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1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2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4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1" r:id="rId2"/>
    <p:sldId id="279" r:id="rId3"/>
    <p:sldId id="278" r:id="rId4"/>
    <p:sldId id="263" r:id="rId5"/>
    <p:sldId id="264" r:id="rId6"/>
    <p:sldId id="285" r:id="rId7"/>
    <p:sldId id="265" r:id="rId8"/>
    <p:sldId id="291" r:id="rId9"/>
    <p:sldId id="273" r:id="rId10"/>
    <p:sldId id="288" r:id="rId11"/>
    <p:sldId id="289" r:id="rId12"/>
    <p:sldId id="274" r:id="rId13"/>
    <p:sldId id="284" r:id="rId14"/>
    <p:sldId id="290" r:id="rId15"/>
    <p:sldId id="280" r:id="rId16"/>
    <p:sldId id="281" r:id="rId17"/>
    <p:sldId id="286" r:id="rId18"/>
    <p:sldId id="268" r:id="rId19"/>
    <p:sldId id="275" r:id="rId2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  <a:srgbClr val="FF9300"/>
    <a:srgbClr val="FDEADA"/>
    <a:srgbClr val="181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DB891-BF4A-4B65-ADA6-33BB018BB334}" v="39" dt="2024-06-09T11:35:42.755"/>
    <p1510:client id="{B1B3ED20-47F5-1853-45B6-1A7F37AE01E4}" v="1" dt="2024-06-09T13:16:07.520"/>
    <p1510:client id="{DAF0FCCB-6C88-B265-B5B3-058DBCA9DBC8}" v="26" dt="2024-06-09T11:28:46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Simeone" userId="804015ac-0e1a-406e-aa0c-c8518e69c1d2" providerId="ADAL" clId="{799DB891-BF4A-4B65-ADA6-33BB018BB334}"/>
    <pc:docChg chg="custSel modSld">
      <pc:chgData name="Anna Simeone" userId="804015ac-0e1a-406e-aa0c-c8518e69c1d2" providerId="ADAL" clId="{799DB891-BF4A-4B65-ADA6-33BB018BB334}" dt="2024-06-09T11:35:42.755" v="34"/>
      <pc:docMkLst>
        <pc:docMk/>
      </pc:docMkLst>
      <pc:sldChg chg="addSp delSp modSp mod">
        <pc:chgData name="Anna Simeone" userId="804015ac-0e1a-406e-aa0c-c8518e69c1d2" providerId="ADAL" clId="{799DB891-BF4A-4B65-ADA6-33BB018BB334}" dt="2024-06-09T11:32:04.173" v="12" actId="207"/>
        <pc:sldMkLst>
          <pc:docMk/>
          <pc:sldMk cId="4260234282" sldId="263"/>
        </pc:sldMkLst>
        <pc:graphicFrameChg chg="add mod">
          <ac:chgData name="Anna Simeone" userId="804015ac-0e1a-406e-aa0c-c8518e69c1d2" providerId="ADAL" clId="{799DB891-BF4A-4B65-ADA6-33BB018BB334}" dt="2024-06-09T11:32:04.173" v="12" actId="207"/>
          <ac:graphicFrameMkLst>
            <pc:docMk/>
            <pc:sldMk cId="4260234282" sldId="263"/>
            <ac:graphicFrameMk id="4" creationId="{E2213327-12AD-0F60-7FFF-71AFD866FD7B}"/>
          </ac:graphicFrameMkLst>
        </pc:graphicFrameChg>
        <pc:graphicFrameChg chg="del">
          <ac:chgData name="Anna Simeone" userId="804015ac-0e1a-406e-aa0c-c8518e69c1d2" providerId="ADAL" clId="{799DB891-BF4A-4B65-ADA6-33BB018BB334}" dt="2024-06-09T11:30:40.686" v="0" actId="478"/>
          <ac:graphicFrameMkLst>
            <pc:docMk/>
            <pc:sldMk cId="4260234282" sldId="263"/>
            <ac:graphicFrameMk id="8" creationId="{E2213327-12AD-0F60-7FFF-71AFD866FD7B}"/>
          </ac:graphicFrameMkLst>
        </pc:graphicFrameChg>
        <pc:picChg chg="add del mod">
          <ac:chgData name="Anna Simeone" userId="804015ac-0e1a-406e-aa0c-c8518e69c1d2" providerId="ADAL" clId="{799DB891-BF4A-4B65-ADA6-33BB018BB334}" dt="2024-06-09T11:30:51.686" v="3" actId="478"/>
          <ac:picMkLst>
            <pc:docMk/>
            <pc:sldMk cId="4260234282" sldId="263"/>
            <ac:picMk id="1025" creationId="{401F6146-28F9-D331-CF5B-D0905A85A505}"/>
          </ac:picMkLst>
        </pc:picChg>
        <pc:picChg chg="add del mod">
          <ac:chgData name="Anna Simeone" userId="804015ac-0e1a-406e-aa0c-c8518e69c1d2" providerId="ADAL" clId="{799DB891-BF4A-4B65-ADA6-33BB018BB334}" dt="2024-06-09T11:31:04.566" v="6" actId="478"/>
          <ac:picMkLst>
            <pc:docMk/>
            <pc:sldMk cId="4260234282" sldId="263"/>
            <ac:picMk id="1026" creationId="{F5941621-5223-F4AD-0A71-6FB7F9A221BE}"/>
          </ac:picMkLst>
        </pc:picChg>
      </pc:sldChg>
      <pc:sldChg chg="addSp delSp modSp mod">
        <pc:chgData name="Anna Simeone" userId="804015ac-0e1a-406e-aa0c-c8518e69c1d2" providerId="ADAL" clId="{799DB891-BF4A-4B65-ADA6-33BB018BB334}" dt="2024-06-09T11:35:42.755" v="34"/>
        <pc:sldMkLst>
          <pc:docMk/>
          <pc:sldMk cId="609962814" sldId="265"/>
        </pc:sldMkLst>
        <pc:graphicFrameChg chg="add mod">
          <ac:chgData name="Anna Simeone" userId="804015ac-0e1a-406e-aa0c-c8518e69c1d2" providerId="ADAL" clId="{799DB891-BF4A-4B65-ADA6-33BB018BB334}" dt="2024-06-09T11:33:27.743" v="20" actId="208"/>
          <ac:graphicFrameMkLst>
            <pc:docMk/>
            <pc:sldMk cId="609962814" sldId="265"/>
            <ac:graphicFrameMk id="4" creationId="{E666CAF1-A27C-EA78-AA19-EF7846382F9B}"/>
          </ac:graphicFrameMkLst>
        </pc:graphicFrameChg>
        <pc:graphicFrameChg chg="del">
          <ac:chgData name="Anna Simeone" userId="804015ac-0e1a-406e-aa0c-c8518e69c1d2" providerId="ADAL" clId="{799DB891-BF4A-4B65-ADA6-33BB018BB334}" dt="2024-06-09T11:33:04.143" v="13" actId="478"/>
          <ac:graphicFrameMkLst>
            <pc:docMk/>
            <pc:sldMk cId="609962814" sldId="265"/>
            <ac:graphicFrameMk id="6" creationId="{E666CAF1-A27C-EA78-AA19-EF7846382F9B}"/>
          </ac:graphicFrameMkLst>
        </pc:graphicFrameChg>
        <pc:graphicFrameChg chg="del">
          <ac:chgData name="Anna Simeone" userId="804015ac-0e1a-406e-aa0c-c8518e69c1d2" providerId="ADAL" clId="{799DB891-BF4A-4B65-ADA6-33BB018BB334}" dt="2024-06-09T11:34:18.589" v="21" actId="478"/>
          <ac:graphicFrameMkLst>
            <pc:docMk/>
            <pc:sldMk cId="609962814" sldId="265"/>
            <ac:graphicFrameMk id="7" creationId="{098C34A5-C121-1501-FC4E-91DFFD818C46}"/>
          </ac:graphicFrameMkLst>
        </pc:graphicFrameChg>
        <pc:graphicFrameChg chg="add mod">
          <ac:chgData name="Anna Simeone" userId="804015ac-0e1a-406e-aa0c-c8518e69c1d2" providerId="ADAL" clId="{799DB891-BF4A-4B65-ADA6-33BB018BB334}" dt="2024-06-09T11:35:42.755" v="34"/>
          <ac:graphicFrameMkLst>
            <pc:docMk/>
            <pc:sldMk cId="609962814" sldId="265"/>
            <ac:graphicFrameMk id="8" creationId="{098C34A5-C121-1501-FC4E-91DFFD818C46}"/>
          </ac:graphicFrameMkLst>
        </pc:graphicFrameChg>
      </pc:sldChg>
    </pc:docChg>
  </pc:docChgLst>
  <pc:docChgLst>
    <pc:chgData name="Alessia Zannino" userId="S::10724109@polimi.it::c24ac74d-6403-45cf-87b8-f5122031ae2a" providerId="AD" clId="Web-{51B9834F-DB72-8AD4-03C2-F9E2B89C5DAB}"/>
    <pc:docChg chg="addSld modSld">
      <pc:chgData name="Alessia Zannino" userId="S::10724109@polimi.it::c24ac74d-6403-45cf-87b8-f5122031ae2a" providerId="AD" clId="Web-{51B9834F-DB72-8AD4-03C2-F9E2B89C5DAB}" dt="2024-05-26T13:39:46.108" v="10" actId="20577"/>
      <pc:docMkLst>
        <pc:docMk/>
      </pc:docMkLst>
      <pc:sldChg chg="modSp new">
        <pc:chgData name="Alessia Zannino" userId="S::10724109@polimi.it::c24ac74d-6403-45cf-87b8-f5122031ae2a" providerId="AD" clId="Web-{51B9834F-DB72-8AD4-03C2-F9E2B89C5DAB}" dt="2024-05-26T13:39:46.108" v="10" actId="20577"/>
        <pc:sldMkLst>
          <pc:docMk/>
          <pc:sldMk cId="1504187421" sldId="267"/>
        </pc:sldMkLst>
        <pc:spChg chg="mod">
          <ac:chgData name="Alessia Zannino" userId="S::10724109@polimi.it::c24ac74d-6403-45cf-87b8-f5122031ae2a" providerId="AD" clId="Web-{51B9834F-DB72-8AD4-03C2-F9E2B89C5DAB}" dt="2024-05-26T13:39:46.108" v="10" actId="20577"/>
          <ac:spMkLst>
            <pc:docMk/>
            <pc:sldMk cId="1504187421" sldId="267"/>
            <ac:spMk id="2" creationId="{B9043582-CD6F-1582-05A4-F071CD959AD6}"/>
          </ac:spMkLst>
        </pc:spChg>
      </pc:sldChg>
    </pc:docChg>
  </pc:docChgLst>
  <pc:docChgLst>
    <pc:chgData name="Anna Simeone" userId="S::10781268@polimi.it::804015ac-0e1a-406e-aa0c-c8518e69c1d2" providerId="AD" clId="Web-{DAF0FCCB-6C88-B265-B5B3-058DBCA9DBC8}"/>
    <pc:docChg chg="modSld">
      <pc:chgData name="Anna Simeone" userId="S::10781268@polimi.it::804015ac-0e1a-406e-aa0c-c8518e69c1d2" providerId="AD" clId="Web-{DAF0FCCB-6C88-B265-B5B3-058DBCA9DBC8}" dt="2024-06-09T11:28:44.008" v="7"/>
      <pc:docMkLst>
        <pc:docMk/>
      </pc:docMkLst>
      <pc:sldChg chg="modSp">
        <pc:chgData name="Anna Simeone" userId="S::10781268@polimi.it::804015ac-0e1a-406e-aa0c-c8518e69c1d2" providerId="AD" clId="Web-{DAF0FCCB-6C88-B265-B5B3-058DBCA9DBC8}" dt="2024-06-09T11:28:44.008" v="7"/>
        <pc:sldMkLst>
          <pc:docMk/>
          <pc:sldMk cId="4260234282" sldId="263"/>
        </pc:sldMkLst>
        <pc:graphicFrameChg chg="mod modGraphic">
          <ac:chgData name="Anna Simeone" userId="S::10781268@polimi.it::804015ac-0e1a-406e-aa0c-c8518e69c1d2" providerId="AD" clId="Web-{DAF0FCCB-6C88-B265-B5B3-058DBCA9DBC8}" dt="2024-06-09T11:28:44.008" v="7"/>
          <ac:graphicFrameMkLst>
            <pc:docMk/>
            <pc:sldMk cId="4260234282" sldId="263"/>
            <ac:graphicFrameMk id="11" creationId="{93F6CAD2-4DE3-EBB2-8C0D-FE0D8FDFA657}"/>
          </ac:graphicFrameMkLst>
        </pc:graphicFrameChg>
      </pc:sldChg>
    </pc:docChg>
  </pc:docChgLst>
  <pc:docChgLst>
    <pc:chgData name="Alessia Zannino" userId="S::10724109@polimi.it::c24ac74d-6403-45cf-87b8-f5122031ae2a" providerId="AD" clId="Web-{2EDCEE48-081A-9535-9BD0-34B8879A61A9}"/>
    <pc:docChg chg="addSld delSld modSld">
      <pc:chgData name="Alessia Zannino" userId="S::10724109@polimi.it::c24ac74d-6403-45cf-87b8-f5122031ae2a" providerId="AD" clId="Web-{2EDCEE48-081A-9535-9BD0-34B8879A61A9}" dt="2024-05-31T18:25:01.507" v="545" actId="1076"/>
      <pc:docMkLst>
        <pc:docMk/>
      </pc:docMkLst>
      <pc:sldChg chg="modSp">
        <pc:chgData name="Alessia Zannino" userId="S::10724109@polimi.it::c24ac74d-6403-45cf-87b8-f5122031ae2a" providerId="AD" clId="Web-{2EDCEE48-081A-9535-9BD0-34B8879A61A9}" dt="2024-05-31T18:25:01.507" v="545" actId="1076"/>
        <pc:sldMkLst>
          <pc:docMk/>
          <pc:sldMk cId="4260234282" sldId="263"/>
        </pc:sldMkLst>
        <pc:spChg chg="mod">
          <ac:chgData name="Alessia Zannino" userId="S::10724109@polimi.it::c24ac74d-6403-45cf-87b8-f5122031ae2a" providerId="AD" clId="Web-{2EDCEE48-081A-9535-9BD0-34B8879A61A9}" dt="2024-05-31T18:24:53.070" v="543" actId="1076"/>
          <ac:spMkLst>
            <pc:docMk/>
            <pc:sldMk cId="4260234282" sldId="263"/>
            <ac:spMk id="3" creationId="{31514CD2-212B-0E66-2914-E87A663EA879}"/>
          </ac:spMkLst>
        </pc:spChg>
        <pc:spChg chg="mod">
          <ac:chgData name="Alessia Zannino" userId="S::10724109@polimi.it::c24ac74d-6403-45cf-87b8-f5122031ae2a" providerId="AD" clId="Web-{2EDCEE48-081A-9535-9BD0-34B8879A61A9}" dt="2024-05-31T18:25:01.507" v="545" actId="1076"/>
          <ac:spMkLst>
            <pc:docMk/>
            <pc:sldMk cId="4260234282" sldId="263"/>
            <ac:spMk id="5" creationId="{22661ED2-CDD3-AF68-5C2A-C2E39BF0A892}"/>
          </ac:spMkLst>
        </pc:spChg>
        <pc:graphicFrameChg chg="mod">
          <ac:chgData name="Alessia Zannino" userId="S::10724109@polimi.it::c24ac74d-6403-45cf-87b8-f5122031ae2a" providerId="AD" clId="Web-{2EDCEE48-081A-9535-9BD0-34B8879A61A9}" dt="2024-05-31T18:24:57.742" v="544" actId="1076"/>
          <ac:graphicFrameMkLst>
            <pc:docMk/>
            <pc:sldMk cId="4260234282" sldId="263"/>
            <ac:graphicFrameMk id="4" creationId="{E2213327-12AD-0F60-7FFF-71AFD866FD7B}"/>
          </ac:graphicFrameMkLst>
        </pc:graphicFrameChg>
        <pc:graphicFrameChg chg="mod modGraphic">
          <ac:chgData name="Alessia Zannino" userId="S::10724109@polimi.it::c24ac74d-6403-45cf-87b8-f5122031ae2a" providerId="AD" clId="Web-{2EDCEE48-081A-9535-9BD0-34B8879A61A9}" dt="2024-05-31T18:24:46.757" v="542" actId="1076"/>
          <ac:graphicFrameMkLst>
            <pc:docMk/>
            <pc:sldMk cId="4260234282" sldId="263"/>
            <ac:graphicFrameMk id="6" creationId="{C1E96FF3-26C8-8497-5AFE-6E1CC13DCDEC}"/>
          </ac:graphicFrameMkLst>
        </pc:graphicFrameChg>
      </pc:sldChg>
      <pc:sldChg chg="delSp modSp">
        <pc:chgData name="Alessia Zannino" userId="S::10724109@polimi.it::c24ac74d-6403-45cf-87b8-f5122031ae2a" providerId="AD" clId="Web-{2EDCEE48-081A-9535-9BD0-34B8879A61A9}" dt="2024-05-31T18:05:56.409" v="163" actId="1076"/>
        <pc:sldMkLst>
          <pc:docMk/>
          <pc:sldMk cId="3098010085" sldId="264"/>
        </pc:sldMkLst>
        <pc:graphicFrameChg chg="mod">
          <ac:chgData name="Alessia Zannino" userId="S::10724109@polimi.it::c24ac74d-6403-45cf-87b8-f5122031ae2a" providerId="AD" clId="Web-{2EDCEE48-081A-9535-9BD0-34B8879A61A9}" dt="2024-05-31T18:05:41.159" v="161" actId="1076"/>
          <ac:graphicFrameMkLst>
            <pc:docMk/>
            <pc:sldMk cId="3098010085" sldId="264"/>
            <ac:graphicFrameMk id="5" creationId="{7F8C594F-6C20-4FF9-DDD7-2B764F9297E8}"/>
          </ac:graphicFrameMkLst>
        </pc:graphicFrameChg>
        <pc:graphicFrameChg chg="mod">
          <ac:chgData name="Alessia Zannino" userId="S::10724109@polimi.it::c24ac74d-6403-45cf-87b8-f5122031ae2a" providerId="AD" clId="Web-{2EDCEE48-081A-9535-9BD0-34B8879A61A9}" dt="2024-05-31T18:05:56.409" v="163" actId="1076"/>
          <ac:graphicFrameMkLst>
            <pc:docMk/>
            <pc:sldMk cId="3098010085" sldId="264"/>
            <ac:graphicFrameMk id="6" creationId="{CB700160-8D70-4BFC-94C9-7B8F2ADD02EC}"/>
          </ac:graphicFrameMkLst>
        </pc:graphicFrameChg>
        <pc:graphicFrameChg chg="del">
          <ac:chgData name="Alessia Zannino" userId="S::10724109@polimi.it::c24ac74d-6403-45cf-87b8-f5122031ae2a" providerId="AD" clId="Web-{2EDCEE48-081A-9535-9BD0-34B8879A61A9}" dt="2024-05-31T18:04:15.250" v="154"/>
          <ac:graphicFrameMkLst>
            <pc:docMk/>
            <pc:sldMk cId="3098010085" sldId="264"/>
            <ac:graphicFrameMk id="7" creationId="{D4A664FB-4388-4E64-BB05-7F01D4C12D04}"/>
          </ac:graphicFrameMkLst>
        </pc:graphicFrameChg>
        <pc:graphicFrameChg chg="del">
          <ac:chgData name="Alessia Zannino" userId="S::10724109@polimi.it::c24ac74d-6403-45cf-87b8-f5122031ae2a" providerId="AD" clId="Web-{2EDCEE48-081A-9535-9BD0-34B8879A61A9}" dt="2024-05-31T18:04:16.640" v="155"/>
          <ac:graphicFrameMkLst>
            <pc:docMk/>
            <pc:sldMk cId="3098010085" sldId="264"/>
            <ac:graphicFrameMk id="8" creationId="{186058DF-9BEA-7D6E-653C-0AB846B5F8E9}"/>
          </ac:graphicFrameMkLst>
        </pc:graphicFrameChg>
      </pc:sldChg>
      <pc:sldChg chg="addSp delSp modSp">
        <pc:chgData name="Alessia Zannino" userId="S::10724109@polimi.it::c24ac74d-6403-45cf-87b8-f5122031ae2a" providerId="AD" clId="Web-{2EDCEE48-081A-9535-9BD0-34B8879A61A9}" dt="2024-05-31T18:13:53.128" v="292" actId="20577"/>
        <pc:sldMkLst>
          <pc:docMk/>
          <pc:sldMk cId="3634003130" sldId="278"/>
        </pc:sldMkLst>
        <pc:spChg chg="mod">
          <ac:chgData name="Alessia Zannino" userId="S::10724109@polimi.it::c24ac74d-6403-45cf-87b8-f5122031ae2a" providerId="AD" clId="Web-{2EDCEE48-081A-9535-9BD0-34B8879A61A9}" dt="2024-05-31T17:50:15.521" v="110" actId="1076"/>
          <ac:spMkLst>
            <pc:docMk/>
            <pc:sldMk cId="3634003130" sldId="278"/>
            <ac:spMk id="3" creationId="{C040772B-09BC-10A1-566C-8E9E7DB4C29E}"/>
          </ac:spMkLst>
        </pc:spChg>
        <pc:spChg chg="mod">
          <ac:chgData name="Alessia Zannino" userId="S::10724109@polimi.it::c24ac74d-6403-45cf-87b8-f5122031ae2a" providerId="AD" clId="Web-{2EDCEE48-081A-9535-9BD0-34B8879A61A9}" dt="2024-05-31T17:46:38.186" v="67" actId="1076"/>
          <ac:spMkLst>
            <pc:docMk/>
            <pc:sldMk cId="3634003130" sldId="278"/>
            <ac:spMk id="5" creationId="{E04B1400-A65D-39EB-24AD-4C3780124BB2}"/>
          </ac:spMkLst>
        </pc:spChg>
        <pc:spChg chg="add mod">
          <ac:chgData name="Alessia Zannino" userId="S::10724109@polimi.it::c24ac74d-6403-45cf-87b8-f5122031ae2a" providerId="AD" clId="Web-{2EDCEE48-081A-9535-9BD0-34B8879A61A9}" dt="2024-05-31T18:13:53.128" v="292" actId="20577"/>
          <ac:spMkLst>
            <pc:docMk/>
            <pc:sldMk cId="3634003130" sldId="278"/>
            <ac:spMk id="6" creationId="{826E385B-D542-6043-62BD-8A2E517EF2C5}"/>
          </ac:spMkLst>
        </pc:spChg>
        <pc:spChg chg="mod">
          <ac:chgData name="Alessia Zannino" userId="S::10724109@polimi.it::c24ac74d-6403-45cf-87b8-f5122031ae2a" providerId="AD" clId="Web-{2EDCEE48-081A-9535-9BD0-34B8879A61A9}" dt="2024-05-31T17:53:04.229" v="128" actId="1076"/>
          <ac:spMkLst>
            <pc:docMk/>
            <pc:sldMk cId="3634003130" sldId="278"/>
            <ac:spMk id="7" creationId="{F29DDDC5-DB73-180E-37FD-CCE8FF242CA7}"/>
          </ac:spMkLst>
        </pc:spChg>
        <pc:spChg chg="del">
          <ac:chgData name="Alessia Zannino" userId="S::10724109@polimi.it::c24ac74d-6403-45cf-87b8-f5122031ae2a" providerId="AD" clId="Web-{2EDCEE48-081A-9535-9BD0-34B8879A61A9}" dt="2024-05-31T17:44:33.464" v="40"/>
          <ac:spMkLst>
            <pc:docMk/>
            <pc:sldMk cId="3634003130" sldId="278"/>
            <ac:spMk id="10" creationId="{2EF593FD-6C77-D944-3EE3-459EE9A8F2F1}"/>
          </ac:spMkLst>
        </pc:spChg>
        <pc:picChg chg="mod">
          <ac:chgData name="Alessia Zannino" userId="S::10724109@polimi.it::c24ac74d-6403-45cf-87b8-f5122031ae2a" providerId="AD" clId="Web-{2EDCEE48-081A-9535-9BD0-34B8879A61A9}" dt="2024-05-31T17:52:55.698" v="125" actId="14100"/>
          <ac:picMkLst>
            <pc:docMk/>
            <pc:sldMk cId="3634003130" sldId="278"/>
            <ac:picMk id="8" creationId="{56E73EF1-21CE-942C-2D41-C8D8EE565D69}"/>
          </ac:picMkLst>
        </pc:picChg>
      </pc:sldChg>
      <pc:sldChg chg="modSp">
        <pc:chgData name="Alessia Zannino" userId="S::10724109@polimi.it::c24ac74d-6403-45cf-87b8-f5122031ae2a" providerId="AD" clId="Web-{2EDCEE48-081A-9535-9BD0-34B8879A61A9}" dt="2024-05-31T18:15:53.163" v="308" actId="20577"/>
        <pc:sldMkLst>
          <pc:docMk/>
          <pc:sldMk cId="1286996048" sldId="279"/>
        </pc:sldMkLst>
        <pc:spChg chg="mod">
          <ac:chgData name="Alessia Zannino" userId="S::10724109@polimi.it::c24ac74d-6403-45cf-87b8-f5122031ae2a" providerId="AD" clId="Web-{2EDCEE48-081A-9535-9BD0-34B8879A61A9}" dt="2024-05-31T18:15:53.163" v="308" actId="20577"/>
          <ac:spMkLst>
            <pc:docMk/>
            <pc:sldMk cId="1286996048" sldId="279"/>
            <ac:spMk id="3" creationId="{FFA6FB0E-97BB-351B-05DF-CBF94C4FC059}"/>
          </ac:spMkLst>
        </pc:spChg>
        <pc:picChg chg="mod">
          <ac:chgData name="Alessia Zannino" userId="S::10724109@polimi.it::c24ac74d-6403-45cf-87b8-f5122031ae2a" providerId="AD" clId="Web-{2EDCEE48-081A-9535-9BD0-34B8879A61A9}" dt="2024-05-31T17:52:01.868" v="113" actId="1076"/>
          <ac:picMkLst>
            <pc:docMk/>
            <pc:sldMk cId="1286996048" sldId="279"/>
            <ac:picMk id="9" creationId="{365544DA-C178-548F-AC24-7611BA076245}"/>
          </ac:picMkLst>
        </pc:picChg>
      </pc:sldChg>
      <pc:sldChg chg="del">
        <pc:chgData name="Alessia Zannino" userId="S::10724109@polimi.it::c24ac74d-6403-45cf-87b8-f5122031ae2a" providerId="AD" clId="Web-{2EDCEE48-081A-9535-9BD0-34B8879A61A9}" dt="2024-05-31T17:43:48.728" v="36"/>
        <pc:sldMkLst>
          <pc:docMk/>
          <pc:sldMk cId="1244599531" sldId="284"/>
        </pc:sldMkLst>
      </pc:sldChg>
      <pc:sldChg chg="addSp delSp modSp add replId">
        <pc:chgData name="Alessia Zannino" userId="S::10724109@polimi.it::c24ac74d-6403-45cf-87b8-f5122031ae2a" providerId="AD" clId="Web-{2EDCEE48-081A-9535-9BD0-34B8879A61A9}" dt="2024-05-31T18:15:17.630" v="306" actId="14100"/>
        <pc:sldMkLst>
          <pc:docMk/>
          <pc:sldMk cId="1335585764" sldId="285"/>
        </pc:sldMkLst>
        <pc:spChg chg="add del mod">
          <ac:chgData name="Alessia Zannino" userId="S::10724109@polimi.it::c24ac74d-6403-45cf-87b8-f5122031ae2a" providerId="AD" clId="Web-{2EDCEE48-081A-9535-9BD0-34B8879A61A9}" dt="2024-05-31T18:09:41.948" v="167"/>
          <ac:spMkLst>
            <pc:docMk/>
            <pc:sldMk cId="1335585764" sldId="285"/>
            <ac:spMk id="10" creationId="{DB3D16D9-E80B-7318-3330-4144ECD813CC}"/>
          </ac:spMkLst>
        </pc:spChg>
        <pc:spChg chg="add mod">
          <ac:chgData name="Alessia Zannino" userId="S::10724109@polimi.it::c24ac74d-6403-45cf-87b8-f5122031ae2a" providerId="AD" clId="Web-{2EDCEE48-081A-9535-9BD0-34B8879A61A9}" dt="2024-05-31T18:15:17.630" v="306" actId="14100"/>
          <ac:spMkLst>
            <pc:docMk/>
            <pc:sldMk cId="1335585764" sldId="285"/>
            <ac:spMk id="11" creationId="{444CEA29-FB27-AE26-2A61-C41C2B35CE51}"/>
          </ac:spMkLst>
        </pc:spChg>
        <pc:spChg chg="del">
          <ac:chgData name="Alessia Zannino" userId="S::10724109@polimi.it::c24ac74d-6403-45cf-87b8-f5122031ae2a" providerId="AD" clId="Web-{2EDCEE48-081A-9535-9BD0-34B8879A61A9}" dt="2024-05-31T18:12:23.063" v="275"/>
          <ac:spMkLst>
            <pc:docMk/>
            <pc:sldMk cId="1335585764" sldId="285"/>
            <ac:spMk id="12" creationId="{BC13867C-DC10-3636-9556-0C75729BA23E}"/>
          </ac:spMkLst>
        </pc:spChg>
        <pc:graphicFrameChg chg="add del mod">
          <ac:chgData name="Alessia Zannino" userId="S::10724109@polimi.it::c24ac74d-6403-45cf-87b8-f5122031ae2a" providerId="AD" clId="Web-{2EDCEE48-081A-9535-9BD0-34B8879A61A9}" dt="2024-05-31T18:07:45.162" v="164"/>
          <ac:graphicFrameMkLst>
            <pc:docMk/>
            <pc:sldMk cId="1335585764" sldId="285"/>
            <ac:graphicFrameMk id="4" creationId="{D1B79A19-118B-8064-DD88-F7DA4B3ACA3C}"/>
          </ac:graphicFrameMkLst>
        </pc:graphicFrameChg>
        <pc:graphicFrameChg chg="del">
          <ac:chgData name="Alessia Zannino" userId="S::10724109@polimi.it::c24ac74d-6403-45cf-87b8-f5122031ae2a" providerId="AD" clId="Web-{2EDCEE48-081A-9535-9BD0-34B8879A61A9}" dt="2024-05-31T18:04:20.531" v="157"/>
          <ac:graphicFrameMkLst>
            <pc:docMk/>
            <pc:sldMk cId="1335585764" sldId="285"/>
            <ac:graphicFrameMk id="5" creationId="{7F8C594F-6C20-4FF9-DDD7-2B764F9297E8}"/>
          </ac:graphicFrameMkLst>
        </pc:graphicFrameChg>
        <pc:graphicFrameChg chg="del">
          <ac:chgData name="Alessia Zannino" userId="S::10724109@polimi.it::c24ac74d-6403-45cf-87b8-f5122031ae2a" providerId="AD" clId="Web-{2EDCEE48-081A-9535-9BD0-34B8879A61A9}" dt="2024-05-31T18:04:19.437" v="156"/>
          <ac:graphicFrameMkLst>
            <pc:docMk/>
            <pc:sldMk cId="1335585764" sldId="285"/>
            <ac:graphicFrameMk id="6" creationId="{CB700160-8D70-4BFC-94C9-7B8F2ADD02EC}"/>
          </ac:graphicFrameMkLst>
        </pc:graphicFrameChg>
      </pc:sldChg>
      <pc:sldChg chg="addSp modSp add del replId">
        <pc:chgData name="Alessia Zannino" userId="S::10724109@polimi.it::c24ac74d-6403-45cf-87b8-f5122031ae2a" providerId="AD" clId="Web-{2EDCEE48-081A-9535-9BD0-34B8879A61A9}" dt="2024-05-31T17:57:04.424" v="152"/>
        <pc:sldMkLst>
          <pc:docMk/>
          <pc:sldMk cId="2401094838" sldId="285"/>
        </pc:sldMkLst>
        <pc:spChg chg="mod">
          <ac:chgData name="Alessia Zannino" userId="S::10724109@polimi.it::c24ac74d-6403-45cf-87b8-f5122031ae2a" providerId="AD" clId="Web-{2EDCEE48-081A-9535-9BD0-34B8879A61A9}" dt="2024-05-31T17:56:53.564" v="151" actId="20577"/>
          <ac:spMkLst>
            <pc:docMk/>
            <pc:sldMk cId="2401094838" sldId="285"/>
            <ac:spMk id="3" creationId="{FFA6FB0E-97BB-351B-05DF-CBF94C4FC059}"/>
          </ac:spMkLst>
        </pc:spChg>
        <pc:spChg chg="add mod">
          <ac:chgData name="Alessia Zannino" userId="S::10724109@polimi.it::c24ac74d-6403-45cf-87b8-f5122031ae2a" providerId="AD" clId="Web-{2EDCEE48-081A-9535-9BD0-34B8879A61A9}" dt="2024-05-31T17:56:42.423" v="149" actId="20577"/>
          <ac:spMkLst>
            <pc:docMk/>
            <pc:sldMk cId="2401094838" sldId="285"/>
            <ac:spMk id="4" creationId="{F647ADA4-E80C-41E3-1734-D72CF3D18336}"/>
          </ac:spMkLst>
        </pc:spChg>
      </pc:sldChg>
    </pc:docChg>
  </pc:docChgLst>
  <pc:docChgLst>
    <pc:chgData name="Anna Simeone" userId="804015ac-0e1a-406e-aa0c-c8518e69c1d2" providerId="ADAL" clId="{34DA7538-F08C-4FC2-9F39-B165F66A4AE8}"/>
    <pc:docChg chg="undo custSel addSld delSld modSld sldOrd">
      <pc:chgData name="Anna Simeone" userId="804015ac-0e1a-406e-aa0c-c8518e69c1d2" providerId="ADAL" clId="{34DA7538-F08C-4FC2-9F39-B165F66A4AE8}" dt="2024-06-06T10:23:17.737" v="3986"/>
      <pc:docMkLst>
        <pc:docMk/>
      </pc:docMkLst>
      <pc:sldChg chg="modSp mod">
        <pc:chgData name="Anna Simeone" userId="804015ac-0e1a-406e-aa0c-c8518e69c1d2" providerId="ADAL" clId="{34DA7538-F08C-4FC2-9F39-B165F66A4AE8}" dt="2024-05-26T07:32:50.339" v="0" actId="14100"/>
        <pc:sldMkLst>
          <pc:docMk/>
          <pc:sldMk cId="3383649683" sldId="257"/>
        </pc:sldMkLst>
        <pc:picChg chg="mod">
          <ac:chgData name="Anna Simeone" userId="804015ac-0e1a-406e-aa0c-c8518e69c1d2" providerId="ADAL" clId="{34DA7538-F08C-4FC2-9F39-B165F66A4AE8}" dt="2024-05-26T07:32:50.339" v="0" actId="14100"/>
          <ac:picMkLst>
            <pc:docMk/>
            <pc:sldMk cId="3383649683" sldId="257"/>
            <ac:picMk id="2" creationId="{EC58BAC0-6E8E-D8DF-917F-8CE83AA7B916}"/>
          </ac:picMkLst>
        </pc:picChg>
      </pc:sldChg>
      <pc:sldChg chg="addSp delSp modSp mod">
        <pc:chgData name="Anna Simeone" userId="804015ac-0e1a-406e-aa0c-c8518e69c1d2" providerId="ADAL" clId="{34DA7538-F08C-4FC2-9F39-B165F66A4AE8}" dt="2024-06-06T09:27:39.731" v="3562" actId="207"/>
        <pc:sldMkLst>
          <pc:docMk/>
          <pc:sldMk cId="4260234282" sldId="263"/>
        </pc:sldMkLst>
        <pc:spChg chg="del">
          <ac:chgData name="Anna Simeone" userId="804015ac-0e1a-406e-aa0c-c8518e69c1d2" providerId="ADAL" clId="{34DA7538-F08C-4FC2-9F39-B165F66A4AE8}" dt="2024-05-26T07:48:51.932" v="5" actId="478"/>
          <ac:spMkLst>
            <pc:docMk/>
            <pc:sldMk cId="4260234282" sldId="263"/>
            <ac:spMk id="3" creationId="{00000000-0000-0000-0000-000000000000}"/>
          </ac:spMkLst>
        </pc:spChg>
        <pc:spChg chg="mod">
          <ac:chgData name="Anna Simeone" userId="804015ac-0e1a-406e-aa0c-c8518e69c1d2" providerId="ADAL" clId="{34DA7538-F08C-4FC2-9F39-B165F66A4AE8}" dt="2024-06-03T11:27:20.921" v="1267" actId="1035"/>
          <ac:spMkLst>
            <pc:docMk/>
            <pc:sldMk cId="4260234282" sldId="263"/>
            <ac:spMk id="3" creationId="{31514CD2-212B-0E66-2914-E87A663EA879}"/>
          </ac:spMkLst>
        </pc:spChg>
        <pc:spChg chg="mod">
          <ac:chgData name="Anna Simeone" userId="804015ac-0e1a-406e-aa0c-c8518e69c1d2" providerId="ADAL" clId="{34DA7538-F08C-4FC2-9F39-B165F66A4AE8}" dt="2024-05-30T08:11:54.967" v="438" actId="1076"/>
          <ac:spMkLst>
            <pc:docMk/>
            <pc:sldMk cId="4260234282" sldId="263"/>
            <ac:spMk id="5" creationId="{22661ED2-CDD3-AF68-5C2A-C2E39BF0A892}"/>
          </ac:spMkLst>
        </pc:spChg>
        <pc:graphicFrameChg chg="add del mod">
          <ac:chgData name="Anna Simeone" userId="804015ac-0e1a-406e-aa0c-c8518e69c1d2" providerId="ADAL" clId="{34DA7538-F08C-4FC2-9F39-B165F66A4AE8}" dt="2024-06-03T11:06:07.300" v="857" actId="478"/>
          <ac:graphicFrameMkLst>
            <pc:docMk/>
            <pc:sldMk cId="4260234282" sldId="263"/>
            <ac:graphicFrameMk id="4" creationId="{E2213327-12AD-0F60-7FFF-71AFD866FD7B}"/>
          </ac:graphicFrameMkLst>
        </pc:graphicFrameChg>
        <pc:graphicFrameChg chg="add del mod modGraphic">
          <ac:chgData name="Anna Simeone" userId="804015ac-0e1a-406e-aa0c-c8518e69c1d2" providerId="ADAL" clId="{34DA7538-F08C-4FC2-9F39-B165F66A4AE8}" dt="2024-06-03T11:18:18.120" v="1104" actId="478"/>
          <ac:graphicFrameMkLst>
            <pc:docMk/>
            <pc:sldMk cId="4260234282" sldId="263"/>
            <ac:graphicFrameMk id="6" creationId="{C1E96FF3-26C8-8497-5AFE-6E1CC13DCDEC}"/>
          </ac:graphicFrameMkLst>
        </pc:graphicFrameChg>
        <pc:graphicFrameChg chg="add del mod">
          <ac:chgData name="Anna Simeone" userId="804015ac-0e1a-406e-aa0c-c8518e69c1d2" providerId="ADAL" clId="{34DA7538-F08C-4FC2-9F39-B165F66A4AE8}" dt="2024-06-03T11:11:49.037" v="871" actId="478"/>
          <ac:graphicFrameMkLst>
            <pc:docMk/>
            <pc:sldMk cId="4260234282" sldId="263"/>
            <ac:graphicFrameMk id="7" creationId="{E2213327-12AD-0F60-7FFF-71AFD866FD7B}"/>
          </ac:graphicFrameMkLst>
        </pc:graphicFrameChg>
        <pc:graphicFrameChg chg="add mod">
          <ac:chgData name="Anna Simeone" userId="804015ac-0e1a-406e-aa0c-c8518e69c1d2" providerId="ADAL" clId="{34DA7538-F08C-4FC2-9F39-B165F66A4AE8}" dt="2024-06-06T09:27:39.731" v="3562" actId="207"/>
          <ac:graphicFrameMkLst>
            <pc:docMk/>
            <pc:sldMk cId="4260234282" sldId="263"/>
            <ac:graphicFrameMk id="8" creationId="{E2213327-12AD-0F60-7FFF-71AFD866FD7B}"/>
          </ac:graphicFrameMkLst>
        </pc:graphicFrameChg>
        <pc:graphicFrameChg chg="add del mod modGraphic">
          <ac:chgData name="Anna Simeone" userId="804015ac-0e1a-406e-aa0c-c8518e69c1d2" providerId="ADAL" clId="{34DA7538-F08C-4FC2-9F39-B165F66A4AE8}" dt="2024-06-03T11:19:34.758" v="1108" actId="21"/>
          <ac:graphicFrameMkLst>
            <pc:docMk/>
            <pc:sldMk cId="4260234282" sldId="263"/>
            <ac:graphicFrameMk id="9" creationId="{47FD6A02-EC88-34A3-9A07-29CD9A893643}"/>
          </ac:graphicFrameMkLst>
        </pc:graphicFrameChg>
        <pc:graphicFrameChg chg="add del mod modGraphic">
          <ac:chgData name="Anna Simeone" userId="804015ac-0e1a-406e-aa0c-c8518e69c1d2" providerId="ADAL" clId="{34DA7538-F08C-4FC2-9F39-B165F66A4AE8}" dt="2024-06-03T11:22:59.535" v="1194" actId="478"/>
          <ac:graphicFrameMkLst>
            <pc:docMk/>
            <pc:sldMk cId="4260234282" sldId="263"/>
            <ac:graphicFrameMk id="10" creationId="{8F0427AD-9ABD-0325-741F-546D8025422B}"/>
          </ac:graphicFrameMkLst>
        </pc:graphicFrameChg>
        <pc:graphicFrameChg chg="add mod modGraphic">
          <ac:chgData name="Anna Simeone" userId="804015ac-0e1a-406e-aa0c-c8518e69c1d2" providerId="ADAL" clId="{34DA7538-F08C-4FC2-9F39-B165F66A4AE8}" dt="2024-06-03T11:31:46.793" v="1384" actId="1076"/>
          <ac:graphicFrameMkLst>
            <pc:docMk/>
            <pc:sldMk cId="4260234282" sldId="263"/>
            <ac:graphicFrameMk id="11" creationId="{93F6CAD2-4DE3-EBB2-8C0D-FE0D8FDFA657}"/>
          </ac:graphicFrameMkLst>
        </pc:graphicFrameChg>
      </pc:sldChg>
      <pc:sldChg chg="addSp delSp modSp mod">
        <pc:chgData name="Anna Simeone" userId="804015ac-0e1a-406e-aa0c-c8518e69c1d2" providerId="ADAL" clId="{34DA7538-F08C-4FC2-9F39-B165F66A4AE8}" dt="2024-06-06T09:46:22.057" v="3976" actId="20577"/>
        <pc:sldMkLst>
          <pc:docMk/>
          <pc:sldMk cId="3098010085" sldId="264"/>
        </pc:sldMkLst>
        <pc:spChg chg="del">
          <ac:chgData name="Anna Simeone" userId="804015ac-0e1a-406e-aa0c-c8518e69c1d2" providerId="ADAL" clId="{34DA7538-F08C-4FC2-9F39-B165F66A4AE8}" dt="2024-05-26T08:06:14.023" v="7" actId="478"/>
          <ac:spMkLst>
            <pc:docMk/>
            <pc:sldMk cId="3098010085" sldId="264"/>
            <ac:spMk id="3" creationId="{00000000-0000-0000-0000-000000000000}"/>
          </ac:spMkLst>
        </pc:spChg>
        <pc:spChg chg="mod">
          <ac:chgData name="Anna Simeone" userId="804015ac-0e1a-406e-aa0c-c8518e69c1d2" providerId="ADAL" clId="{34DA7538-F08C-4FC2-9F39-B165F66A4AE8}" dt="2024-06-06T09:46:22.057" v="3976" actId="20577"/>
          <ac:spMkLst>
            <pc:docMk/>
            <pc:sldMk cId="3098010085" sldId="264"/>
            <ac:spMk id="8" creationId="{1D51A637-15F7-8658-4FBD-56E07E7BC670}"/>
          </ac:spMkLst>
        </pc:spChg>
        <pc:graphicFrameChg chg="add del mod">
          <ac:chgData name="Anna Simeone" userId="804015ac-0e1a-406e-aa0c-c8518e69c1d2" providerId="ADAL" clId="{34DA7538-F08C-4FC2-9F39-B165F66A4AE8}" dt="2024-05-26T08:15:59.607" v="12" actId="478"/>
          <ac:graphicFrameMkLst>
            <pc:docMk/>
            <pc:sldMk cId="3098010085" sldId="264"/>
            <ac:graphicFrameMk id="4" creationId="{7F8C594F-6C20-4FF9-DDD7-2B764F9297E8}"/>
          </ac:graphicFrameMkLst>
        </pc:graphicFrameChg>
        <pc:graphicFrameChg chg="add mod">
          <ac:chgData name="Anna Simeone" userId="804015ac-0e1a-406e-aa0c-c8518e69c1d2" providerId="ADAL" clId="{34DA7538-F08C-4FC2-9F39-B165F66A4AE8}" dt="2024-06-03T12:55:38.951" v="1659" actId="20577"/>
          <ac:graphicFrameMkLst>
            <pc:docMk/>
            <pc:sldMk cId="3098010085" sldId="264"/>
            <ac:graphicFrameMk id="5" creationId="{7F8C594F-6C20-4FF9-DDD7-2B764F9297E8}"/>
          </ac:graphicFrameMkLst>
        </pc:graphicFrameChg>
        <pc:graphicFrameChg chg="add mod">
          <ac:chgData name="Anna Simeone" userId="804015ac-0e1a-406e-aa0c-c8518e69c1d2" providerId="ADAL" clId="{34DA7538-F08C-4FC2-9F39-B165F66A4AE8}" dt="2024-06-03T11:31:28.810" v="1372" actId="14100"/>
          <ac:graphicFrameMkLst>
            <pc:docMk/>
            <pc:sldMk cId="3098010085" sldId="264"/>
            <ac:graphicFrameMk id="6" creationId="{CB700160-8D70-4BFC-94C9-7B8F2ADD02EC}"/>
          </ac:graphicFrameMkLst>
        </pc:graphicFrameChg>
        <pc:graphicFrameChg chg="add mod">
          <ac:chgData name="Anna Simeone" userId="804015ac-0e1a-406e-aa0c-c8518e69c1d2" providerId="ADAL" clId="{34DA7538-F08C-4FC2-9F39-B165F66A4AE8}" dt="2024-05-26T08:36:53.080" v="136" actId="1035"/>
          <ac:graphicFrameMkLst>
            <pc:docMk/>
            <pc:sldMk cId="3098010085" sldId="264"/>
            <ac:graphicFrameMk id="7" creationId="{D4A664FB-4388-4E64-BB05-7F01D4C12D04}"/>
          </ac:graphicFrameMkLst>
        </pc:graphicFrameChg>
        <pc:graphicFrameChg chg="add mod">
          <ac:chgData name="Anna Simeone" userId="804015ac-0e1a-406e-aa0c-c8518e69c1d2" providerId="ADAL" clId="{34DA7538-F08C-4FC2-9F39-B165F66A4AE8}" dt="2024-05-26T08:36:58.190" v="137" actId="14100"/>
          <ac:graphicFrameMkLst>
            <pc:docMk/>
            <pc:sldMk cId="3098010085" sldId="264"/>
            <ac:graphicFrameMk id="8" creationId="{186058DF-9BEA-7D6E-653C-0AB846B5F8E9}"/>
          </ac:graphicFrameMkLst>
        </pc:graphicFrameChg>
      </pc:sldChg>
      <pc:sldChg chg="addSp delSp modSp mod">
        <pc:chgData name="Anna Simeone" userId="804015ac-0e1a-406e-aa0c-c8518e69c1d2" providerId="ADAL" clId="{34DA7538-F08C-4FC2-9F39-B165F66A4AE8}" dt="2024-06-06T09:58:15.690" v="3980" actId="1037"/>
        <pc:sldMkLst>
          <pc:docMk/>
          <pc:sldMk cId="609962814" sldId="265"/>
        </pc:sldMkLst>
        <pc:spChg chg="del">
          <ac:chgData name="Anna Simeone" userId="804015ac-0e1a-406e-aa0c-c8518e69c1d2" providerId="ADAL" clId="{34DA7538-F08C-4FC2-9F39-B165F66A4AE8}" dt="2024-05-26T08:38:13.065" v="164" actId="478"/>
          <ac:spMkLst>
            <pc:docMk/>
            <pc:sldMk cId="609962814" sldId="265"/>
            <ac:spMk id="3" creationId="{00000000-0000-0000-0000-000000000000}"/>
          </ac:spMkLst>
        </pc:spChg>
        <pc:spChg chg="mod">
          <ac:chgData name="Anna Simeone" userId="804015ac-0e1a-406e-aa0c-c8518e69c1d2" providerId="ADAL" clId="{34DA7538-F08C-4FC2-9F39-B165F66A4AE8}" dt="2024-06-06T09:58:15.690" v="3980" actId="1037"/>
          <ac:spMkLst>
            <pc:docMk/>
            <pc:sldMk cId="609962814" sldId="265"/>
            <ac:spMk id="3" creationId="{C393E4A9-CF0C-DAB2-1A9B-17D7F1E3E911}"/>
          </ac:spMkLst>
        </pc:spChg>
        <pc:graphicFrameChg chg="add del mod">
          <ac:chgData name="Anna Simeone" userId="804015ac-0e1a-406e-aa0c-c8518e69c1d2" providerId="ADAL" clId="{34DA7538-F08C-4FC2-9F39-B165F66A4AE8}" dt="2024-05-26T08:43:53.317" v="198" actId="478"/>
          <ac:graphicFrameMkLst>
            <pc:docMk/>
            <pc:sldMk cId="609962814" sldId="265"/>
            <ac:graphicFrameMk id="4" creationId="{FFD9F1E7-BFD4-4F50-8C04-C87A603FDD6A}"/>
          </ac:graphicFrameMkLst>
        </pc:graphicFrameChg>
        <pc:graphicFrameChg chg="add mod">
          <ac:chgData name="Anna Simeone" userId="804015ac-0e1a-406e-aa0c-c8518e69c1d2" providerId="ADAL" clId="{34DA7538-F08C-4FC2-9F39-B165F66A4AE8}" dt="2024-06-03T11:49:00.814" v="1603"/>
          <ac:graphicFrameMkLst>
            <pc:docMk/>
            <pc:sldMk cId="609962814" sldId="265"/>
            <ac:graphicFrameMk id="5" creationId="{B4024BF3-53AA-D7A7-CFC1-3E3B69C3EA8B}"/>
          </ac:graphicFrameMkLst>
        </pc:graphicFrameChg>
        <pc:graphicFrameChg chg="add mod">
          <ac:chgData name="Anna Simeone" userId="804015ac-0e1a-406e-aa0c-c8518e69c1d2" providerId="ADAL" clId="{34DA7538-F08C-4FC2-9F39-B165F66A4AE8}" dt="2024-06-03T11:47:48.431" v="1601" actId="14100"/>
          <ac:graphicFrameMkLst>
            <pc:docMk/>
            <pc:sldMk cId="609962814" sldId="265"/>
            <ac:graphicFrameMk id="6" creationId="{E666CAF1-A27C-EA78-AA19-EF7846382F9B}"/>
          </ac:graphicFrameMkLst>
        </pc:graphicFrameChg>
        <pc:graphicFrameChg chg="add mod">
          <ac:chgData name="Anna Simeone" userId="804015ac-0e1a-406e-aa0c-c8518e69c1d2" providerId="ADAL" clId="{34DA7538-F08C-4FC2-9F39-B165F66A4AE8}" dt="2024-06-05T18:14:23.362" v="3522"/>
          <ac:graphicFrameMkLst>
            <pc:docMk/>
            <pc:sldMk cId="609962814" sldId="265"/>
            <ac:graphicFrameMk id="7" creationId="{098C34A5-C121-1501-FC4E-91DFFD818C46}"/>
          </ac:graphicFrameMkLst>
        </pc:graphicFrameChg>
      </pc:sldChg>
      <pc:sldChg chg="addSp delSp modSp mod">
        <pc:chgData name="Anna Simeone" userId="804015ac-0e1a-406e-aa0c-c8518e69c1d2" providerId="ADAL" clId="{34DA7538-F08C-4FC2-9F39-B165F66A4AE8}" dt="2024-05-30T08:19:34.585" v="831" actId="5793"/>
        <pc:sldMkLst>
          <pc:docMk/>
          <pc:sldMk cId="3702819307" sldId="270"/>
        </pc:sldMkLst>
        <pc:spChg chg="add del mod">
          <ac:chgData name="Anna Simeone" userId="804015ac-0e1a-406e-aa0c-c8518e69c1d2" providerId="ADAL" clId="{34DA7538-F08C-4FC2-9F39-B165F66A4AE8}" dt="2024-05-30T08:15:01.162" v="495"/>
          <ac:spMkLst>
            <pc:docMk/>
            <pc:sldMk cId="3702819307" sldId="270"/>
            <ac:spMk id="3" creationId="{701FE1E3-4ECA-206A-5FB0-377EA292369F}"/>
          </ac:spMkLst>
        </pc:spChg>
        <pc:spChg chg="add mod">
          <ac:chgData name="Anna Simeone" userId="804015ac-0e1a-406e-aa0c-c8518e69c1d2" providerId="ADAL" clId="{34DA7538-F08C-4FC2-9F39-B165F66A4AE8}" dt="2024-05-30T08:19:34.585" v="831" actId="5793"/>
          <ac:spMkLst>
            <pc:docMk/>
            <pc:sldMk cId="3702819307" sldId="270"/>
            <ac:spMk id="4" creationId="{B6F761E0-059F-A059-974C-2C41111CADDC}"/>
          </ac:spMkLst>
        </pc:spChg>
      </pc:sldChg>
      <pc:sldChg chg="modSp del mod ord">
        <pc:chgData name="Anna Simeone" userId="804015ac-0e1a-406e-aa0c-c8518e69c1d2" providerId="ADAL" clId="{34DA7538-F08C-4FC2-9F39-B165F66A4AE8}" dt="2024-06-06T09:43:12.370" v="3962" actId="47"/>
        <pc:sldMkLst>
          <pc:docMk/>
          <pc:sldMk cId="789993314" sldId="272"/>
        </pc:sldMkLst>
        <pc:spChg chg="mod">
          <ac:chgData name="Anna Simeone" userId="804015ac-0e1a-406e-aa0c-c8518e69c1d2" providerId="ADAL" clId="{34DA7538-F08C-4FC2-9F39-B165F66A4AE8}" dt="2024-06-05T18:21:01.604" v="3540" actId="20577"/>
          <ac:spMkLst>
            <pc:docMk/>
            <pc:sldMk cId="789993314" sldId="272"/>
            <ac:spMk id="3" creationId="{B2905382-F411-97EA-D2DD-5B607880690A}"/>
          </ac:spMkLst>
        </pc:spChg>
        <pc:graphicFrameChg chg="mod">
          <ac:chgData name="Anna Simeone" userId="804015ac-0e1a-406e-aa0c-c8518e69c1d2" providerId="ADAL" clId="{34DA7538-F08C-4FC2-9F39-B165F66A4AE8}" dt="2024-06-05T18:18:44.763" v="3539" actId="113"/>
          <ac:graphicFrameMkLst>
            <pc:docMk/>
            <pc:sldMk cId="789993314" sldId="272"/>
            <ac:graphicFrameMk id="10" creationId="{5642CC31-97EF-AF18-86EA-B76D233E3B5A}"/>
          </ac:graphicFrameMkLst>
        </pc:graphicFrameChg>
        <pc:graphicFrameChg chg="mod">
          <ac:chgData name="Anna Simeone" userId="804015ac-0e1a-406e-aa0c-c8518e69c1d2" providerId="ADAL" clId="{34DA7538-F08C-4FC2-9F39-B165F66A4AE8}" dt="2024-06-06T09:42:03.692" v="3961" actId="1076"/>
          <ac:graphicFrameMkLst>
            <pc:docMk/>
            <pc:sldMk cId="789993314" sldId="272"/>
            <ac:graphicFrameMk id="13" creationId="{2BC1B8D1-6FC4-3328-4622-0FA06E1B1D3C}"/>
          </ac:graphicFrameMkLst>
        </pc:graphicFrameChg>
      </pc:sldChg>
      <pc:sldChg chg="addSp delSp modSp new mod modShow modNotesTx">
        <pc:chgData name="Anna Simeone" userId="804015ac-0e1a-406e-aa0c-c8518e69c1d2" providerId="ADAL" clId="{34DA7538-F08C-4FC2-9F39-B165F66A4AE8}" dt="2024-06-06T09:59:10.233" v="3981"/>
        <pc:sldMkLst>
          <pc:docMk/>
          <pc:sldMk cId="618042644" sldId="273"/>
        </pc:sldMkLst>
        <pc:spChg chg="del">
          <ac:chgData name="Anna Simeone" userId="804015ac-0e1a-406e-aa0c-c8518e69c1d2" providerId="ADAL" clId="{34DA7538-F08C-4FC2-9F39-B165F66A4AE8}" dt="2024-05-27T16:30:16.351" v="326" actId="478"/>
          <ac:spMkLst>
            <pc:docMk/>
            <pc:sldMk cId="618042644" sldId="273"/>
            <ac:spMk id="3" creationId="{E2C8B33E-6DDE-D756-35E9-B4265BCDDD6D}"/>
          </ac:spMkLst>
        </pc:spChg>
        <pc:spChg chg="add mod">
          <ac:chgData name="Anna Simeone" userId="804015ac-0e1a-406e-aa0c-c8518e69c1d2" providerId="ADAL" clId="{34DA7538-F08C-4FC2-9F39-B165F66A4AE8}" dt="2024-06-05T11:49:48.449" v="3217" actId="1036"/>
          <ac:spMkLst>
            <pc:docMk/>
            <pc:sldMk cId="618042644" sldId="273"/>
            <ac:spMk id="5" creationId="{AA7271E6-A85F-3FC9-3233-0AEC21BE20BC}"/>
          </ac:spMkLst>
        </pc:spChg>
        <pc:spChg chg="add mod">
          <ac:chgData name="Anna Simeone" userId="804015ac-0e1a-406e-aa0c-c8518e69c1d2" providerId="ADAL" clId="{34DA7538-F08C-4FC2-9F39-B165F66A4AE8}" dt="2024-05-27T16:32:01.214" v="360" actId="1036"/>
          <ac:spMkLst>
            <pc:docMk/>
            <pc:sldMk cId="618042644" sldId="273"/>
            <ac:spMk id="5" creationId="{F11AA732-8EDC-AA0F-5F20-376F33F07DE7}"/>
          </ac:spMkLst>
        </pc:spChg>
        <pc:spChg chg="mod ord">
          <ac:chgData name="Anna Simeone" userId="804015ac-0e1a-406e-aa0c-c8518e69c1d2" providerId="ADAL" clId="{34DA7538-F08C-4FC2-9F39-B165F66A4AE8}" dt="2024-06-03T11:50:56.103" v="1637" actId="20577"/>
          <ac:spMkLst>
            <pc:docMk/>
            <pc:sldMk cId="618042644" sldId="273"/>
            <ac:spMk id="6" creationId="{A912F5C2-4F12-F189-BFF1-F09524713165}"/>
          </ac:spMkLst>
        </pc:spChg>
        <pc:spChg chg="add mod">
          <ac:chgData name="Anna Simeone" userId="804015ac-0e1a-406e-aa0c-c8518e69c1d2" providerId="ADAL" clId="{34DA7538-F08C-4FC2-9F39-B165F66A4AE8}" dt="2024-06-05T11:49:48.449" v="3217" actId="1036"/>
          <ac:spMkLst>
            <pc:docMk/>
            <pc:sldMk cId="618042644" sldId="273"/>
            <ac:spMk id="7" creationId="{81075FB5-21C0-A168-8059-1F9FED404C82}"/>
          </ac:spMkLst>
        </pc:spChg>
        <pc:spChg chg="add mod">
          <ac:chgData name="Anna Simeone" userId="804015ac-0e1a-406e-aa0c-c8518e69c1d2" providerId="ADAL" clId="{34DA7538-F08C-4FC2-9F39-B165F66A4AE8}" dt="2024-06-06T09:35:14.752" v="3895" actId="14100"/>
          <ac:spMkLst>
            <pc:docMk/>
            <pc:sldMk cId="618042644" sldId="273"/>
            <ac:spMk id="9" creationId="{6CD35FC4-512E-9330-2D93-1FCB9FE97892}"/>
          </ac:spMkLst>
        </pc:spChg>
        <pc:spChg chg="add mod">
          <ac:chgData name="Anna Simeone" userId="804015ac-0e1a-406e-aa0c-c8518e69c1d2" providerId="ADAL" clId="{34DA7538-F08C-4FC2-9F39-B165F66A4AE8}" dt="2024-06-05T18:32:00.810" v="3551" actId="1076"/>
          <ac:spMkLst>
            <pc:docMk/>
            <pc:sldMk cId="618042644" sldId="273"/>
            <ac:spMk id="10" creationId="{AAC0F73D-1976-9AA1-1DFA-F038C6997105}"/>
          </ac:spMkLst>
        </pc:spChg>
        <pc:graphicFrameChg chg="add del mod">
          <ac:chgData name="Anna Simeone" userId="804015ac-0e1a-406e-aa0c-c8518e69c1d2" providerId="ADAL" clId="{34DA7538-F08C-4FC2-9F39-B165F66A4AE8}" dt="2024-05-29T19:41:57.181" v="414" actId="478"/>
          <ac:graphicFrameMkLst>
            <pc:docMk/>
            <pc:sldMk cId="618042644" sldId="273"/>
            <ac:graphicFrameMk id="3" creationId="{78A50CCB-6CA4-0961-EEB2-D9BF98AEFF3B}"/>
          </ac:graphicFrameMkLst>
        </pc:graphicFrameChg>
        <pc:graphicFrameChg chg="add del mod">
          <ac:chgData name="Anna Simeone" userId="804015ac-0e1a-406e-aa0c-c8518e69c1d2" providerId="ADAL" clId="{34DA7538-F08C-4FC2-9F39-B165F66A4AE8}" dt="2024-06-05T18:09:47.514" v="3423" actId="14100"/>
          <ac:graphicFrameMkLst>
            <pc:docMk/>
            <pc:sldMk cId="618042644" sldId="273"/>
            <ac:graphicFrameMk id="4" creationId="{78A50CCB-6CA4-0961-EEB2-D9BF98AEFF3B}"/>
          </ac:graphicFrameMkLst>
        </pc:graphicFrameChg>
        <pc:graphicFrameChg chg="add del mod">
          <ac:chgData name="Anna Simeone" userId="804015ac-0e1a-406e-aa0c-c8518e69c1d2" providerId="ADAL" clId="{34DA7538-F08C-4FC2-9F39-B165F66A4AE8}" dt="2024-05-27T18:15:16.517" v="409" actId="478"/>
          <ac:graphicFrameMkLst>
            <pc:docMk/>
            <pc:sldMk cId="618042644" sldId="273"/>
            <ac:graphicFrameMk id="6" creationId="{78A50CCB-6CA4-0961-EEB2-D9BF98AEFF3B}"/>
          </ac:graphicFrameMkLst>
        </pc:graphicFrameChg>
        <pc:graphicFrameChg chg="mod">
          <ac:chgData name="Anna Simeone" userId="804015ac-0e1a-406e-aa0c-c8518e69c1d2" providerId="ADAL" clId="{34DA7538-F08C-4FC2-9F39-B165F66A4AE8}" dt="2024-06-06T09:59:10.233" v="3981"/>
          <ac:graphicFrameMkLst>
            <pc:docMk/>
            <pc:sldMk cId="618042644" sldId="273"/>
            <ac:graphicFrameMk id="8" creationId="{E71905BF-7F85-6D6A-8446-BEA3AE881FAD}"/>
          </ac:graphicFrameMkLst>
        </pc:graphicFrameChg>
        <pc:picChg chg="mod">
          <ac:chgData name="Anna Simeone" userId="804015ac-0e1a-406e-aa0c-c8518e69c1d2" providerId="ADAL" clId="{34DA7538-F08C-4FC2-9F39-B165F66A4AE8}" dt="2024-06-03T11:50:19.605" v="1623" actId="1036"/>
          <ac:picMkLst>
            <pc:docMk/>
            <pc:sldMk cId="618042644" sldId="273"/>
            <ac:picMk id="3" creationId="{CAC20974-45F1-6C87-53EC-C39FC20FB06E}"/>
          </ac:picMkLst>
        </pc:picChg>
      </pc:sldChg>
      <pc:sldChg chg="modSp mod">
        <pc:chgData name="Anna Simeone" userId="804015ac-0e1a-406e-aa0c-c8518e69c1d2" providerId="ADAL" clId="{34DA7538-F08C-4FC2-9F39-B165F66A4AE8}" dt="2024-06-06T10:02:38.262" v="3983" actId="1037"/>
        <pc:sldMkLst>
          <pc:docMk/>
          <pc:sldMk cId="3634003130" sldId="278"/>
        </pc:sldMkLst>
        <pc:spChg chg="mod">
          <ac:chgData name="Anna Simeone" userId="804015ac-0e1a-406e-aa0c-c8518e69c1d2" providerId="ADAL" clId="{34DA7538-F08C-4FC2-9F39-B165F66A4AE8}" dt="2024-06-06T09:27:22.872" v="3561" actId="1036"/>
          <ac:spMkLst>
            <pc:docMk/>
            <pc:sldMk cId="3634003130" sldId="278"/>
            <ac:spMk id="5" creationId="{E04B1400-A65D-39EB-24AD-4C3780124BB2}"/>
          </ac:spMkLst>
        </pc:spChg>
        <pc:spChg chg="mod">
          <ac:chgData name="Anna Simeone" userId="804015ac-0e1a-406e-aa0c-c8518e69c1d2" providerId="ADAL" clId="{34DA7538-F08C-4FC2-9F39-B165F66A4AE8}" dt="2024-06-05T12:24:25.553" v="3410" actId="1037"/>
          <ac:spMkLst>
            <pc:docMk/>
            <pc:sldMk cId="3634003130" sldId="278"/>
            <ac:spMk id="7" creationId="{F29DDDC5-DB73-180E-37FD-CCE8FF242CA7}"/>
          </ac:spMkLst>
        </pc:spChg>
        <pc:grpChg chg="mod">
          <ac:chgData name="Anna Simeone" userId="804015ac-0e1a-406e-aa0c-c8518e69c1d2" providerId="ADAL" clId="{34DA7538-F08C-4FC2-9F39-B165F66A4AE8}" dt="2024-06-05T12:24:19.225" v="3401" actId="1037"/>
          <ac:grpSpMkLst>
            <pc:docMk/>
            <pc:sldMk cId="3634003130" sldId="278"/>
            <ac:grpSpMk id="38" creationId="{A3577390-0843-B2DC-E59F-B869E8B5FFC9}"/>
          </ac:grpSpMkLst>
        </pc:grpChg>
        <pc:picChg chg="mod">
          <ac:chgData name="Anna Simeone" userId="804015ac-0e1a-406e-aa0c-c8518e69c1d2" providerId="ADAL" clId="{34DA7538-F08C-4FC2-9F39-B165F66A4AE8}" dt="2024-06-06T10:02:38.262" v="3983" actId="1037"/>
          <ac:picMkLst>
            <pc:docMk/>
            <pc:sldMk cId="3634003130" sldId="278"/>
            <ac:picMk id="8" creationId="{56E73EF1-21CE-942C-2D41-C8D8EE565D69}"/>
          </ac:picMkLst>
        </pc:picChg>
      </pc:sldChg>
      <pc:sldChg chg="modSp mod">
        <pc:chgData name="Anna Simeone" userId="804015ac-0e1a-406e-aa0c-c8518e69c1d2" providerId="ADAL" clId="{34DA7538-F08C-4FC2-9F39-B165F66A4AE8}" dt="2024-05-30T08:24:37.728" v="856" actId="113"/>
        <pc:sldMkLst>
          <pc:docMk/>
          <pc:sldMk cId="1652676083" sldId="281"/>
        </pc:sldMkLst>
        <pc:spChg chg="mod">
          <ac:chgData name="Anna Simeone" userId="804015ac-0e1a-406e-aa0c-c8518e69c1d2" providerId="ADAL" clId="{34DA7538-F08C-4FC2-9F39-B165F66A4AE8}" dt="2024-05-30T08:24:37.728" v="856" actId="113"/>
          <ac:spMkLst>
            <pc:docMk/>
            <pc:sldMk cId="1652676083" sldId="281"/>
            <ac:spMk id="3" creationId="{D19A240D-6012-DC81-18FF-7666F8CA7281}"/>
          </ac:spMkLst>
        </pc:spChg>
      </pc:sldChg>
      <pc:sldChg chg="modSp mod">
        <pc:chgData name="Anna Simeone" userId="804015ac-0e1a-406e-aa0c-c8518e69c1d2" providerId="ADAL" clId="{34DA7538-F08C-4FC2-9F39-B165F66A4AE8}" dt="2024-06-06T09:38:37.601" v="3921" actId="1038"/>
        <pc:sldMkLst>
          <pc:docMk/>
          <pc:sldMk cId="2834998864" sldId="284"/>
        </pc:sldMkLst>
        <pc:spChg chg="mod">
          <ac:chgData name="Anna Simeone" userId="804015ac-0e1a-406e-aa0c-c8518e69c1d2" providerId="ADAL" clId="{34DA7538-F08C-4FC2-9F39-B165F66A4AE8}" dt="2024-06-06T09:38:37.601" v="3921" actId="1038"/>
          <ac:spMkLst>
            <pc:docMk/>
            <pc:sldMk cId="2834998864" sldId="284"/>
            <ac:spMk id="24" creationId="{7C27AD6D-8FAA-5950-7EBE-E9DBDD99A3B7}"/>
          </ac:spMkLst>
        </pc:spChg>
      </pc:sldChg>
      <pc:sldChg chg="addSp delSp modSp mod">
        <pc:chgData name="Anna Simeone" userId="804015ac-0e1a-406e-aa0c-c8518e69c1d2" providerId="ADAL" clId="{34DA7538-F08C-4FC2-9F39-B165F66A4AE8}" dt="2024-06-06T09:46:36.641" v="3978" actId="20577"/>
        <pc:sldMkLst>
          <pc:docMk/>
          <pc:sldMk cId="1335585764" sldId="285"/>
        </pc:sldMkLst>
        <pc:spChg chg="mod">
          <ac:chgData name="Anna Simeone" userId="804015ac-0e1a-406e-aa0c-c8518e69c1d2" providerId="ADAL" clId="{34DA7538-F08C-4FC2-9F39-B165F66A4AE8}" dt="2024-06-06T09:46:36.641" v="3978" actId="20577"/>
          <ac:spMkLst>
            <pc:docMk/>
            <pc:sldMk cId="1335585764" sldId="285"/>
            <ac:spMk id="5" creationId="{735ED38C-7EEC-1C81-F468-047DE83607E0}"/>
          </ac:spMkLst>
        </pc:spChg>
        <pc:spChg chg="mod">
          <ac:chgData name="Anna Simeone" userId="804015ac-0e1a-406e-aa0c-c8518e69c1d2" providerId="ADAL" clId="{34DA7538-F08C-4FC2-9F39-B165F66A4AE8}" dt="2024-06-05T11:49:06.539" v="3205" actId="20577"/>
          <ac:spMkLst>
            <pc:docMk/>
            <pc:sldMk cId="1335585764" sldId="285"/>
            <ac:spMk id="11" creationId="{444CEA29-FB27-AE26-2A61-C41C2B35CE51}"/>
          </ac:spMkLst>
        </pc:spChg>
        <pc:graphicFrameChg chg="add mod">
          <ac:chgData name="Anna Simeone" userId="804015ac-0e1a-406e-aa0c-c8518e69c1d2" providerId="ADAL" clId="{34DA7538-F08C-4FC2-9F39-B165F66A4AE8}" dt="2024-06-05T18:17:39.127" v="3537" actId="1957"/>
          <ac:graphicFrameMkLst>
            <pc:docMk/>
            <pc:sldMk cId="1335585764" sldId="285"/>
            <ac:graphicFrameMk id="3" creationId="{186058DF-9BEA-7D6E-653C-0AB846B5F8E9}"/>
          </ac:graphicFrameMkLst>
        </pc:graphicFrameChg>
        <pc:graphicFrameChg chg="mod">
          <ac:chgData name="Anna Simeone" userId="804015ac-0e1a-406e-aa0c-c8518e69c1d2" providerId="ADAL" clId="{34DA7538-F08C-4FC2-9F39-B165F66A4AE8}" dt="2024-06-05T18:17:25.460" v="3536"/>
          <ac:graphicFrameMkLst>
            <pc:docMk/>
            <pc:sldMk cId="1335585764" sldId="285"/>
            <ac:graphicFrameMk id="7" creationId="{D4A664FB-4388-4E64-BB05-7F01D4C12D04}"/>
          </ac:graphicFrameMkLst>
        </pc:graphicFrameChg>
        <pc:graphicFrameChg chg="del mod">
          <ac:chgData name="Anna Simeone" userId="804015ac-0e1a-406e-aa0c-c8518e69c1d2" providerId="ADAL" clId="{34DA7538-F08C-4FC2-9F39-B165F66A4AE8}" dt="2024-06-03T11:39:49.706" v="1428" actId="478"/>
          <ac:graphicFrameMkLst>
            <pc:docMk/>
            <pc:sldMk cId="1335585764" sldId="285"/>
            <ac:graphicFrameMk id="8" creationId="{186058DF-9BEA-7D6E-653C-0AB846B5F8E9}"/>
          </ac:graphicFrameMkLst>
        </pc:graphicFrameChg>
        <pc:picChg chg="mod">
          <ac:chgData name="Anna Simeone" userId="804015ac-0e1a-406e-aa0c-c8518e69c1d2" providerId="ADAL" clId="{34DA7538-F08C-4FC2-9F39-B165F66A4AE8}" dt="2024-06-03T11:44:24.507" v="1555" actId="1038"/>
          <ac:picMkLst>
            <pc:docMk/>
            <pc:sldMk cId="1335585764" sldId="285"/>
            <ac:picMk id="9" creationId="{CC301019-8666-9E01-1163-C7F3A602133C}"/>
          </ac:picMkLst>
        </pc:picChg>
        <pc:cxnChg chg="add del">
          <ac:chgData name="Anna Simeone" userId="804015ac-0e1a-406e-aa0c-c8518e69c1d2" providerId="ADAL" clId="{34DA7538-F08C-4FC2-9F39-B165F66A4AE8}" dt="2024-06-05T11:55:12.552" v="3242" actId="478"/>
          <ac:cxnSpMkLst>
            <pc:docMk/>
            <pc:sldMk cId="1335585764" sldId="285"/>
            <ac:cxnSpMk id="6" creationId="{ED8AFDA7-CB9A-F007-8A6F-8569B4A3129B}"/>
          </ac:cxnSpMkLst>
        </pc:cxnChg>
        <pc:cxnChg chg="add del mod">
          <ac:chgData name="Anna Simeone" userId="804015ac-0e1a-406e-aa0c-c8518e69c1d2" providerId="ADAL" clId="{34DA7538-F08C-4FC2-9F39-B165F66A4AE8}" dt="2024-06-05T11:55:10.096" v="3241" actId="478"/>
          <ac:cxnSpMkLst>
            <pc:docMk/>
            <pc:sldMk cId="1335585764" sldId="285"/>
            <ac:cxnSpMk id="8" creationId="{796E4277-DB00-1810-9AFF-9A18D9CC18B7}"/>
          </ac:cxnSpMkLst>
        </pc:cxnChg>
      </pc:sldChg>
      <pc:sldChg chg="modSp mod">
        <pc:chgData name="Anna Simeone" userId="804015ac-0e1a-406e-aa0c-c8518e69c1d2" providerId="ADAL" clId="{34DA7538-F08C-4FC2-9F39-B165F66A4AE8}" dt="2024-06-06T10:23:17.737" v="3986"/>
        <pc:sldMkLst>
          <pc:docMk/>
          <pc:sldMk cId="3256102881" sldId="289"/>
        </pc:sldMkLst>
        <pc:graphicFrameChg chg="mod">
          <ac:chgData name="Anna Simeone" userId="804015ac-0e1a-406e-aa0c-c8518e69c1d2" providerId="ADAL" clId="{34DA7538-F08C-4FC2-9F39-B165F66A4AE8}" dt="2024-06-06T10:23:17.737" v="3986"/>
          <ac:graphicFrameMkLst>
            <pc:docMk/>
            <pc:sldMk cId="3256102881" sldId="289"/>
            <ac:graphicFrameMk id="15" creationId="{6B2C2C87-F883-008E-EE92-D5CB531DCD86}"/>
          </ac:graphicFrameMkLst>
        </pc:graphicFrameChg>
      </pc:sldChg>
      <pc:sldChg chg="addSp delSp modSp mod">
        <pc:chgData name="Anna Simeone" userId="804015ac-0e1a-406e-aa0c-c8518e69c1d2" providerId="ADAL" clId="{34DA7538-F08C-4FC2-9F39-B165F66A4AE8}" dt="2024-06-06T09:45:24.354" v="3973" actId="1035"/>
        <pc:sldMkLst>
          <pc:docMk/>
          <pc:sldMk cId="2066293050" sldId="291"/>
        </pc:sldMkLst>
        <pc:spChg chg="mod">
          <ac:chgData name="Anna Simeone" userId="804015ac-0e1a-406e-aa0c-c8518e69c1d2" providerId="ADAL" clId="{34DA7538-F08C-4FC2-9F39-B165F66A4AE8}" dt="2024-06-06T09:34:32.985" v="3885" actId="20577"/>
          <ac:spMkLst>
            <pc:docMk/>
            <pc:sldMk cId="2066293050" sldId="291"/>
            <ac:spMk id="3" creationId="{B2905382-F411-97EA-D2DD-5B607880690A}"/>
          </ac:spMkLst>
        </pc:spChg>
        <pc:spChg chg="add del mod">
          <ac:chgData name="Anna Simeone" userId="804015ac-0e1a-406e-aa0c-c8518e69c1d2" providerId="ADAL" clId="{34DA7538-F08C-4FC2-9F39-B165F66A4AE8}" dt="2024-06-06T09:33:32.361" v="3723" actId="478"/>
          <ac:spMkLst>
            <pc:docMk/>
            <pc:sldMk cId="2066293050" sldId="291"/>
            <ac:spMk id="4" creationId="{96BB3D83-0E61-75F4-28C3-8C664EDAE3BD}"/>
          </ac:spMkLst>
        </pc:spChg>
        <pc:spChg chg="add mod">
          <ac:chgData name="Anna Simeone" userId="804015ac-0e1a-406e-aa0c-c8518e69c1d2" providerId="ADAL" clId="{34DA7538-F08C-4FC2-9F39-B165F66A4AE8}" dt="2024-06-06T09:39:58.687" v="3950" actId="207"/>
          <ac:spMkLst>
            <pc:docMk/>
            <pc:sldMk cId="2066293050" sldId="291"/>
            <ac:spMk id="14" creationId="{71FC6844-725F-2ADD-DD15-F95936C66F74}"/>
          </ac:spMkLst>
        </pc:spChg>
        <pc:spChg chg="add mod">
          <ac:chgData name="Anna Simeone" userId="804015ac-0e1a-406e-aa0c-c8518e69c1d2" providerId="ADAL" clId="{34DA7538-F08C-4FC2-9F39-B165F66A4AE8}" dt="2024-06-06T09:39:53.753" v="3949" actId="207"/>
          <ac:spMkLst>
            <pc:docMk/>
            <pc:sldMk cId="2066293050" sldId="291"/>
            <ac:spMk id="15" creationId="{3E59F3A7-9FAF-F47F-1557-1596D3CE11E6}"/>
          </ac:spMkLst>
        </pc:spChg>
        <pc:graphicFrameChg chg="del mod">
          <ac:chgData name="Anna Simeone" userId="804015ac-0e1a-406e-aa0c-c8518e69c1d2" providerId="ADAL" clId="{34DA7538-F08C-4FC2-9F39-B165F66A4AE8}" dt="2024-06-06T09:30:09.192" v="3564" actId="478"/>
          <ac:graphicFrameMkLst>
            <pc:docMk/>
            <pc:sldMk cId="2066293050" sldId="291"/>
            <ac:graphicFrameMk id="11" creationId="{71FE9B58-FA98-F66B-269B-944B14695B62}"/>
          </ac:graphicFrameMkLst>
        </pc:graphicFrameChg>
        <pc:graphicFrameChg chg="mod">
          <ac:chgData name="Anna Simeone" userId="804015ac-0e1a-406e-aa0c-c8518e69c1d2" providerId="ADAL" clId="{34DA7538-F08C-4FC2-9F39-B165F66A4AE8}" dt="2024-06-06T09:37:39.551" v="3916" actId="1037"/>
          <ac:graphicFrameMkLst>
            <pc:docMk/>
            <pc:sldMk cId="2066293050" sldId="291"/>
            <ac:graphicFrameMk id="13" creationId="{8CD9F515-6759-954A-59D9-84CC6FFEF32C}"/>
          </ac:graphicFrameMkLst>
        </pc:graphicFrameChg>
        <pc:cxnChg chg="add del mod">
          <ac:chgData name="Anna Simeone" userId="804015ac-0e1a-406e-aa0c-c8518e69c1d2" providerId="ADAL" clId="{34DA7538-F08C-4FC2-9F39-B165F66A4AE8}" dt="2024-06-06T09:41:31.567" v="3957" actId="478"/>
          <ac:cxnSpMkLst>
            <pc:docMk/>
            <pc:sldMk cId="2066293050" sldId="291"/>
            <ac:cxnSpMk id="5" creationId="{E4685FF1-49B9-8B99-50E0-959A0C844915}"/>
          </ac:cxnSpMkLst>
        </pc:cxnChg>
        <pc:cxnChg chg="add mod">
          <ac:chgData name="Anna Simeone" userId="804015ac-0e1a-406e-aa0c-c8518e69c1d2" providerId="ADAL" clId="{34DA7538-F08C-4FC2-9F39-B165F66A4AE8}" dt="2024-06-06T09:45:24.354" v="3973" actId="1035"/>
          <ac:cxnSpMkLst>
            <pc:docMk/>
            <pc:sldMk cId="2066293050" sldId="291"/>
            <ac:cxnSpMk id="19" creationId="{5ACDC7D3-4656-144F-EEF9-1B4F624087B5}"/>
          </ac:cxnSpMkLst>
        </pc:cxnChg>
      </pc:sldChg>
    </pc:docChg>
  </pc:docChgLst>
  <pc:docChgLst>
    <pc:chgData name="Alessia Zannino" userId="S::10724109@polimi.it::c24ac74d-6403-45cf-87b8-f5122031ae2a" providerId="AD" clId="Web-{504FC31D-D401-0A95-3D0C-CB1D1F575101}"/>
    <pc:docChg chg="delSld modSld sldOrd">
      <pc:chgData name="Alessia Zannino" userId="S::10724109@polimi.it::c24ac74d-6403-45cf-87b8-f5122031ae2a" providerId="AD" clId="Web-{504FC31D-D401-0A95-3D0C-CB1D1F575101}" dt="2024-05-27T19:40:33.705" v="222"/>
      <pc:docMkLst>
        <pc:docMk/>
      </pc:docMkLst>
      <pc:sldChg chg="ord">
        <pc:chgData name="Alessia Zannino" userId="S::10724109@polimi.it::c24ac74d-6403-45cf-87b8-f5122031ae2a" providerId="AD" clId="Web-{504FC31D-D401-0A95-3D0C-CB1D1F575101}" dt="2024-05-27T19:40:33.705" v="222"/>
        <pc:sldMkLst>
          <pc:docMk/>
          <pc:sldMk cId="1504187421" sldId="267"/>
        </pc:sldMkLst>
      </pc:sldChg>
      <pc:sldChg chg="mod ord modShow">
        <pc:chgData name="Alessia Zannino" userId="S::10724109@polimi.it::c24ac74d-6403-45cf-87b8-f5122031ae2a" providerId="AD" clId="Web-{504FC31D-D401-0A95-3D0C-CB1D1F575101}" dt="2024-05-27T19:39:58.362" v="219"/>
        <pc:sldMkLst>
          <pc:docMk/>
          <pc:sldMk cId="1945893584" sldId="268"/>
        </pc:sldMkLst>
      </pc:sldChg>
      <pc:sldChg chg="mod ord modShow">
        <pc:chgData name="Alessia Zannino" userId="S::10724109@polimi.it::c24ac74d-6403-45cf-87b8-f5122031ae2a" providerId="AD" clId="Web-{504FC31D-D401-0A95-3D0C-CB1D1F575101}" dt="2024-05-27T19:40:12.065" v="221"/>
        <pc:sldMkLst>
          <pc:docMk/>
          <pc:sldMk cId="658984153" sldId="269"/>
        </pc:sldMkLst>
      </pc:sldChg>
      <pc:sldChg chg="ord">
        <pc:chgData name="Alessia Zannino" userId="S::10724109@polimi.it::c24ac74d-6403-45cf-87b8-f5122031ae2a" providerId="AD" clId="Web-{504FC31D-D401-0A95-3D0C-CB1D1F575101}" dt="2024-05-27T19:40:02.346" v="220"/>
        <pc:sldMkLst>
          <pc:docMk/>
          <pc:sldMk cId="3702819307" sldId="270"/>
        </pc:sldMkLst>
      </pc:sldChg>
      <pc:sldChg chg="del">
        <pc:chgData name="Alessia Zannino" userId="S::10724109@polimi.it::c24ac74d-6403-45cf-87b8-f5122031ae2a" providerId="AD" clId="Web-{504FC31D-D401-0A95-3D0C-CB1D1F575101}" dt="2024-05-27T19:33:29.767" v="165"/>
        <pc:sldMkLst>
          <pc:docMk/>
          <pc:sldMk cId="427413565" sldId="271"/>
        </pc:sldMkLst>
      </pc:sldChg>
      <pc:sldChg chg="modSp">
        <pc:chgData name="Alessia Zannino" userId="S::10724109@polimi.it::c24ac74d-6403-45cf-87b8-f5122031ae2a" providerId="AD" clId="Web-{504FC31D-D401-0A95-3D0C-CB1D1F575101}" dt="2024-05-27T19:33:43.189" v="169" actId="20577"/>
        <pc:sldMkLst>
          <pc:docMk/>
          <pc:sldMk cId="618042644" sldId="273"/>
        </pc:sldMkLst>
        <pc:spChg chg="mod">
          <ac:chgData name="Alessia Zannino" userId="S::10724109@polimi.it::c24ac74d-6403-45cf-87b8-f5122031ae2a" providerId="AD" clId="Web-{504FC31D-D401-0A95-3D0C-CB1D1F575101}" dt="2024-05-27T19:33:43.189" v="169" actId="20577"/>
          <ac:spMkLst>
            <pc:docMk/>
            <pc:sldMk cId="618042644" sldId="273"/>
            <ac:spMk id="2" creationId="{CC550160-33C2-E986-83C4-31E9A7E2FB6E}"/>
          </ac:spMkLst>
        </pc:spChg>
      </pc:sldChg>
      <pc:sldChg chg="modSp mod modShow">
        <pc:chgData name="Alessia Zannino" userId="S::10724109@polimi.it::c24ac74d-6403-45cf-87b8-f5122031ae2a" providerId="AD" clId="Web-{504FC31D-D401-0A95-3D0C-CB1D1F575101}" dt="2024-05-27T19:31:39.939" v="158" actId="20577"/>
        <pc:sldMkLst>
          <pc:docMk/>
          <pc:sldMk cId="2723446618" sldId="274"/>
        </pc:sldMkLst>
        <pc:spChg chg="mod">
          <ac:chgData name="Alessia Zannino" userId="S::10724109@polimi.it::c24ac74d-6403-45cf-87b8-f5122031ae2a" providerId="AD" clId="Web-{504FC31D-D401-0A95-3D0C-CB1D1F575101}" dt="2024-05-27T19:31:39.939" v="158" actId="20577"/>
          <ac:spMkLst>
            <pc:docMk/>
            <pc:sldMk cId="2723446618" sldId="274"/>
            <ac:spMk id="8" creationId="{5AD242B7-EDE9-B2D0-71C3-F37ECE8FE246}"/>
          </ac:spMkLst>
        </pc:spChg>
        <pc:spChg chg="mod">
          <ac:chgData name="Alessia Zannino" userId="S::10724109@polimi.it::c24ac74d-6403-45cf-87b8-f5122031ae2a" providerId="AD" clId="Web-{504FC31D-D401-0A95-3D0C-CB1D1F575101}" dt="2024-05-27T19:20:33.375" v="0" actId="20577"/>
          <ac:spMkLst>
            <pc:docMk/>
            <pc:sldMk cId="2723446618" sldId="274"/>
            <ac:spMk id="9" creationId="{78EE91A5-3173-846F-FD7A-720ECC9CA25C}"/>
          </ac:spMkLst>
        </pc:spChg>
      </pc:sldChg>
      <pc:sldChg chg="modSp mod modShow">
        <pc:chgData name="Alessia Zannino" userId="S::10724109@polimi.it::c24ac74d-6403-45cf-87b8-f5122031ae2a" providerId="AD" clId="Web-{504FC31D-D401-0A95-3D0C-CB1D1F575101}" dt="2024-05-27T19:29:01.314" v="124" actId="1076"/>
        <pc:sldMkLst>
          <pc:docMk/>
          <pc:sldMk cId="3176275647" sldId="275"/>
        </pc:sldMkLst>
        <pc:spChg chg="mod">
          <ac:chgData name="Alessia Zannino" userId="S::10724109@polimi.it::c24ac74d-6403-45cf-87b8-f5122031ae2a" providerId="AD" clId="Web-{504FC31D-D401-0A95-3D0C-CB1D1F575101}" dt="2024-05-27T19:29:01.314" v="124" actId="1076"/>
          <ac:spMkLst>
            <pc:docMk/>
            <pc:sldMk cId="3176275647" sldId="275"/>
            <ac:spMk id="12" creationId="{26725A25-B96A-B0FE-B78D-A89BEDE63DF8}"/>
          </ac:spMkLst>
        </pc:spChg>
      </pc:sldChg>
      <pc:sldChg chg="addSp modSp mod modShow">
        <pc:chgData name="Alessia Zannino" userId="S::10724109@polimi.it::c24ac74d-6403-45cf-87b8-f5122031ae2a" providerId="AD" clId="Web-{504FC31D-D401-0A95-3D0C-CB1D1F575101}" dt="2024-05-27T19:33:03.752" v="163" actId="20577"/>
        <pc:sldMkLst>
          <pc:docMk/>
          <pc:sldMk cId="2107382782" sldId="276"/>
        </pc:sldMkLst>
        <pc:spChg chg="add mod">
          <ac:chgData name="Alessia Zannino" userId="S::10724109@polimi.it::c24ac74d-6403-45cf-87b8-f5122031ae2a" providerId="AD" clId="Web-{504FC31D-D401-0A95-3D0C-CB1D1F575101}" dt="2024-05-27T19:33:03.752" v="163" actId="20577"/>
          <ac:spMkLst>
            <pc:docMk/>
            <pc:sldMk cId="2107382782" sldId="276"/>
            <ac:spMk id="4" creationId="{C5D1A491-FA29-8EA6-B938-96A0D24D8994}"/>
          </ac:spMkLst>
        </pc:spChg>
        <pc:spChg chg="mod">
          <ac:chgData name="Alessia Zannino" userId="S::10724109@polimi.it::c24ac74d-6403-45cf-87b8-f5122031ae2a" providerId="AD" clId="Web-{504FC31D-D401-0A95-3D0C-CB1D1F575101}" dt="2024-05-27T19:28:45.642" v="119" actId="20577"/>
          <ac:spMkLst>
            <pc:docMk/>
            <pc:sldMk cId="2107382782" sldId="276"/>
            <ac:spMk id="6" creationId="{55CDEE54-42F1-6091-3F0E-2BACF70ADB2B}"/>
          </ac:spMkLst>
        </pc:spChg>
      </pc:sldChg>
      <pc:sldChg chg="addSp modSp mod modShow">
        <pc:chgData name="Alessia Zannino" userId="S::10724109@polimi.it::c24ac74d-6403-45cf-87b8-f5122031ae2a" providerId="AD" clId="Web-{504FC31D-D401-0A95-3D0C-CB1D1F575101}" dt="2024-05-27T19:36:02.002" v="218" actId="14100"/>
        <pc:sldMkLst>
          <pc:docMk/>
          <pc:sldMk cId="1366077119" sldId="277"/>
        </pc:sldMkLst>
        <pc:spChg chg="add mod">
          <ac:chgData name="Alessia Zannino" userId="S::10724109@polimi.it::c24ac74d-6403-45cf-87b8-f5122031ae2a" providerId="AD" clId="Web-{504FC31D-D401-0A95-3D0C-CB1D1F575101}" dt="2024-05-27T19:36:02.002" v="218" actId="14100"/>
          <ac:spMkLst>
            <pc:docMk/>
            <pc:sldMk cId="1366077119" sldId="277"/>
            <ac:spMk id="3" creationId="{B6294790-1127-BC90-25DA-65E3D9553CEB}"/>
          </ac:spMkLst>
        </pc:spChg>
      </pc:sldChg>
    </pc:docChg>
  </pc:docChgLst>
  <pc:docChgLst>
    <pc:chgData name="Pasquale Serrao" userId="2d3aeefd-33b9-41f0-a700-571572bb6583" providerId="ADAL" clId="{8DD85B8F-BE43-DF49-87FB-D553472E166C}"/>
    <pc:docChg chg="undo custSel addSld delSld modSld sldOrd">
      <pc:chgData name="Pasquale Serrao" userId="2d3aeefd-33b9-41f0-a700-571572bb6583" providerId="ADAL" clId="{8DD85B8F-BE43-DF49-87FB-D553472E166C}" dt="2024-06-05T17:43:26.271" v="4725"/>
      <pc:docMkLst>
        <pc:docMk/>
      </pc:docMkLst>
      <pc:sldChg chg="modSp mod">
        <pc:chgData name="Pasquale Serrao" userId="2d3aeefd-33b9-41f0-a700-571572bb6583" providerId="ADAL" clId="{8DD85B8F-BE43-DF49-87FB-D553472E166C}" dt="2024-06-04T17:38:19.592" v="3920" actId="1076"/>
        <pc:sldMkLst>
          <pc:docMk/>
          <pc:sldMk cId="4260234282" sldId="263"/>
        </pc:sldMkLst>
        <pc:spChg chg="mod">
          <ac:chgData name="Pasquale Serrao" userId="2d3aeefd-33b9-41f0-a700-571572bb6583" providerId="ADAL" clId="{8DD85B8F-BE43-DF49-87FB-D553472E166C}" dt="2024-05-31T18:45:53.147" v="2559" actId="1076"/>
          <ac:spMkLst>
            <pc:docMk/>
            <pc:sldMk cId="4260234282" sldId="263"/>
            <ac:spMk id="3" creationId="{31514CD2-212B-0E66-2914-E87A663EA879}"/>
          </ac:spMkLst>
        </pc:spChg>
        <pc:spChg chg="mod">
          <ac:chgData name="Pasquale Serrao" userId="2d3aeefd-33b9-41f0-a700-571572bb6583" providerId="ADAL" clId="{8DD85B8F-BE43-DF49-87FB-D553472E166C}" dt="2024-05-31T18:18:08.058" v="2502"/>
          <ac:spMkLst>
            <pc:docMk/>
            <pc:sldMk cId="4260234282" sldId="263"/>
            <ac:spMk id="5" creationId="{22661ED2-CDD3-AF68-5C2A-C2E39BF0A892}"/>
          </ac:spMkLst>
        </pc:spChg>
        <pc:graphicFrameChg chg="mod">
          <ac:chgData name="Pasquale Serrao" userId="2d3aeefd-33b9-41f0-a700-571572bb6583" providerId="ADAL" clId="{8DD85B8F-BE43-DF49-87FB-D553472E166C}" dt="2024-05-31T17:42:56.623" v="1881"/>
          <ac:graphicFrameMkLst>
            <pc:docMk/>
            <pc:sldMk cId="4260234282" sldId="263"/>
            <ac:graphicFrameMk id="4" creationId="{E2213327-12AD-0F60-7FFF-71AFD866FD7B}"/>
          </ac:graphicFrameMkLst>
        </pc:graphicFrameChg>
        <pc:graphicFrameChg chg="mod">
          <ac:chgData name="Pasquale Serrao" userId="2d3aeefd-33b9-41f0-a700-571572bb6583" providerId="ADAL" clId="{8DD85B8F-BE43-DF49-87FB-D553472E166C}" dt="2024-06-04T17:38:19.592" v="3920" actId="1076"/>
          <ac:graphicFrameMkLst>
            <pc:docMk/>
            <pc:sldMk cId="4260234282" sldId="263"/>
            <ac:graphicFrameMk id="8" creationId="{E2213327-12AD-0F60-7FFF-71AFD866FD7B}"/>
          </ac:graphicFrameMkLst>
        </pc:graphicFrameChg>
      </pc:sldChg>
      <pc:sldChg chg="addSp modSp mod">
        <pc:chgData name="Pasquale Serrao" userId="2d3aeefd-33b9-41f0-a700-571572bb6583" providerId="ADAL" clId="{8DD85B8F-BE43-DF49-87FB-D553472E166C}" dt="2024-06-05T17:39:04.577" v="4720" actId="14100"/>
        <pc:sldMkLst>
          <pc:docMk/>
          <pc:sldMk cId="3098010085" sldId="264"/>
        </pc:sldMkLst>
        <pc:spChg chg="mod">
          <ac:chgData name="Pasquale Serrao" userId="2d3aeefd-33b9-41f0-a700-571572bb6583" providerId="ADAL" clId="{8DD85B8F-BE43-DF49-87FB-D553472E166C}" dt="2024-05-31T18:38:16.353" v="2526" actId="1076"/>
          <ac:spMkLst>
            <pc:docMk/>
            <pc:sldMk cId="3098010085" sldId="264"/>
            <ac:spMk id="2" creationId="{00000000-0000-0000-0000-000000000000}"/>
          </ac:spMkLst>
        </pc:spChg>
        <pc:spChg chg="add mod">
          <ac:chgData name="Pasquale Serrao" userId="2d3aeefd-33b9-41f0-a700-571572bb6583" providerId="ADAL" clId="{8DD85B8F-BE43-DF49-87FB-D553472E166C}" dt="2024-06-05T17:35:40.406" v="4711" actId="1076"/>
          <ac:spMkLst>
            <pc:docMk/>
            <pc:sldMk cId="3098010085" sldId="264"/>
            <ac:spMk id="3" creationId="{9EAA3D45-4463-31A4-5966-7ABC0EA69C18}"/>
          </ac:spMkLst>
        </pc:spChg>
        <pc:spChg chg="mod">
          <ac:chgData name="Pasquale Serrao" userId="2d3aeefd-33b9-41f0-a700-571572bb6583" providerId="ADAL" clId="{8DD85B8F-BE43-DF49-87FB-D553472E166C}" dt="2024-06-03T16:35:15.715" v="3845" actId="400"/>
          <ac:spMkLst>
            <pc:docMk/>
            <pc:sldMk cId="3098010085" sldId="264"/>
            <ac:spMk id="4" creationId="{F75E0564-6624-8B3F-88A3-3C540E75C9E8}"/>
          </ac:spMkLst>
        </pc:spChg>
        <pc:spChg chg="mod">
          <ac:chgData name="Pasquale Serrao" userId="2d3aeefd-33b9-41f0-a700-571572bb6583" providerId="ADAL" clId="{8DD85B8F-BE43-DF49-87FB-D553472E166C}" dt="2024-06-04T17:38:39.512" v="3922" actId="1076"/>
          <ac:spMkLst>
            <pc:docMk/>
            <pc:sldMk cId="3098010085" sldId="264"/>
            <ac:spMk id="8" creationId="{1D51A637-15F7-8658-4FBD-56E07E7BC670}"/>
          </ac:spMkLst>
        </pc:spChg>
        <pc:spChg chg="add mod">
          <ac:chgData name="Pasquale Serrao" userId="2d3aeefd-33b9-41f0-a700-571572bb6583" providerId="ADAL" clId="{8DD85B8F-BE43-DF49-87FB-D553472E166C}" dt="2024-06-05T17:36:39.076" v="4719" actId="692"/>
          <ac:spMkLst>
            <pc:docMk/>
            <pc:sldMk cId="3098010085" sldId="264"/>
            <ac:spMk id="9" creationId="{844971F4-4505-B4A7-A12F-D65E4770664E}"/>
          </ac:spMkLst>
        </pc:spChg>
        <pc:graphicFrameChg chg="mod">
          <ac:chgData name="Pasquale Serrao" userId="2d3aeefd-33b9-41f0-a700-571572bb6583" providerId="ADAL" clId="{8DD85B8F-BE43-DF49-87FB-D553472E166C}" dt="2024-06-05T17:36:04.518" v="4713"/>
          <ac:graphicFrameMkLst>
            <pc:docMk/>
            <pc:sldMk cId="3098010085" sldId="264"/>
            <ac:graphicFrameMk id="5" creationId="{7F8C594F-6C20-4FF9-DDD7-2B764F9297E8}"/>
          </ac:graphicFrameMkLst>
        </pc:graphicFrameChg>
        <pc:graphicFrameChg chg="mod">
          <ac:chgData name="Pasquale Serrao" userId="2d3aeefd-33b9-41f0-a700-571572bb6583" providerId="ADAL" clId="{8DD85B8F-BE43-DF49-87FB-D553472E166C}" dt="2024-06-05T17:39:04.577" v="4720" actId="14100"/>
          <ac:graphicFrameMkLst>
            <pc:docMk/>
            <pc:sldMk cId="3098010085" sldId="264"/>
            <ac:graphicFrameMk id="6" creationId="{CB700160-8D70-4BFC-94C9-7B8F2ADD02EC}"/>
          </ac:graphicFrameMkLst>
        </pc:graphicFrameChg>
        <pc:graphicFrameChg chg="mod">
          <ac:chgData name="Pasquale Serrao" userId="2d3aeefd-33b9-41f0-a700-571572bb6583" providerId="ADAL" clId="{8DD85B8F-BE43-DF49-87FB-D553472E166C}" dt="2024-05-31T17:38:45.157" v="1856" actId="14100"/>
          <ac:graphicFrameMkLst>
            <pc:docMk/>
            <pc:sldMk cId="3098010085" sldId="264"/>
            <ac:graphicFrameMk id="7" creationId="{D4A664FB-4388-4E64-BB05-7F01D4C12D04}"/>
          </ac:graphicFrameMkLst>
        </pc:graphicFrameChg>
        <pc:graphicFrameChg chg="mod">
          <ac:chgData name="Pasquale Serrao" userId="2d3aeefd-33b9-41f0-a700-571572bb6583" providerId="ADAL" clId="{8DD85B8F-BE43-DF49-87FB-D553472E166C}" dt="2024-05-31T17:38:54.676" v="1858" actId="14100"/>
          <ac:graphicFrameMkLst>
            <pc:docMk/>
            <pc:sldMk cId="3098010085" sldId="264"/>
            <ac:graphicFrameMk id="8" creationId="{186058DF-9BEA-7D6E-653C-0AB846B5F8E9}"/>
          </ac:graphicFrameMkLst>
        </pc:graphicFrameChg>
        <pc:picChg chg="mod">
          <ac:chgData name="Pasquale Serrao" userId="2d3aeefd-33b9-41f0-a700-571572bb6583" providerId="ADAL" clId="{8DD85B8F-BE43-DF49-87FB-D553472E166C}" dt="2024-06-03T16:30:38.451" v="3770" actId="1076"/>
          <ac:picMkLst>
            <pc:docMk/>
            <pc:sldMk cId="3098010085" sldId="264"/>
            <ac:picMk id="7" creationId="{D8F1890C-A5DC-4A5E-6320-8727A1C8156A}"/>
          </ac:picMkLst>
        </pc:picChg>
      </pc:sldChg>
      <pc:sldChg chg="modSp mod">
        <pc:chgData name="Pasquale Serrao" userId="2d3aeefd-33b9-41f0-a700-571572bb6583" providerId="ADAL" clId="{8DD85B8F-BE43-DF49-87FB-D553472E166C}" dt="2024-06-04T17:18:29.684" v="3847"/>
        <pc:sldMkLst>
          <pc:docMk/>
          <pc:sldMk cId="609962814" sldId="265"/>
        </pc:sldMkLst>
        <pc:graphicFrameChg chg="mod">
          <ac:chgData name="Pasquale Serrao" userId="2d3aeefd-33b9-41f0-a700-571572bb6583" providerId="ADAL" clId="{8DD85B8F-BE43-DF49-87FB-D553472E166C}" dt="2024-06-04T17:18:29.684" v="3847"/>
          <ac:graphicFrameMkLst>
            <pc:docMk/>
            <pc:sldMk cId="609962814" sldId="265"/>
            <ac:graphicFrameMk id="5" creationId="{B4024BF3-53AA-D7A7-CFC1-3E3B69C3EA8B}"/>
          </ac:graphicFrameMkLst>
        </pc:graphicFrameChg>
        <pc:graphicFrameChg chg="mod">
          <ac:chgData name="Pasquale Serrao" userId="2d3aeefd-33b9-41f0-a700-571572bb6583" providerId="ADAL" clId="{8DD85B8F-BE43-DF49-87FB-D553472E166C}" dt="2024-05-31T17:39:48.350" v="1862" actId="14100"/>
          <ac:graphicFrameMkLst>
            <pc:docMk/>
            <pc:sldMk cId="609962814" sldId="265"/>
            <ac:graphicFrameMk id="6" creationId="{E666CAF1-A27C-EA78-AA19-EF7846382F9B}"/>
          </ac:graphicFrameMkLst>
        </pc:graphicFrameChg>
        <pc:graphicFrameChg chg="mod">
          <ac:chgData name="Pasquale Serrao" userId="2d3aeefd-33b9-41f0-a700-571572bb6583" providerId="ADAL" clId="{8DD85B8F-BE43-DF49-87FB-D553472E166C}" dt="2024-06-01T13:35:47.419" v="3630" actId="1076"/>
          <ac:graphicFrameMkLst>
            <pc:docMk/>
            <pc:sldMk cId="609962814" sldId="265"/>
            <ac:graphicFrameMk id="7" creationId="{098C34A5-C121-1501-FC4E-91DFFD818C46}"/>
          </ac:graphicFrameMkLst>
        </pc:graphicFrameChg>
      </pc:sldChg>
      <pc:sldChg chg="del ord">
        <pc:chgData name="Pasquale Serrao" userId="2d3aeefd-33b9-41f0-a700-571572bb6583" providerId="ADAL" clId="{8DD85B8F-BE43-DF49-87FB-D553472E166C}" dt="2024-06-04T17:47:35.662" v="3943" actId="2696"/>
        <pc:sldMkLst>
          <pc:docMk/>
          <pc:sldMk cId="1504187421" sldId="267"/>
        </pc:sldMkLst>
      </pc:sldChg>
      <pc:sldChg chg="ord">
        <pc:chgData name="Pasquale Serrao" userId="2d3aeefd-33b9-41f0-a700-571572bb6583" providerId="ADAL" clId="{8DD85B8F-BE43-DF49-87FB-D553472E166C}" dt="2024-06-04T17:48:03.453" v="3945" actId="20578"/>
        <pc:sldMkLst>
          <pc:docMk/>
          <pc:sldMk cId="1945893584" sldId="268"/>
        </pc:sldMkLst>
      </pc:sldChg>
      <pc:sldChg chg="del">
        <pc:chgData name="Pasquale Serrao" userId="2d3aeefd-33b9-41f0-a700-571572bb6583" providerId="ADAL" clId="{8DD85B8F-BE43-DF49-87FB-D553472E166C}" dt="2024-06-04T17:47:48.303" v="3944" actId="2696"/>
        <pc:sldMkLst>
          <pc:docMk/>
          <pc:sldMk cId="658984153" sldId="269"/>
        </pc:sldMkLst>
      </pc:sldChg>
      <pc:sldChg chg="addSp modSp mod ord modShow">
        <pc:chgData name="Pasquale Serrao" userId="2d3aeefd-33b9-41f0-a700-571572bb6583" providerId="ADAL" clId="{8DD85B8F-BE43-DF49-87FB-D553472E166C}" dt="2024-06-04T17:59:40.958" v="4057" actId="20578"/>
        <pc:sldMkLst>
          <pc:docMk/>
          <pc:sldMk cId="3702819307" sldId="270"/>
        </pc:sldMkLst>
        <pc:spChg chg="mod">
          <ac:chgData name="Pasquale Serrao" userId="2d3aeefd-33b9-41f0-a700-571572bb6583" providerId="ADAL" clId="{8DD85B8F-BE43-DF49-87FB-D553472E166C}" dt="2024-06-04T17:24:46.997" v="3916" actId="20577"/>
          <ac:spMkLst>
            <pc:docMk/>
            <pc:sldMk cId="3702819307" sldId="270"/>
            <ac:spMk id="4" creationId="{B6F761E0-059F-A059-974C-2C41111CADDC}"/>
          </ac:spMkLst>
        </pc:spChg>
        <pc:spChg chg="add mod">
          <ac:chgData name="Pasquale Serrao" userId="2d3aeefd-33b9-41f0-a700-571572bb6583" providerId="ADAL" clId="{8DD85B8F-BE43-DF49-87FB-D553472E166C}" dt="2024-06-04T17:24:00.442" v="3881" actId="207"/>
          <ac:spMkLst>
            <pc:docMk/>
            <pc:sldMk cId="3702819307" sldId="270"/>
            <ac:spMk id="5" creationId="{6BB73C49-F085-1896-4895-2A5BE0F0CFFA}"/>
          </ac:spMkLst>
        </pc:spChg>
        <pc:graphicFrameChg chg="add mod modGraphic">
          <ac:chgData name="Pasquale Serrao" userId="2d3aeefd-33b9-41f0-a700-571572bb6583" providerId="ADAL" clId="{8DD85B8F-BE43-DF49-87FB-D553472E166C}" dt="2024-06-04T17:22:23.579" v="3868" actId="1076"/>
          <ac:graphicFrameMkLst>
            <pc:docMk/>
            <pc:sldMk cId="3702819307" sldId="270"/>
            <ac:graphicFrameMk id="3" creationId="{C543D963-972E-ABD8-A905-B8E1301C062B}"/>
          </ac:graphicFrameMkLst>
        </pc:graphicFrameChg>
      </pc:sldChg>
      <pc:sldChg chg="addSp delSp modSp mod">
        <pc:chgData name="Pasquale Serrao" userId="2d3aeefd-33b9-41f0-a700-571572bb6583" providerId="ADAL" clId="{8DD85B8F-BE43-DF49-87FB-D553472E166C}" dt="2024-05-31T19:26:59.264" v="2685" actId="207"/>
        <pc:sldMkLst>
          <pc:docMk/>
          <pc:sldMk cId="789993314" sldId="272"/>
        </pc:sldMkLst>
        <pc:spChg chg="add mod">
          <ac:chgData name="Pasquale Serrao" userId="2d3aeefd-33b9-41f0-a700-571572bb6583" providerId="ADAL" clId="{8DD85B8F-BE43-DF49-87FB-D553472E166C}" dt="2024-05-31T19:26:59.264" v="2685" actId="207"/>
          <ac:spMkLst>
            <pc:docMk/>
            <pc:sldMk cId="789993314" sldId="272"/>
            <ac:spMk id="5" creationId="{585C3180-1826-9239-34E2-70F52828C3BD}"/>
          </ac:spMkLst>
        </pc:spChg>
        <pc:spChg chg="mod">
          <ac:chgData name="Pasquale Serrao" userId="2d3aeefd-33b9-41f0-a700-571572bb6583" providerId="ADAL" clId="{8DD85B8F-BE43-DF49-87FB-D553472E166C}" dt="2024-05-31T18:41:31.899" v="2532" actId="400"/>
          <ac:spMkLst>
            <pc:docMk/>
            <pc:sldMk cId="789993314" sldId="272"/>
            <ac:spMk id="9" creationId="{8B289496-9E40-1263-6588-B8BFB6970D67}"/>
          </ac:spMkLst>
        </pc:spChg>
        <pc:graphicFrameChg chg="mod">
          <ac:chgData name="Pasquale Serrao" userId="2d3aeefd-33b9-41f0-a700-571572bb6583" providerId="ADAL" clId="{8DD85B8F-BE43-DF49-87FB-D553472E166C}" dt="2024-05-31T19:25:19.149" v="2647" actId="20577"/>
          <ac:graphicFrameMkLst>
            <pc:docMk/>
            <pc:sldMk cId="789993314" sldId="272"/>
            <ac:graphicFrameMk id="4" creationId="{B65D0789-B1D9-02EC-6345-ADE3AC06CFAE}"/>
          </ac:graphicFrameMkLst>
        </pc:graphicFrameChg>
        <pc:graphicFrameChg chg="del">
          <ac:chgData name="Pasquale Serrao" userId="2d3aeefd-33b9-41f0-a700-571572bb6583" providerId="ADAL" clId="{8DD85B8F-BE43-DF49-87FB-D553472E166C}" dt="2024-05-31T17:36:08.170" v="1834" actId="692"/>
          <ac:graphicFrameMkLst>
            <pc:docMk/>
            <pc:sldMk cId="789993314" sldId="272"/>
            <ac:graphicFrameMk id="7" creationId="{A25A1D15-A19B-4A24-53E7-008E4E0DEFC9}"/>
          </ac:graphicFrameMkLst>
        </pc:graphicFrameChg>
        <pc:graphicFrameChg chg="mod">
          <ac:chgData name="Pasquale Serrao" userId="2d3aeefd-33b9-41f0-a700-571572bb6583" providerId="ADAL" clId="{8DD85B8F-BE43-DF49-87FB-D553472E166C}" dt="2024-05-31T19:25:28.529" v="2651" actId="20577"/>
          <ac:graphicFrameMkLst>
            <pc:docMk/>
            <pc:sldMk cId="789993314" sldId="272"/>
            <ac:graphicFrameMk id="10" creationId="{5642CC31-97EF-AF18-86EA-B76D233E3B5A}"/>
          </ac:graphicFrameMkLst>
        </pc:graphicFrameChg>
        <pc:cxnChg chg="mod">
          <ac:chgData name="Pasquale Serrao" userId="2d3aeefd-33b9-41f0-a700-571572bb6583" providerId="ADAL" clId="{8DD85B8F-BE43-DF49-87FB-D553472E166C}" dt="2024-05-31T18:35:08.839" v="2522" actId="14100"/>
          <ac:cxnSpMkLst>
            <pc:docMk/>
            <pc:sldMk cId="789993314" sldId="272"/>
            <ac:cxnSpMk id="8" creationId="{71CE7C62-2147-B730-46F0-47BC19DCD5AE}"/>
          </ac:cxnSpMkLst>
        </pc:cxnChg>
      </pc:sldChg>
      <pc:sldChg chg="modSp mod">
        <pc:chgData name="Pasquale Serrao" userId="2d3aeefd-33b9-41f0-a700-571572bb6583" providerId="ADAL" clId="{8DD85B8F-BE43-DF49-87FB-D553472E166C}" dt="2024-06-04T17:41:13.055" v="3941" actId="1076"/>
        <pc:sldMkLst>
          <pc:docMk/>
          <pc:sldMk cId="618042644" sldId="273"/>
        </pc:sldMkLst>
        <pc:spChg chg="mod">
          <ac:chgData name="Pasquale Serrao" userId="2d3aeefd-33b9-41f0-a700-571572bb6583" providerId="ADAL" clId="{8DD85B8F-BE43-DF49-87FB-D553472E166C}" dt="2024-06-04T17:38:59.135" v="3923" actId="20577"/>
          <ac:spMkLst>
            <pc:docMk/>
            <pc:sldMk cId="618042644" sldId="273"/>
            <ac:spMk id="6" creationId="{A912F5C2-4F12-F189-BFF1-F09524713165}"/>
          </ac:spMkLst>
        </pc:spChg>
        <pc:graphicFrameChg chg="mod">
          <ac:chgData name="Pasquale Serrao" userId="2d3aeefd-33b9-41f0-a700-571572bb6583" providerId="ADAL" clId="{8DD85B8F-BE43-DF49-87FB-D553472E166C}" dt="2024-06-04T17:39:44.640" v="3929" actId="14100"/>
          <ac:graphicFrameMkLst>
            <pc:docMk/>
            <pc:sldMk cId="618042644" sldId="273"/>
            <ac:graphicFrameMk id="4" creationId="{78A50CCB-6CA4-0961-EEB2-D9BF98AEFF3B}"/>
          </ac:graphicFrameMkLst>
        </pc:graphicFrameChg>
        <pc:graphicFrameChg chg="mod">
          <ac:chgData name="Pasquale Serrao" userId="2d3aeefd-33b9-41f0-a700-571572bb6583" providerId="ADAL" clId="{8DD85B8F-BE43-DF49-87FB-D553472E166C}" dt="2024-06-04T17:41:13.055" v="3941" actId="1076"/>
          <ac:graphicFrameMkLst>
            <pc:docMk/>
            <pc:sldMk cId="618042644" sldId="273"/>
            <ac:graphicFrameMk id="8" creationId="{E71905BF-7F85-6D6A-8446-BEA3AE881FAD}"/>
          </ac:graphicFrameMkLst>
        </pc:graphicFrameChg>
      </pc:sldChg>
      <pc:sldChg chg="addSp delSp modSp add mod">
        <pc:chgData name="Pasquale Serrao" userId="2d3aeefd-33b9-41f0-a700-571572bb6583" providerId="ADAL" clId="{8DD85B8F-BE43-DF49-87FB-D553472E166C}" dt="2024-05-31T23:33:59.680" v="3075" actId="1076"/>
        <pc:sldMkLst>
          <pc:docMk/>
          <pc:sldMk cId="2723446618" sldId="274"/>
        </pc:sldMkLst>
        <pc:spChg chg="mod">
          <ac:chgData name="Pasquale Serrao" userId="2d3aeefd-33b9-41f0-a700-571572bb6583" providerId="ADAL" clId="{8DD85B8F-BE43-DF49-87FB-D553472E166C}" dt="2024-05-27T17:25:27.292" v="1" actId="20577"/>
          <ac:spMkLst>
            <pc:docMk/>
            <pc:sldMk cId="2723446618" sldId="274"/>
            <ac:spMk id="2" creationId="{B9043582-CD6F-1582-05A4-F071CD959AD6}"/>
          </ac:spMkLst>
        </pc:spChg>
        <pc:spChg chg="del mod">
          <ac:chgData name="Pasquale Serrao" userId="2d3aeefd-33b9-41f0-a700-571572bb6583" providerId="ADAL" clId="{8DD85B8F-BE43-DF49-87FB-D553472E166C}" dt="2024-05-27T17:25:54.140" v="5" actId="478"/>
          <ac:spMkLst>
            <pc:docMk/>
            <pc:sldMk cId="2723446618" sldId="274"/>
            <ac:spMk id="3" creationId="{50737E07-29DD-35AC-B21C-8E15C6F41EFB}"/>
          </ac:spMkLst>
        </pc:spChg>
        <pc:spChg chg="add mod">
          <ac:chgData name="Pasquale Serrao" userId="2d3aeefd-33b9-41f0-a700-571572bb6583" providerId="ADAL" clId="{8DD85B8F-BE43-DF49-87FB-D553472E166C}" dt="2024-05-31T18:01:38.372" v="2484" actId="1076"/>
          <ac:spMkLst>
            <pc:docMk/>
            <pc:sldMk cId="2723446618" sldId="274"/>
            <ac:spMk id="8" creationId="{5AD242B7-EDE9-B2D0-71C3-F37ECE8FE246}"/>
          </ac:spMkLst>
        </pc:spChg>
        <pc:spChg chg="add mod">
          <ac:chgData name="Pasquale Serrao" userId="2d3aeefd-33b9-41f0-a700-571572bb6583" providerId="ADAL" clId="{8DD85B8F-BE43-DF49-87FB-D553472E166C}" dt="2024-05-31T18:02:07.450" v="2487" actId="1076"/>
          <ac:spMkLst>
            <pc:docMk/>
            <pc:sldMk cId="2723446618" sldId="274"/>
            <ac:spMk id="9" creationId="{78EE91A5-3173-846F-FD7A-720ECC9CA25C}"/>
          </ac:spMkLst>
        </pc:spChg>
        <pc:spChg chg="add mod">
          <ac:chgData name="Pasquale Serrao" userId="2d3aeefd-33b9-41f0-a700-571572bb6583" providerId="ADAL" clId="{8DD85B8F-BE43-DF49-87FB-D553472E166C}" dt="2024-05-31T18:02:15.950" v="2488" actId="1076"/>
          <ac:spMkLst>
            <pc:docMk/>
            <pc:sldMk cId="2723446618" sldId="274"/>
            <ac:spMk id="10" creationId="{F3E1BAB8-0DD7-5217-EC4C-F0BD1E1AAC9F}"/>
          </ac:spMkLst>
        </pc:spChg>
        <pc:graphicFrameChg chg="add mod">
          <ac:chgData name="Pasquale Serrao" userId="2d3aeefd-33b9-41f0-a700-571572bb6583" providerId="ADAL" clId="{8DD85B8F-BE43-DF49-87FB-D553472E166C}" dt="2024-05-31T23:30:25.440" v="3074"/>
          <ac:graphicFrameMkLst>
            <pc:docMk/>
            <pc:sldMk cId="2723446618" sldId="274"/>
            <ac:graphicFrameMk id="4" creationId="{6131B066-5D25-DD87-ABDD-EA8091F13BA5}"/>
          </ac:graphicFrameMkLst>
        </pc:graphicFrameChg>
        <pc:graphicFrameChg chg="del">
          <ac:chgData name="Pasquale Serrao" userId="2d3aeefd-33b9-41f0-a700-571572bb6583" providerId="ADAL" clId="{8DD85B8F-BE43-DF49-87FB-D553472E166C}" dt="2024-05-27T17:25:49.199" v="3" actId="478"/>
          <ac:graphicFrameMkLst>
            <pc:docMk/>
            <pc:sldMk cId="2723446618" sldId="274"/>
            <ac:graphicFrameMk id="5" creationId="{00000000-0008-0000-1100-000002000000}"/>
          </ac:graphicFrameMkLst>
        </pc:graphicFrameChg>
        <pc:graphicFrameChg chg="del">
          <ac:chgData name="Pasquale Serrao" userId="2d3aeefd-33b9-41f0-a700-571572bb6583" providerId="ADAL" clId="{8DD85B8F-BE43-DF49-87FB-D553472E166C}" dt="2024-05-27T17:25:36.085" v="2" actId="478"/>
          <ac:graphicFrameMkLst>
            <pc:docMk/>
            <pc:sldMk cId="2723446618" sldId="274"/>
            <ac:graphicFrameMk id="6" creationId="{00000000-0008-0000-0D00-00000A000000}"/>
          </ac:graphicFrameMkLst>
        </pc:graphicFrameChg>
        <pc:graphicFrameChg chg="add mod">
          <ac:chgData name="Pasquale Serrao" userId="2d3aeefd-33b9-41f0-a700-571572bb6583" providerId="ADAL" clId="{8DD85B8F-BE43-DF49-87FB-D553472E166C}" dt="2024-05-31T23:33:59.680" v="3075" actId="1076"/>
          <ac:graphicFrameMkLst>
            <pc:docMk/>
            <pc:sldMk cId="2723446618" sldId="274"/>
            <ac:graphicFrameMk id="7" creationId="{1E187147-1F5E-FA2A-8AB9-559228963457}"/>
          </ac:graphicFrameMkLst>
        </pc:graphicFrameChg>
      </pc:sldChg>
      <pc:sldChg chg="addSp delSp modSp add mod ord modShow">
        <pc:chgData name="Pasquale Serrao" userId="2d3aeefd-33b9-41f0-a700-571572bb6583" providerId="ADAL" clId="{8DD85B8F-BE43-DF49-87FB-D553472E166C}" dt="2024-06-04T17:48:37.789" v="3948" actId="20578"/>
        <pc:sldMkLst>
          <pc:docMk/>
          <pc:sldMk cId="3176275647" sldId="275"/>
        </pc:sldMkLst>
        <pc:spChg chg="mod">
          <ac:chgData name="Pasquale Serrao" userId="2d3aeefd-33b9-41f0-a700-571572bb6583" providerId="ADAL" clId="{8DD85B8F-BE43-DF49-87FB-D553472E166C}" dt="2024-05-27T22:11:11.081" v="1584" actId="1076"/>
          <ac:spMkLst>
            <pc:docMk/>
            <pc:sldMk cId="3176275647" sldId="275"/>
            <ac:spMk id="2" creationId="{8BCF5564-8465-F293-6725-E5BE63C5173F}"/>
          </ac:spMkLst>
        </pc:spChg>
        <pc:spChg chg="add mod">
          <ac:chgData name="Pasquale Serrao" userId="2d3aeefd-33b9-41f0-a700-571572bb6583" providerId="ADAL" clId="{8DD85B8F-BE43-DF49-87FB-D553472E166C}" dt="2024-05-31T19:33:14.768" v="2753" actId="14100"/>
          <ac:spMkLst>
            <pc:docMk/>
            <pc:sldMk cId="3176275647" sldId="275"/>
            <ac:spMk id="12" creationId="{26725A25-B96A-B0FE-B78D-A89BEDE63DF8}"/>
          </ac:spMkLst>
        </pc:spChg>
        <pc:spChg chg="add mod">
          <ac:chgData name="Pasquale Serrao" userId="2d3aeefd-33b9-41f0-a700-571572bb6583" providerId="ADAL" clId="{8DD85B8F-BE43-DF49-87FB-D553472E166C}" dt="2024-05-27T22:03:11.766" v="1530" actId="14100"/>
          <ac:spMkLst>
            <pc:docMk/>
            <pc:sldMk cId="3176275647" sldId="275"/>
            <ac:spMk id="13" creationId="{BB5C55D1-6297-67A5-941B-E81729120659}"/>
          </ac:spMkLst>
        </pc:spChg>
        <pc:spChg chg="add del mod">
          <ac:chgData name="Pasquale Serrao" userId="2d3aeefd-33b9-41f0-a700-571572bb6583" providerId="ADAL" clId="{8DD85B8F-BE43-DF49-87FB-D553472E166C}" dt="2024-05-31T19:33:23.027" v="2755" actId="478"/>
          <ac:spMkLst>
            <pc:docMk/>
            <pc:sldMk cId="3176275647" sldId="275"/>
            <ac:spMk id="14" creationId="{1E8512FB-398B-0DA2-FB7F-CE3F1676FE86}"/>
          </ac:spMkLst>
        </pc:spChg>
        <pc:spChg chg="add mod">
          <ac:chgData name="Pasquale Serrao" userId="2d3aeefd-33b9-41f0-a700-571572bb6583" providerId="ADAL" clId="{8DD85B8F-BE43-DF49-87FB-D553472E166C}" dt="2024-05-27T22:12:25.725" v="1593" actId="1076"/>
          <ac:spMkLst>
            <pc:docMk/>
            <pc:sldMk cId="3176275647" sldId="275"/>
            <ac:spMk id="15" creationId="{A6A6677D-86CC-22C1-1981-8D29A04FFBA3}"/>
          </ac:spMkLst>
        </pc:spChg>
        <pc:spChg chg="add mod">
          <ac:chgData name="Pasquale Serrao" userId="2d3aeefd-33b9-41f0-a700-571572bb6583" providerId="ADAL" clId="{8DD85B8F-BE43-DF49-87FB-D553472E166C}" dt="2024-05-27T22:10:13.251" v="1576" actId="767"/>
          <ac:spMkLst>
            <pc:docMk/>
            <pc:sldMk cId="3176275647" sldId="275"/>
            <ac:spMk id="16" creationId="{3EEBFD9C-6B03-A8DB-3FF6-C23790B38787}"/>
          </ac:spMkLst>
        </pc:spChg>
        <pc:spChg chg="add mod">
          <ac:chgData name="Pasquale Serrao" userId="2d3aeefd-33b9-41f0-a700-571572bb6583" providerId="ADAL" clId="{8DD85B8F-BE43-DF49-87FB-D553472E166C}" dt="2024-05-27T22:11:12.592" v="1585" actId="688"/>
          <ac:spMkLst>
            <pc:docMk/>
            <pc:sldMk cId="3176275647" sldId="275"/>
            <ac:spMk id="17" creationId="{A8CD8F74-547D-9141-C733-55696089EE06}"/>
          </ac:spMkLst>
        </pc:spChg>
        <pc:spChg chg="add mod">
          <ac:chgData name="Pasquale Serrao" userId="2d3aeefd-33b9-41f0-a700-571572bb6583" providerId="ADAL" clId="{8DD85B8F-BE43-DF49-87FB-D553472E166C}" dt="2024-05-27T22:11:19.415" v="1586"/>
          <ac:spMkLst>
            <pc:docMk/>
            <pc:sldMk cId="3176275647" sldId="275"/>
            <ac:spMk id="18" creationId="{3C968711-41E4-351D-3742-EE8EA4A26ADC}"/>
          </ac:spMkLst>
        </pc:spChg>
        <pc:spChg chg="add mod">
          <ac:chgData name="Pasquale Serrao" userId="2d3aeefd-33b9-41f0-a700-571572bb6583" providerId="ADAL" clId="{8DD85B8F-BE43-DF49-87FB-D553472E166C}" dt="2024-05-27T22:11:42.513" v="1590" actId="14100"/>
          <ac:spMkLst>
            <pc:docMk/>
            <pc:sldMk cId="3176275647" sldId="275"/>
            <ac:spMk id="19" creationId="{DBEF4EE8-3480-324C-27F4-A53ECB54456D}"/>
          </ac:spMkLst>
        </pc:spChg>
        <pc:graphicFrameChg chg="add del mod">
          <ac:chgData name="Pasquale Serrao" userId="2d3aeefd-33b9-41f0-a700-571572bb6583" providerId="ADAL" clId="{8DD85B8F-BE43-DF49-87FB-D553472E166C}" dt="2024-05-27T17:48:06.742" v="416" actId="478"/>
          <ac:graphicFrameMkLst>
            <pc:docMk/>
            <pc:sldMk cId="3176275647" sldId="275"/>
            <ac:graphicFrameMk id="3" creationId="{8EF3C48B-DD31-2DBA-989E-730CAEC044CB}"/>
          </ac:graphicFrameMkLst>
        </pc:graphicFrameChg>
        <pc:graphicFrameChg chg="del">
          <ac:chgData name="Pasquale Serrao" userId="2d3aeefd-33b9-41f0-a700-571572bb6583" providerId="ADAL" clId="{8DD85B8F-BE43-DF49-87FB-D553472E166C}" dt="2024-05-27T17:30:41.216" v="95" actId="478"/>
          <ac:graphicFrameMkLst>
            <pc:docMk/>
            <pc:sldMk cId="3176275647" sldId="275"/>
            <ac:graphicFrameMk id="4" creationId="{00000000-0008-0000-0D00-000003000000}"/>
          </ac:graphicFrameMkLst>
        </pc:graphicFrameChg>
        <pc:graphicFrameChg chg="del">
          <ac:chgData name="Pasquale Serrao" userId="2d3aeefd-33b9-41f0-a700-571572bb6583" providerId="ADAL" clId="{8DD85B8F-BE43-DF49-87FB-D553472E166C}" dt="2024-05-27T17:30:46.798" v="96" actId="478"/>
          <ac:graphicFrameMkLst>
            <pc:docMk/>
            <pc:sldMk cId="3176275647" sldId="275"/>
            <ac:graphicFrameMk id="5" creationId="{00000000-0008-0000-0D00-000008000000}"/>
          </ac:graphicFrameMkLst>
        </pc:graphicFrameChg>
        <pc:graphicFrameChg chg="add mod">
          <ac:chgData name="Pasquale Serrao" userId="2d3aeefd-33b9-41f0-a700-571572bb6583" providerId="ADAL" clId="{8DD85B8F-BE43-DF49-87FB-D553472E166C}" dt="2024-05-27T21:57:27.062" v="1488" actId="14100"/>
          <ac:graphicFrameMkLst>
            <pc:docMk/>
            <pc:sldMk cId="3176275647" sldId="275"/>
            <ac:graphicFrameMk id="6" creationId="{5D031FE8-A9F5-81FA-BCFD-99C00B890E4B}"/>
          </ac:graphicFrameMkLst>
        </pc:graphicFrameChg>
        <pc:graphicFrameChg chg="add mod">
          <ac:chgData name="Pasquale Serrao" userId="2d3aeefd-33b9-41f0-a700-571572bb6583" providerId="ADAL" clId="{8DD85B8F-BE43-DF49-87FB-D553472E166C}" dt="2024-05-27T22:09:17.733" v="1567" actId="113"/>
          <ac:graphicFrameMkLst>
            <pc:docMk/>
            <pc:sldMk cId="3176275647" sldId="275"/>
            <ac:graphicFrameMk id="7" creationId="{05F688B7-FB4E-0422-5E00-EE37CD5BE282}"/>
          </ac:graphicFrameMkLst>
        </pc:graphicFrameChg>
        <pc:graphicFrameChg chg="del mod">
          <ac:chgData name="Pasquale Serrao" userId="2d3aeefd-33b9-41f0-a700-571572bb6583" providerId="ADAL" clId="{8DD85B8F-BE43-DF49-87FB-D553472E166C}" dt="2024-05-27T17:50:34.444" v="473" actId="478"/>
          <ac:graphicFrameMkLst>
            <pc:docMk/>
            <pc:sldMk cId="3176275647" sldId="275"/>
            <ac:graphicFrameMk id="8" creationId="{00000000-0008-0000-0100-000004000000}"/>
          </ac:graphicFrameMkLst>
        </pc:graphicFrameChg>
        <pc:graphicFrameChg chg="del mod">
          <ac:chgData name="Pasquale Serrao" userId="2d3aeefd-33b9-41f0-a700-571572bb6583" providerId="ADAL" clId="{8DD85B8F-BE43-DF49-87FB-D553472E166C}" dt="2024-05-27T17:50:37.174" v="474" actId="478"/>
          <ac:graphicFrameMkLst>
            <pc:docMk/>
            <pc:sldMk cId="3176275647" sldId="275"/>
            <ac:graphicFrameMk id="9" creationId="{00000000-0008-0000-0100-000005000000}"/>
          </ac:graphicFrameMkLst>
        </pc:graphicFrameChg>
        <pc:graphicFrameChg chg="add mod">
          <ac:chgData name="Pasquale Serrao" userId="2d3aeefd-33b9-41f0-a700-571572bb6583" providerId="ADAL" clId="{8DD85B8F-BE43-DF49-87FB-D553472E166C}" dt="2024-05-27T22:10:52.299" v="1581"/>
          <ac:graphicFrameMkLst>
            <pc:docMk/>
            <pc:sldMk cId="3176275647" sldId="275"/>
            <ac:graphicFrameMk id="10" creationId="{EAA5A1D8-C9BC-2099-1F6D-206281DCEB5B}"/>
          </ac:graphicFrameMkLst>
        </pc:graphicFrameChg>
        <pc:graphicFrameChg chg="add mod">
          <ac:chgData name="Pasquale Serrao" userId="2d3aeefd-33b9-41f0-a700-571572bb6583" providerId="ADAL" clId="{8DD85B8F-BE43-DF49-87FB-D553472E166C}" dt="2024-05-27T22:09:28.022" v="1569" actId="113"/>
          <ac:graphicFrameMkLst>
            <pc:docMk/>
            <pc:sldMk cId="3176275647" sldId="275"/>
            <ac:graphicFrameMk id="11" creationId="{B5845F4A-E15E-E53A-0F22-FDBA908C0CDE}"/>
          </ac:graphicFrameMkLst>
        </pc:graphicFrameChg>
      </pc:sldChg>
      <pc:sldChg chg="addSp delSp modSp add del mod ord modShow">
        <pc:chgData name="Pasquale Serrao" userId="2d3aeefd-33b9-41f0-a700-571572bb6583" providerId="ADAL" clId="{8DD85B8F-BE43-DF49-87FB-D553472E166C}" dt="2024-06-04T17:48:53.371" v="3949" actId="2696"/>
        <pc:sldMkLst>
          <pc:docMk/>
          <pc:sldMk cId="2107382782" sldId="276"/>
        </pc:sldMkLst>
        <pc:spChg chg="mod">
          <ac:chgData name="Pasquale Serrao" userId="2d3aeefd-33b9-41f0-a700-571572bb6583" providerId="ADAL" clId="{8DD85B8F-BE43-DF49-87FB-D553472E166C}" dt="2024-05-27T18:06:19.796" v="675" actId="20577"/>
          <ac:spMkLst>
            <pc:docMk/>
            <pc:sldMk cId="2107382782" sldId="276"/>
            <ac:spMk id="2" creationId="{8BCF5564-8465-F293-6725-E5BE63C5173F}"/>
          </ac:spMkLst>
        </pc:spChg>
        <pc:spChg chg="mod">
          <ac:chgData name="Pasquale Serrao" userId="2d3aeefd-33b9-41f0-a700-571572bb6583" providerId="ADAL" clId="{8DD85B8F-BE43-DF49-87FB-D553472E166C}" dt="2024-05-31T18:21:33.124" v="2514" actId="20577"/>
          <ac:spMkLst>
            <pc:docMk/>
            <pc:sldMk cId="2107382782" sldId="276"/>
            <ac:spMk id="4" creationId="{C5D1A491-FA29-8EA6-B938-96A0D24D8994}"/>
          </ac:spMkLst>
        </pc:spChg>
        <pc:spChg chg="add mod">
          <ac:chgData name="Pasquale Serrao" userId="2d3aeefd-33b9-41f0-a700-571572bb6583" providerId="ADAL" clId="{8DD85B8F-BE43-DF49-87FB-D553472E166C}" dt="2024-05-27T22:16:38.844" v="1701" actId="20577"/>
          <ac:spMkLst>
            <pc:docMk/>
            <pc:sldMk cId="2107382782" sldId="276"/>
            <ac:spMk id="6" creationId="{55CDEE54-42F1-6091-3F0E-2BACF70ADB2B}"/>
          </ac:spMkLst>
        </pc:spChg>
        <pc:graphicFrameChg chg="add mod">
          <ac:chgData name="Pasquale Serrao" userId="2d3aeefd-33b9-41f0-a700-571572bb6583" providerId="ADAL" clId="{8DD85B8F-BE43-DF49-87FB-D553472E166C}" dt="2024-05-27T22:08:15.097" v="1547" actId="255"/>
          <ac:graphicFrameMkLst>
            <pc:docMk/>
            <pc:sldMk cId="2107382782" sldId="276"/>
            <ac:graphicFrameMk id="3" creationId="{95DDBC2E-3D7F-B246-88CD-09B7D71142B4}"/>
          </ac:graphicFrameMkLst>
        </pc:graphicFrameChg>
        <pc:graphicFrameChg chg="del">
          <ac:chgData name="Pasquale Serrao" userId="2d3aeefd-33b9-41f0-a700-571572bb6583" providerId="ADAL" clId="{8DD85B8F-BE43-DF49-87FB-D553472E166C}" dt="2024-05-27T18:00:14.101" v="642" actId="478"/>
          <ac:graphicFrameMkLst>
            <pc:docMk/>
            <pc:sldMk cId="2107382782" sldId="276"/>
            <ac:graphicFrameMk id="4" creationId="{00000000-0008-0000-0D00-000003000000}"/>
          </ac:graphicFrameMkLst>
        </pc:graphicFrameChg>
        <pc:graphicFrameChg chg="del">
          <ac:chgData name="Pasquale Serrao" userId="2d3aeefd-33b9-41f0-a700-571572bb6583" providerId="ADAL" clId="{8DD85B8F-BE43-DF49-87FB-D553472E166C}" dt="2024-05-27T18:00:17.046" v="643" actId="478"/>
          <ac:graphicFrameMkLst>
            <pc:docMk/>
            <pc:sldMk cId="2107382782" sldId="276"/>
            <ac:graphicFrameMk id="5" creationId="{00000000-0008-0000-0D00-000008000000}"/>
          </ac:graphicFrameMkLst>
        </pc:graphicFrameChg>
        <pc:graphicFrameChg chg="del">
          <ac:chgData name="Pasquale Serrao" userId="2d3aeefd-33b9-41f0-a700-571572bb6583" providerId="ADAL" clId="{8DD85B8F-BE43-DF49-87FB-D553472E166C}" dt="2024-05-27T18:05:16.523" v="647" actId="478"/>
          <ac:graphicFrameMkLst>
            <pc:docMk/>
            <pc:sldMk cId="2107382782" sldId="276"/>
            <ac:graphicFrameMk id="8" creationId="{00000000-0008-0000-0100-000004000000}"/>
          </ac:graphicFrameMkLst>
        </pc:graphicFrameChg>
        <pc:graphicFrameChg chg="mod">
          <ac:chgData name="Pasquale Serrao" userId="2d3aeefd-33b9-41f0-a700-571572bb6583" providerId="ADAL" clId="{8DD85B8F-BE43-DF49-87FB-D553472E166C}" dt="2024-05-30T08:26:53.824" v="1780" actId="1076"/>
          <ac:graphicFrameMkLst>
            <pc:docMk/>
            <pc:sldMk cId="2107382782" sldId="276"/>
            <ac:graphicFrameMk id="9" creationId="{00000000-0008-0000-0100-000005000000}"/>
          </ac:graphicFrameMkLst>
        </pc:graphicFrameChg>
      </pc:sldChg>
      <pc:sldChg chg="addSp delSp modSp add del mod ord">
        <pc:chgData name="Pasquale Serrao" userId="2d3aeefd-33b9-41f0-a700-571572bb6583" providerId="ADAL" clId="{8DD85B8F-BE43-DF49-87FB-D553472E166C}" dt="2024-06-04T17:48:11.452" v="3946" actId="2696"/>
        <pc:sldMkLst>
          <pc:docMk/>
          <pc:sldMk cId="1366077119" sldId="277"/>
        </pc:sldMkLst>
        <pc:spChg chg="mod">
          <ac:chgData name="Pasquale Serrao" userId="2d3aeefd-33b9-41f0-a700-571572bb6583" providerId="ADAL" clId="{8DD85B8F-BE43-DF49-87FB-D553472E166C}" dt="2024-05-27T21:47:25.103" v="1421" actId="1076"/>
          <ac:spMkLst>
            <pc:docMk/>
            <pc:sldMk cId="1366077119" sldId="277"/>
            <ac:spMk id="2" creationId="{B9043582-CD6F-1582-05A4-F071CD959AD6}"/>
          </ac:spMkLst>
        </pc:spChg>
        <pc:spChg chg="del mod">
          <ac:chgData name="Pasquale Serrao" userId="2d3aeefd-33b9-41f0-a700-571572bb6583" providerId="ADAL" clId="{8DD85B8F-BE43-DF49-87FB-D553472E166C}" dt="2024-05-27T21:47:58.535" v="1425" actId="478"/>
          <ac:spMkLst>
            <pc:docMk/>
            <pc:sldMk cId="1366077119" sldId="277"/>
            <ac:spMk id="3" creationId="{B6294790-1127-BC90-25DA-65E3D9553CEB}"/>
          </ac:spMkLst>
        </pc:spChg>
        <pc:spChg chg="mod">
          <ac:chgData name="Pasquale Serrao" userId="2d3aeefd-33b9-41f0-a700-571572bb6583" providerId="ADAL" clId="{8DD85B8F-BE43-DF49-87FB-D553472E166C}" dt="2024-05-27T22:05:37.030" v="1541" actId="207"/>
          <ac:spMkLst>
            <pc:docMk/>
            <pc:sldMk cId="1366077119" sldId="277"/>
            <ac:spMk id="8" creationId="{5AD242B7-EDE9-B2D0-71C3-F37ECE8FE246}"/>
          </ac:spMkLst>
        </pc:spChg>
        <pc:spChg chg="mod">
          <ac:chgData name="Pasquale Serrao" userId="2d3aeefd-33b9-41f0-a700-571572bb6583" providerId="ADAL" clId="{8DD85B8F-BE43-DF49-87FB-D553472E166C}" dt="2024-05-27T22:16:53.552" v="1708" actId="20577"/>
          <ac:spMkLst>
            <pc:docMk/>
            <pc:sldMk cId="1366077119" sldId="277"/>
            <ac:spMk id="9" creationId="{78EE91A5-3173-846F-FD7A-720ECC9CA25C}"/>
          </ac:spMkLst>
        </pc:spChg>
        <pc:spChg chg="add mod">
          <ac:chgData name="Pasquale Serrao" userId="2d3aeefd-33b9-41f0-a700-571572bb6583" providerId="ADAL" clId="{8DD85B8F-BE43-DF49-87FB-D553472E166C}" dt="2024-05-27T22:07:01.159" v="1544" actId="207"/>
          <ac:spMkLst>
            <pc:docMk/>
            <pc:sldMk cId="1366077119" sldId="277"/>
            <ac:spMk id="10" creationId="{69D46B67-52E5-6136-1825-4662B65A8B1B}"/>
          </ac:spMkLst>
        </pc:spChg>
        <pc:spChg chg="add mod">
          <ac:chgData name="Pasquale Serrao" userId="2d3aeefd-33b9-41f0-a700-571572bb6583" providerId="ADAL" clId="{8DD85B8F-BE43-DF49-87FB-D553472E166C}" dt="2024-05-27T21:47:32.813" v="1422" actId="1076"/>
          <ac:spMkLst>
            <pc:docMk/>
            <pc:sldMk cId="1366077119" sldId="277"/>
            <ac:spMk id="11" creationId="{49960BBA-29F3-8018-D717-89DFD4EBFE35}"/>
          </ac:spMkLst>
        </pc:spChg>
        <pc:spChg chg="add mod">
          <ac:chgData name="Pasquale Serrao" userId="2d3aeefd-33b9-41f0-a700-571572bb6583" providerId="ADAL" clId="{8DD85B8F-BE43-DF49-87FB-D553472E166C}" dt="2024-05-27T21:47:32.813" v="1422" actId="1076"/>
          <ac:spMkLst>
            <pc:docMk/>
            <pc:sldMk cId="1366077119" sldId="277"/>
            <ac:spMk id="12" creationId="{3DC13714-C38B-C9A4-1B15-1D2A56EEBD6B}"/>
          </ac:spMkLst>
        </pc:spChg>
        <pc:spChg chg="add mod">
          <ac:chgData name="Pasquale Serrao" userId="2d3aeefd-33b9-41f0-a700-571572bb6583" providerId="ADAL" clId="{8DD85B8F-BE43-DF49-87FB-D553472E166C}" dt="2024-05-27T21:47:32.813" v="1422" actId="1076"/>
          <ac:spMkLst>
            <pc:docMk/>
            <pc:sldMk cId="1366077119" sldId="277"/>
            <ac:spMk id="22" creationId="{755CC0BD-F590-8D02-098F-AB69CEE6E5C2}"/>
          </ac:spMkLst>
        </pc:spChg>
        <pc:spChg chg="add mod">
          <ac:chgData name="Pasquale Serrao" userId="2d3aeefd-33b9-41f0-a700-571572bb6583" providerId="ADAL" clId="{8DD85B8F-BE43-DF49-87FB-D553472E166C}" dt="2024-05-27T21:47:32.813" v="1422" actId="1076"/>
          <ac:spMkLst>
            <pc:docMk/>
            <pc:sldMk cId="1366077119" sldId="277"/>
            <ac:spMk id="23" creationId="{8D74CF7C-9AFA-416B-5A0E-CE9997AA639A}"/>
          </ac:spMkLst>
        </pc:spChg>
        <pc:spChg chg="add mod">
          <ac:chgData name="Pasquale Serrao" userId="2d3aeefd-33b9-41f0-a700-571572bb6583" providerId="ADAL" clId="{8DD85B8F-BE43-DF49-87FB-D553472E166C}" dt="2024-05-27T22:05:24.987" v="1539" actId="207"/>
          <ac:spMkLst>
            <pc:docMk/>
            <pc:sldMk cId="1366077119" sldId="277"/>
            <ac:spMk id="25" creationId="{BAC9D60C-B58A-32C1-AB42-954BC0C8BAA7}"/>
          </ac:spMkLst>
        </pc:spChg>
        <pc:spChg chg="add mod">
          <ac:chgData name="Pasquale Serrao" userId="2d3aeefd-33b9-41f0-a700-571572bb6583" providerId="ADAL" clId="{8DD85B8F-BE43-DF49-87FB-D553472E166C}" dt="2024-05-27T22:01:42.613" v="1523" actId="2085"/>
          <ac:spMkLst>
            <pc:docMk/>
            <pc:sldMk cId="1366077119" sldId="277"/>
            <ac:spMk id="31" creationId="{A684D3D9-3461-2D21-5E79-176ADA8989AD}"/>
          </ac:spMkLst>
        </pc:spChg>
        <pc:graphicFrameChg chg="add del mod">
          <ac:chgData name="Pasquale Serrao" userId="2d3aeefd-33b9-41f0-a700-571572bb6583" providerId="ADAL" clId="{8DD85B8F-BE43-DF49-87FB-D553472E166C}" dt="2024-05-27T18:40:47.763" v="893" actId="478"/>
          <ac:graphicFrameMkLst>
            <pc:docMk/>
            <pc:sldMk cId="1366077119" sldId="277"/>
            <ac:graphicFrameMk id="3" creationId="{2EDAD832-EF55-D31C-AF5E-09EB33D46241}"/>
          </ac:graphicFrameMkLst>
        </pc:graphicFrameChg>
        <pc:graphicFrameChg chg="del">
          <ac:chgData name="Pasquale Serrao" userId="2d3aeefd-33b9-41f0-a700-571572bb6583" providerId="ADAL" clId="{8DD85B8F-BE43-DF49-87FB-D553472E166C}" dt="2024-05-27T18:18:11.459" v="884" actId="478"/>
          <ac:graphicFrameMkLst>
            <pc:docMk/>
            <pc:sldMk cId="1366077119" sldId="277"/>
            <ac:graphicFrameMk id="4" creationId="{6131B066-5D25-DD87-ABDD-EA8091F13BA5}"/>
          </ac:graphicFrameMkLst>
        </pc:graphicFrameChg>
        <pc:graphicFrameChg chg="add mod">
          <ac:chgData name="Pasquale Serrao" userId="2d3aeefd-33b9-41f0-a700-571572bb6583" providerId="ADAL" clId="{8DD85B8F-BE43-DF49-87FB-D553472E166C}" dt="2024-05-27T22:14:55.680" v="1679"/>
          <ac:graphicFrameMkLst>
            <pc:docMk/>
            <pc:sldMk cId="1366077119" sldId="277"/>
            <ac:graphicFrameMk id="5" creationId="{2EDAD832-EF55-D31C-AF5E-09EB33D46241}"/>
          </ac:graphicFrameMkLst>
        </pc:graphicFrameChg>
        <pc:graphicFrameChg chg="add mod">
          <ac:chgData name="Pasquale Serrao" userId="2d3aeefd-33b9-41f0-a700-571572bb6583" providerId="ADAL" clId="{8DD85B8F-BE43-DF49-87FB-D553472E166C}" dt="2024-05-27T22:14:26.576" v="1668" actId="20577"/>
          <ac:graphicFrameMkLst>
            <pc:docMk/>
            <pc:sldMk cId="1366077119" sldId="277"/>
            <ac:graphicFrameMk id="6" creationId="{67EAD5F4-D407-1ADF-C4A3-EFDE49D25DBE}"/>
          </ac:graphicFrameMkLst>
        </pc:graphicFrameChg>
        <pc:graphicFrameChg chg="del">
          <ac:chgData name="Pasquale Serrao" userId="2d3aeefd-33b9-41f0-a700-571572bb6583" providerId="ADAL" clId="{8DD85B8F-BE43-DF49-87FB-D553472E166C}" dt="2024-05-27T18:18:11.459" v="884" actId="478"/>
          <ac:graphicFrameMkLst>
            <pc:docMk/>
            <pc:sldMk cId="1366077119" sldId="277"/>
            <ac:graphicFrameMk id="7" creationId="{1E187147-1F5E-FA2A-8AB9-559228963457}"/>
          </ac:graphicFrameMkLst>
        </pc:graphicFrameChg>
        <pc:cxnChg chg="add mod">
          <ac:chgData name="Pasquale Serrao" userId="2d3aeefd-33b9-41f0-a700-571572bb6583" providerId="ADAL" clId="{8DD85B8F-BE43-DF49-87FB-D553472E166C}" dt="2024-05-27T21:47:32.813" v="1422" actId="1076"/>
          <ac:cxnSpMkLst>
            <pc:docMk/>
            <pc:sldMk cId="1366077119" sldId="277"/>
            <ac:cxnSpMk id="14" creationId="{FBCFACF5-D415-8085-DC6A-C558CF09308D}"/>
          </ac:cxnSpMkLst>
        </pc:cxnChg>
        <pc:cxnChg chg="add del mod">
          <ac:chgData name="Pasquale Serrao" userId="2d3aeefd-33b9-41f0-a700-571572bb6583" providerId="ADAL" clId="{8DD85B8F-BE43-DF49-87FB-D553472E166C}" dt="2024-05-27T21:37:36.980" v="1283" actId="478"/>
          <ac:cxnSpMkLst>
            <pc:docMk/>
            <pc:sldMk cId="1366077119" sldId="277"/>
            <ac:cxnSpMk id="21" creationId="{3619EF95-62D7-DDE2-208B-370687259F09}"/>
          </ac:cxnSpMkLst>
        </pc:cxnChg>
      </pc:sldChg>
      <pc:sldChg chg="modSp mod">
        <pc:chgData name="Pasquale Serrao" userId="2d3aeefd-33b9-41f0-a700-571572bb6583" providerId="ADAL" clId="{8DD85B8F-BE43-DF49-87FB-D553472E166C}" dt="2024-06-05T17:39:27.790" v="4721" actId="692"/>
        <pc:sldMkLst>
          <pc:docMk/>
          <pc:sldMk cId="3634003130" sldId="278"/>
        </pc:sldMkLst>
        <pc:spChg chg="mod">
          <ac:chgData name="Pasquale Serrao" userId="2d3aeefd-33b9-41f0-a700-571572bb6583" providerId="ADAL" clId="{8DD85B8F-BE43-DF49-87FB-D553472E166C}" dt="2024-06-05T17:39:27.790" v="4721" actId="692"/>
          <ac:spMkLst>
            <pc:docMk/>
            <pc:sldMk cId="3634003130" sldId="278"/>
            <ac:spMk id="9" creationId="{6A009ADB-131F-0160-587E-ABF1251F8B07}"/>
          </ac:spMkLst>
        </pc:spChg>
        <pc:grpChg chg="mod">
          <ac:chgData name="Pasquale Serrao" userId="2d3aeefd-33b9-41f0-a700-571572bb6583" providerId="ADAL" clId="{8DD85B8F-BE43-DF49-87FB-D553472E166C}" dt="2024-06-01T13:34:27.918" v="3625" actId="1076"/>
          <ac:grpSpMkLst>
            <pc:docMk/>
            <pc:sldMk cId="3634003130" sldId="278"/>
            <ac:grpSpMk id="38" creationId="{A3577390-0843-B2DC-E59F-B869E8B5FFC9}"/>
          </ac:grpSpMkLst>
        </pc:grpChg>
      </pc:sldChg>
      <pc:sldChg chg="delSp modSp mod">
        <pc:chgData name="Pasquale Serrao" userId="2d3aeefd-33b9-41f0-a700-571572bb6583" providerId="ADAL" clId="{8DD85B8F-BE43-DF49-87FB-D553472E166C}" dt="2024-05-31T17:29:42.185" v="1801" actId="113"/>
        <pc:sldMkLst>
          <pc:docMk/>
          <pc:sldMk cId="1286996048" sldId="279"/>
        </pc:sldMkLst>
        <pc:spChg chg="mod">
          <ac:chgData name="Pasquale Serrao" userId="2d3aeefd-33b9-41f0-a700-571572bb6583" providerId="ADAL" clId="{8DD85B8F-BE43-DF49-87FB-D553472E166C}" dt="2024-05-31T17:29:42.185" v="1801" actId="113"/>
          <ac:spMkLst>
            <pc:docMk/>
            <pc:sldMk cId="1286996048" sldId="279"/>
            <ac:spMk id="3" creationId="{FFA6FB0E-97BB-351B-05DF-CBF94C4FC059}"/>
          </ac:spMkLst>
        </pc:spChg>
        <pc:spChg chg="del mod">
          <ac:chgData name="Pasquale Serrao" userId="2d3aeefd-33b9-41f0-a700-571572bb6583" providerId="ADAL" clId="{8DD85B8F-BE43-DF49-87FB-D553472E166C}" dt="2024-05-31T17:29:12.505" v="1798" actId="478"/>
          <ac:spMkLst>
            <pc:docMk/>
            <pc:sldMk cId="1286996048" sldId="279"/>
            <ac:spMk id="5" creationId="{13D5C685-070A-2CB3-0B20-891683D86817}"/>
          </ac:spMkLst>
        </pc:spChg>
        <pc:picChg chg="mod">
          <ac:chgData name="Pasquale Serrao" userId="2d3aeefd-33b9-41f0-a700-571572bb6583" providerId="ADAL" clId="{8DD85B8F-BE43-DF49-87FB-D553472E166C}" dt="2024-05-31T17:29:02.784" v="1797" actId="1076"/>
          <ac:picMkLst>
            <pc:docMk/>
            <pc:sldMk cId="1286996048" sldId="279"/>
            <ac:picMk id="9" creationId="{365544DA-C178-548F-AC24-7611BA076245}"/>
          </ac:picMkLst>
        </pc:picChg>
      </pc:sldChg>
      <pc:sldChg chg="addSp delSp modSp mod">
        <pc:chgData name="Pasquale Serrao" userId="2d3aeefd-33b9-41f0-a700-571572bb6583" providerId="ADAL" clId="{8DD85B8F-BE43-DF49-87FB-D553472E166C}" dt="2024-06-04T18:54:37.279" v="4534" actId="21"/>
        <pc:sldMkLst>
          <pc:docMk/>
          <pc:sldMk cId="2673549242" sldId="280"/>
        </pc:sldMkLst>
        <pc:spChg chg="add del mod">
          <ac:chgData name="Pasquale Serrao" userId="2d3aeefd-33b9-41f0-a700-571572bb6583" providerId="ADAL" clId="{8DD85B8F-BE43-DF49-87FB-D553472E166C}" dt="2024-06-04T18:01:22.520" v="4060"/>
          <ac:spMkLst>
            <pc:docMk/>
            <pc:sldMk cId="2673549242" sldId="280"/>
            <ac:spMk id="4" creationId="{C8908882-36A2-0161-E0B7-1A82B9DCDAB7}"/>
          </ac:spMkLst>
        </pc:spChg>
        <pc:spChg chg="add del mod">
          <ac:chgData name="Pasquale Serrao" userId="2d3aeefd-33b9-41f0-a700-571572bb6583" providerId="ADAL" clId="{8DD85B8F-BE43-DF49-87FB-D553472E166C}" dt="2024-06-04T18:54:37.279" v="4534" actId="21"/>
          <ac:spMkLst>
            <pc:docMk/>
            <pc:sldMk cId="2673549242" sldId="280"/>
            <ac:spMk id="5" creationId="{272E6592-C7B6-13F9-19CB-E57DEF0424AA}"/>
          </ac:spMkLst>
        </pc:spChg>
      </pc:sldChg>
      <pc:sldChg chg="del">
        <pc:chgData name="Pasquale Serrao" userId="2d3aeefd-33b9-41f0-a700-571572bb6583" providerId="ADAL" clId="{8DD85B8F-BE43-DF49-87FB-D553472E166C}" dt="2024-06-04T17:49:00.568" v="3950" actId="2696"/>
        <pc:sldMkLst>
          <pc:docMk/>
          <pc:sldMk cId="1481966948" sldId="282"/>
        </pc:sldMkLst>
      </pc:sldChg>
      <pc:sldChg chg="ord">
        <pc:chgData name="Pasquale Serrao" userId="2d3aeefd-33b9-41f0-a700-571572bb6583" providerId="ADAL" clId="{8DD85B8F-BE43-DF49-87FB-D553472E166C}" dt="2024-06-04T17:47:22.914" v="3942" actId="20578"/>
        <pc:sldMkLst>
          <pc:docMk/>
          <pc:sldMk cId="3150418230" sldId="283"/>
        </pc:sldMkLst>
      </pc:sldChg>
      <pc:sldChg chg="addSp delSp modSp add mod modShow">
        <pc:chgData name="Pasquale Serrao" userId="2d3aeefd-33b9-41f0-a700-571572bb6583" providerId="ADAL" clId="{8DD85B8F-BE43-DF49-87FB-D553472E166C}" dt="2024-06-05T17:43:26.271" v="4725"/>
        <pc:sldMkLst>
          <pc:docMk/>
          <pc:sldMk cId="2834998864" sldId="284"/>
        </pc:sldMkLst>
        <pc:spChg chg="add mod">
          <ac:chgData name="Pasquale Serrao" userId="2d3aeefd-33b9-41f0-a700-571572bb6583" providerId="ADAL" clId="{8DD85B8F-BE43-DF49-87FB-D553472E166C}" dt="2024-05-31T17:47:57.555" v="1917" actId="164"/>
          <ac:spMkLst>
            <pc:docMk/>
            <pc:sldMk cId="2834998864" sldId="284"/>
            <ac:spMk id="3" creationId="{ED08F13A-A6C6-59BC-BD9D-5E47BAA04D24}"/>
          </ac:spMkLst>
        </pc:spChg>
        <pc:spChg chg="add mod">
          <ac:chgData name="Pasquale Serrao" userId="2d3aeefd-33b9-41f0-a700-571572bb6583" providerId="ADAL" clId="{8DD85B8F-BE43-DF49-87FB-D553472E166C}" dt="2024-05-31T17:47:57.555" v="1917" actId="164"/>
          <ac:spMkLst>
            <pc:docMk/>
            <pc:sldMk cId="2834998864" sldId="284"/>
            <ac:spMk id="4" creationId="{C6C56414-7A7B-244E-B84B-42438C1666CB}"/>
          </ac:spMkLst>
        </pc:spChg>
        <pc:spChg chg="del mod">
          <ac:chgData name="Pasquale Serrao" userId="2d3aeefd-33b9-41f0-a700-571572bb6583" providerId="ADAL" clId="{8DD85B8F-BE43-DF49-87FB-D553472E166C}" dt="2024-05-31T18:00:17.062" v="2467" actId="21"/>
          <ac:spMkLst>
            <pc:docMk/>
            <pc:sldMk cId="2834998864" sldId="284"/>
            <ac:spMk id="8" creationId="{5AD242B7-EDE9-B2D0-71C3-F37ECE8FE246}"/>
          </ac:spMkLst>
        </pc:spChg>
        <pc:spChg chg="mod">
          <ac:chgData name="Pasquale Serrao" userId="2d3aeefd-33b9-41f0-a700-571572bb6583" providerId="ADAL" clId="{8DD85B8F-BE43-DF49-87FB-D553472E166C}" dt="2024-05-31T23:34:37.377" v="3086" actId="20577"/>
          <ac:spMkLst>
            <pc:docMk/>
            <pc:sldMk cId="2834998864" sldId="284"/>
            <ac:spMk id="9" creationId="{78EE91A5-3173-846F-FD7A-720ECC9CA25C}"/>
          </ac:spMkLst>
        </pc:spChg>
        <pc:spChg chg="del">
          <ac:chgData name="Pasquale Serrao" userId="2d3aeefd-33b9-41f0-a700-571572bb6583" providerId="ADAL" clId="{8DD85B8F-BE43-DF49-87FB-D553472E166C}" dt="2024-05-31T17:46:35.563" v="1905" actId="21"/>
          <ac:spMkLst>
            <pc:docMk/>
            <pc:sldMk cId="2834998864" sldId="284"/>
            <ac:spMk id="10" creationId="{69D46B67-52E5-6136-1825-4662B65A8B1B}"/>
          </ac:spMkLst>
        </pc:spChg>
        <pc:spChg chg="del">
          <ac:chgData name="Pasquale Serrao" userId="2d3aeefd-33b9-41f0-a700-571572bb6583" providerId="ADAL" clId="{8DD85B8F-BE43-DF49-87FB-D553472E166C}" dt="2024-05-31T17:46:35.563" v="1905" actId="21"/>
          <ac:spMkLst>
            <pc:docMk/>
            <pc:sldMk cId="2834998864" sldId="284"/>
            <ac:spMk id="11" creationId="{49960BBA-29F3-8018-D717-89DFD4EBFE35}"/>
          </ac:spMkLst>
        </pc:spChg>
        <pc:spChg chg="del">
          <ac:chgData name="Pasquale Serrao" userId="2d3aeefd-33b9-41f0-a700-571572bb6583" providerId="ADAL" clId="{8DD85B8F-BE43-DF49-87FB-D553472E166C}" dt="2024-05-31T17:46:35.563" v="1905" actId="21"/>
          <ac:spMkLst>
            <pc:docMk/>
            <pc:sldMk cId="2834998864" sldId="284"/>
            <ac:spMk id="12" creationId="{3DC13714-C38B-C9A4-1B15-1D2A56EEBD6B}"/>
          </ac:spMkLst>
        </pc:spChg>
        <pc:spChg chg="add mod">
          <ac:chgData name="Pasquale Serrao" userId="2d3aeefd-33b9-41f0-a700-571572bb6583" providerId="ADAL" clId="{8DD85B8F-BE43-DF49-87FB-D553472E166C}" dt="2024-05-31T17:47:57.555" v="1917" actId="164"/>
          <ac:spMkLst>
            <pc:docMk/>
            <pc:sldMk cId="2834998864" sldId="284"/>
            <ac:spMk id="13" creationId="{4BA394F7-589D-EE95-B50D-0936E1B27339}"/>
          </ac:spMkLst>
        </pc:spChg>
        <pc:spChg chg="add mod">
          <ac:chgData name="Pasquale Serrao" userId="2d3aeefd-33b9-41f0-a700-571572bb6583" providerId="ADAL" clId="{8DD85B8F-BE43-DF49-87FB-D553472E166C}" dt="2024-05-31T17:47:57.555" v="1917" actId="164"/>
          <ac:spMkLst>
            <pc:docMk/>
            <pc:sldMk cId="2834998864" sldId="284"/>
            <ac:spMk id="15" creationId="{EEE36BCD-4D61-8115-228C-81B39874577A}"/>
          </ac:spMkLst>
        </pc:spChg>
        <pc:spChg chg="add mod">
          <ac:chgData name="Pasquale Serrao" userId="2d3aeefd-33b9-41f0-a700-571572bb6583" providerId="ADAL" clId="{8DD85B8F-BE43-DF49-87FB-D553472E166C}" dt="2024-05-31T23:38:34.577" v="3091" actId="1076"/>
          <ac:spMkLst>
            <pc:docMk/>
            <pc:sldMk cId="2834998864" sldId="284"/>
            <ac:spMk id="16" creationId="{3CBF6DDF-4FA7-6A4C-31A1-F8534DAD51D7}"/>
          </ac:spMkLst>
        </pc:spChg>
        <pc:spChg chg="add mod">
          <ac:chgData name="Pasquale Serrao" userId="2d3aeefd-33b9-41f0-a700-571572bb6583" providerId="ADAL" clId="{8DD85B8F-BE43-DF49-87FB-D553472E166C}" dt="2024-05-31T17:47:57.555" v="1917" actId="164"/>
          <ac:spMkLst>
            <pc:docMk/>
            <pc:sldMk cId="2834998864" sldId="284"/>
            <ac:spMk id="17" creationId="{72418A25-AA6A-5C90-C113-0204C1F189D0}"/>
          </ac:spMkLst>
        </pc:spChg>
        <pc:spChg chg="add mod">
          <ac:chgData name="Pasquale Serrao" userId="2d3aeefd-33b9-41f0-a700-571572bb6583" providerId="ADAL" clId="{8DD85B8F-BE43-DF49-87FB-D553472E166C}" dt="2024-05-31T18:00:54.727" v="2482" actId="20577"/>
          <ac:spMkLst>
            <pc:docMk/>
            <pc:sldMk cId="2834998864" sldId="284"/>
            <ac:spMk id="20" creationId="{86C2F465-2535-298F-9775-98DF10C9B11F}"/>
          </ac:spMkLst>
        </pc:spChg>
        <pc:spChg chg="add mod">
          <ac:chgData name="Pasquale Serrao" userId="2d3aeefd-33b9-41f0-a700-571572bb6583" providerId="ADAL" clId="{8DD85B8F-BE43-DF49-87FB-D553472E166C}" dt="2024-05-31T17:50:52.751" v="2107" actId="207"/>
          <ac:spMkLst>
            <pc:docMk/>
            <pc:sldMk cId="2834998864" sldId="284"/>
            <ac:spMk id="21" creationId="{5322B206-9EB3-D475-F677-47469785C23B}"/>
          </ac:spMkLst>
        </pc:spChg>
        <pc:spChg chg="del">
          <ac:chgData name="Pasquale Serrao" userId="2d3aeefd-33b9-41f0-a700-571572bb6583" providerId="ADAL" clId="{8DD85B8F-BE43-DF49-87FB-D553472E166C}" dt="2024-05-31T17:46:35.563" v="1905" actId="21"/>
          <ac:spMkLst>
            <pc:docMk/>
            <pc:sldMk cId="2834998864" sldId="284"/>
            <ac:spMk id="22" creationId="{755CC0BD-F590-8D02-098F-AB69CEE6E5C2}"/>
          </ac:spMkLst>
        </pc:spChg>
        <pc:spChg chg="del">
          <ac:chgData name="Pasquale Serrao" userId="2d3aeefd-33b9-41f0-a700-571572bb6583" providerId="ADAL" clId="{8DD85B8F-BE43-DF49-87FB-D553472E166C}" dt="2024-05-31T17:46:35.563" v="1905" actId="21"/>
          <ac:spMkLst>
            <pc:docMk/>
            <pc:sldMk cId="2834998864" sldId="284"/>
            <ac:spMk id="23" creationId="{8D74CF7C-9AFA-416B-5A0E-CE9997AA639A}"/>
          </ac:spMkLst>
        </pc:spChg>
        <pc:spChg chg="add mod">
          <ac:chgData name="Pasquale Serrao" userId="2d3aeefd-33b9-41f0-a700-571572bb6583" providerId="ADAL" clId="{8DD85B8F-BE43-DF49-87FB-D553472E166C}" dt="2024-06-05T17:42:54.806" v="4722" actId="14100"/>
          <ac:spMkLst>
            <pc:docMk/>
            <pc:sldMk cId="2834998864" sldId="284"/>
            <ac:spMk id="24" creationId="{7C27AD6D-8FAA-5950-7EBE-E9DBDD99A3B7}"/>
          </ac:spMkLst>
        </pc:spChg>
        <pc:spChg chg="del">
          <ac:chgData name="Pasquale Serrao" userId="2d3aeefd-33b9-41f0-a700-571572bb6583" providerId="ADAL" clId="{8DD85B8F-BE43-DF49-87FB-D553472E166C}" dt="2024-05-31T17:46:35.563" v="1905" actId="21"/>
          <ac:spMkLst>
            <pc:docMk/>
            <pc:sldMk cId="2834998864" sldId="284"/>
            <ac:spMk id="25" creationId="{BAC9D60C-B58A-32C1-AB42-954BC0C8BAA7}"/>
          </ac:spMkLst>
        </pc:spChg>
        <pc:grpChg chg="add mod">
          <ac:chgData name="Pasquale Serrao" userId="2d3aeefd-33b9-41f0-a700-571572bb6583" providerId="ADAL" clId="{8DD85B8F-BE43-DF49-87FB-D553472E166C}" dt="2024-05-31T18:01:00.424" v="2483" actId="1076"/>
          <ac:grpSpMkLst>
            <pc:docMk/>
            <pc:sldMk cId="2834998864" sldId="284"/>
            <ac:grpSpMk id="19" creationId="{A14425AB-8D54-FDCA-9E43-4524BEDE4BBE}"/>
          </ac:grpSpMkLst>
        </pc:grpChg>
        <pc:graphicFrameChg chg="mod">
          <ac:chgData name="Pasquale Serrao" userId="2d3aeefd-33b9-41f0-a700-571572bb6583" providerId="ADAL" clId="{8DD85B8F-BE43-DF49-87FB-D553472E166C}" dt="2024-06-05T17:43:26.271" v="4725"/>
          <ac:graphicFrameMkLst>
            <pc:docMk/>
            <pc:sldMk cId="2834998864" sldId="284"/>
            <ac:graphicFrameMk id="5" creationId="{2EDAD832-EF55-D31C-AF5E-09EB33D46241}"/>
          </ac:graphicFrameMkLst>
        </pc:graphicFrameChg>
        <pc:graphicFrameChg chg="mod">
          <ac:chgData name="Pasquale Serrao" userId="2d3aeefd-33b9-41f0-a700-571572bb6583" providerId="ADAL" clId="{8DD85B8F-BE43-DF49-87FB-D553472E166C}" dt="2024-06-05T17:43:07.755" v="4723"/>
          <ac:graphicFrameMkLst>
            <pc:docMk/>
            <pc:sldMk cId="2834998864" sldId="284"/>
            <ac:graphicFrameMk id="6" creationId="{67EAD5F4-D407-1ADF-C4A3-EFDE49D25DBE}"/>
          </ac:graphicFrameMkLst>
        </pc:graphicFrameChg>
        <pc:cxnChg chg="add mod">
          <ac:chgData name="Pasquale Serrao" userId="2d3aeefd-33b9-41f0-a700-571572bb6583" providerId="ADAL" clId="{8DD85B8F-BE43-DF49-87FB-D553472E166C}" dt="2024-05-31T17:47:57.555" v="1917" actId="164"/>
          <ac:cxnSpMkLst>
            <pc:docMk/>
            <pc:sldMk cId="2834998864" sldId="284"/>
            <ac:cxnSpMk id="7" creationId="{C5D02095-F477-427C-DBFE-51AAD331C3EB}"/>
          </ac:cxnSpMkLst>
        </pc:cxnChg>
        <pc:cxnChg chg="del mod">
          <ac:chgData name="Pasquale Serrao" userId="2d3aeefd-33b9-41f0-a700-571572bb6583" providerId="ADAL" clId="{8DD85B8F-BE43-DF49-87FB-D553472E166C}" dt="2024-05-31T17:46:35.563" v="1905" actId="21"/>
          <ac:cxnSpMkLst>
            <pc:docMk/>
            <pc:sldMk cId="2834998864" sldId="284"/>
            <ac:cxnSpMk id="14" creationId="{FBCFACF5-D415-8085-DC6A-C558CF09308D}"/>
          </ac:cxnSpMkLst>
        </pc:cxnChg>
      </pc:sldChg>
      <pc:sldChg chg="modSp mod">
        <pc:chgData name="Pasquale Serrao" userId="2d3aeefd-33b9-41f0-a700-571572bb6583" providerId="ADAL" clId="{8DD85B8F-BE43-DF49-87FB-D553472E166C}" dt="2024-06-04T17:31:39.952" v="3917" actId="20577"/>
        <pc:sldMkLst>
          <pc:docMk/>
          <pc:sldMk cId="1335585764" sldId="285"/>
        </pc:sldMkLst>
        <pc:spChg chg="mod">
          <ac:chgData name="Pasquale Serrao" userId="2d3aeefd-33b9-41f0-a700-571572bb6583" providerId="ADAL" clId="{8DD85B8F-BE43-DF49-87FB-D553472E166C}" dt="2024-06-04T17:31:39.952" v="3917" actId="20577"/>
          <ac:spMkLst>
            <pc:docMk/>
            <pc:sldMk cId="1335585764" sldId="285"/>
            <ac:spMk id="5" creationId="{735ED38C-7EEC-1C81-F468-047DE83607E0}"/>
          </ac:spMkLst>
        </pc:spChg>
        <pc:spChg chg="mod">
          <ac:chgData name="Pasquale Serrao" userId="2d3aeefd-33b9-41f0-a700-571572bb6583" providerId="ADAL" clId="{8DD85B8F-BE43-DF49-87FB-D553472E166C}" dt="2024-06-01T13:35:03.570" v="3629" actId="20577"/>
          <ac:spMkLst>
            <pc:docMk/>
            <pc:sldMk cId="1335585764" sldId="285"/>
            <ac:spMk id="11" creationId="{444CEA29-FB27-AE26-2A61-C41C2B35CE51}"/>
          </ac:spMkLst>
        </pc:spChg>
        <pc:graphicFrameChg chg="mod">
          <ac:chgData name="Pasquale Serrao" userId="2d3aeefd-33b9-41f0-a700-571572bb6583" providerId="ADAL" clId="{8DD85B8F-BE43-DF49-87FB-D553472E166C}" dt="2024-05-31T18:56:44.423" v="2580" actId="1076"/>
          <ac:graphicFrameMkLst>
            <pc:docMk/>
            <pc:sldMk cId="1335585764" sldId="285"/>
            <ac:graphicFrameMk id="7" creationId="{D4A664FB-4388-4E64-BB05-7F01D4C12D04}"/>
          </ac:graphicFrameMkLst>
        </pc:graphicFrameChg>
        <pc:graphicFrameChg chg="mod">
          <ac:chgData name="Pasquale Serrao" userId="2d3aeefd-33b9-41f0-a700-571572bb6583" providerId="ADAL" clId="{8DD85B8F-BE43-DF49-87FB-D553472E166C}" dt="2024-05-31T18:56:44.423" v="2580" actId="1076"/>
          <ac:graphicFrameMkLst>
            <pc:docMk/>
            <pc:sldMk cId="1335585764" sldId="285"/>
            <ac:graphicFrameMk id="8" creationId="{186058DF-9BEA-7D6E-653C-0AB846B5F8E9}"/>
          </ac:graphicFrameMkLst>
        </pc:graphicFrameChg>
      </pc:sldChg>
      <pc:sldChg chg="addSp delSp modSp del mod modShow">
        <pc:chgData name="Pasquale Serrao" userId="2d3aeefd-33b9-41f0-a700-571572bb6583" providerId="ADAL" clId="{8DD85B8F-BE43-DF49-87FB-D553472E166C}" dt="2024-06-04T17:48:19.391" v="3947" actId="2696"/>
        <pc:sldMkLst>
          <pc:docMk/>
          <pc:sldMk cId="3708988712" sldId="287"/>
        </pc:sldMkLst>
        <pc:spChg chg="mod topLvl">
          <ac:chgData name="Pasquale Serrao" userId="2d3aeefd-33b9-41f0-a700-571572bb6583" providerId="ADAL" clId="{8DD85B8F-BE43-DF49-87FB-D553472E166C}" dt="2024-05-31T22:34:15.410" v="2990" actId="1076"/>
          <ac:spMkLst>
            <pc:docMk/>
            <pc:sldMk cId="3708988712" sldId="287"/>
            <ac:spMk id="4" creationId="{8C510CBC-B230-833B-39CF-19914A068EBE}"/>
          </ac:spMkLst>
        </pc:spChg>
        <pc:spChg chg="mod topLvl">
          <ac:chgData name="Pasquale Serrao" userId="2d3aeefd-33b9-41f0-a700-571572bb6583" providerId="ADAL" clId="{8DD85B8F-BE43-DF49-87FB-D553472E166C}" dt="2024-05-31T22:34:15.410" v="2990" actId="1076"/>
          <ac:spMkLst>
            <pc:docMk/>
            <pc:sldMk cId="3708988712" sldId="287"/>
            <ac:spMk id="5" creationId="{E19CEBAA-5C2D-DC75-D2B5-D5834D42A419}"/>
          </ac:spMkLst>
        </pc:spChg>
        <pc:spChg chg="mod topLvl">
          <ac:chgData name="Pasquale Serrao" userId="2d3aeefd-33b9-41f0-a700-571572bb6583" providerId="ADAL" clId="{8DD85B8F-BE43-DF49-87FB-D553472E166C}" dt="2024-05-31T22:34:15.410" v="2990" actId="1076"/>
          <ac:spMkLst>
            <pc:docMk/>
            <pc:sldMk cId="3708988712" sldId="287"/>
            <ac:spMk id="8" creationId="{0533E353-66DD-15CB-04E2-85E720C5AC93}"/>
          </ac:spMkLst>
        </pc:spChg>
        <pc:spChg chg="mod">
          <ac:chgData name="Pasquale Serrao" userId="2d3aeefd-33b9-41f0-a700-571572bb6583" providerId="ADAL" clId="{8DD85B8F-BE43-DF49-87FB-D553472E166C}" dt="2024-05-31T22:36:04.446" v="3012" actId="1076"/>
          <ac:spMkLst>
            <pc:docMk/>
            <pc:sldMk cId="3708988712" sldId="287"/>
            <ac:spMk id="12" creationId="{26725A25-B96A-B0FE-B78D-A89BEDE63DF8}"/>
          </ac:spMkLst>
        </pc:spChg>
        <pc:spChg chg="mod topLvl">
          <ac:chgData name="Pasquale Serrao" userId="2d3aeefd-33b9-41f0-a700-571572bb6583" providerId="ADAL" clId="{8DD85B8F-BE43-DF49-87FB-D553472E166C}" dt="2024-05-31T22:34:15.410" v="2990" actId="1076"/>
          <ac:spMkLst>
            <pc:docMk/>
            <pc:sldMk cId="3708988712" sldId="287"/>
            <ac:spMk id="14" creationId="{FEA1C591-4B9A-CE4D-EF00-DC1F7268D1F6}"/>
          </ac:spMkLst>
        </pc:spChg>
        <pc:spChg chg="mod">
          <ac:chgData name="Pasquale Serrao" userId="2d3aeefd-33b9-41f0-a700-571572bb6583" providerId="ADAL" clId="{8DD85B8F-BE43-DF49-87FB-D553472E166C}" dt="2024-05-31T22:30:42.645" v="2942"/>
          <ac:spMkLst>
            <pc:docMk/>
            <pc:sldMk cId="3708988712" sldId="287"/>
            <ac:spMk id="17" creationId="{1303AACC-9452-524F-5A2E-89747DCA5CEB}"/>
          </ac:spMkLst>
        </pc:spChg>
        <pc:spChg chg="mod">
          <ac:chgData name="Pasquale Serrao" userId="2d3aeefd-33b9-41f0-a700-571572bb6583" providerId="ADAL" clId="{8DD85B8F-BE43-DF49-87FB-D553472E166C}" dt="2024-05-31T22:30:42.645" v="2942"/>
          <ac:spMkLst>
            <pc:docMk/>
            <pc:sldMk cId="3708988712" sldId="287"/>
            <ac:spMk id="18" creationId="{8774CD31-FD8A-0511-755F-9C43ABCAB999}"/>
          </ac:spMkLst>
        </pc:spChg>
        <pc:spChg chg="mod">
          <ac:chgData name="Pasquale Serrao" userId="2d3aeefd-33b9-41f0-a700-571572bb6583" providerId="ADAL" clId="{8DD85B8F-BE43-DF49-87FB-D553472E166C}" dt="2024-05-31T22:30:42.645" v="2942"/>
          <ac:spMkLst>
            <pc:docMk/>
            <pc:sldMk cId="3708988712" sldId="287"/>
            <ac:spMk id="20" creationId="{93467DFC-9D8C-2AE7-DCB8-423A76803609}"/>
          </ac:spMkLst>
        </pc:spChg>
        <pc:spChg chg="mod">
          <ac:chgData name="Pasquale Serrao" userId="2d3aeefd-33b9-41f0-a700-571572bb6583" providerId="ADAL" clId="{8DD85B8F-BE43-DF49-87FB-D553472E166C}" dt="2024-05-31T22:30:42.645" v="2942"/>
          <ac:spMkLst>
            <pc:docMk/>
            <pc:sldMk cId="3708988712" sldId="287"/>
            <ac:spMk id="22" creationId="{37792D60-E608-8C45-0B0F-28B4C14B2049}"/>
          </ac:spMkLst>
        </pc:spChg>
        <pc:spChg chg="add mod">
          <ac:chgData name="Pasquale Serrao" userId="2d3aeefd-33b9-41f0-a700-571572bb6583" providerId="ADAL" clId="{8DD85B8F-BE43-DF49-87FB-D553472E166C}" dt="2024-05-31T22:34:35.992" v="2994" actId="1076"/>
          <ac:spMkLst>
            <pc:docMk/>
            <pc:sldMk cId="3708988712" sldId="287"/>
            <ac:spMk id="23" creationId="{21D93867-C3BA-8A72-5531-D147D793EE1A}"/>
          </ac:spMkLst>
        </pc:spChg>
        <pc:spChg chg="add mod">
          <ac:chgData name="Pasquale Serrao" userId="2d3aeefd-33b9-41f0-a700-571572bb6583" providerId="ADAL" clId="{8DD85B8F-BE43-DF49-87FB-D553472E166C}" dt="2024-05-31T22:34:35.992" v="2994" actId="1076"/>
          <ac:spMkLst>
            <pc:docMk/>
            <pc:sldMk cId="3708988712" sldId="287"/>
            <ac:spMk id="24" creationId="{F45E006F-7CA6-16F4-352B-7CC3F48EA2A2}"/>
          </ac:spMkLst>
        </pc:spChg>
        <pc:spChg chg="add mod">
          <ac:chgData name="Pasquale Serrao" userId="2d3aeefd-33b9-41f0-a700-571572bb6583" providerId="ADAL" clId="{8DD85B8F-BE43-DF49-87FB-D553472E166C}" dt="2024-05-31T22:34:35.992" v="2994" actId="1076"/>
          <ac:spMkLst>
            <pc:docMk/>
            <pc:sldMk cId="3708988712" sldId="287"/>
            <ac:spMk id="25" creationId="{E641CE95-40D2-DCFF-717D-79CDEC5E75A8}"/>
          </ac:spMkLst>
        </pc:spChg>
        <pc:spChg chg="add mod">
          <ac:chgData name="Pasquale Serrao" userId="2d3aeefd-33b9-41f0-a700-571572bb6583" providerId="ADAL" clId="{8DD85B8F-BE43-DF49-87FB-D553472E166C}" dt="2024-05-31T23:26:43.783" v="3017" actId="1076"/>
          <ac:spMkLst>
            <pc:docMk/>
            <pc:sldMk cId="3708988712" sldId="287"/>
            <ac:spMk id="27" creationId="{0F89F00C-6B16-0D5F-7D32-B045973822FE}"/>
          </ac:spMkLst>
        </pc:spChg>
        <pc:spChg chg="add mod">
          <ac:chgData name="Pasquale Serrao" userId="2d3aeefd-33b9-41f0-a700-571572bb6583" providerId="ADAL" clId="{8DD85B8F-BE43-DF49-87FB-D553472E166C}" dt="2024-05-31T23:26:43.783" v="3017" actId="1076"/>
          <ac:spMkLst>
            <pc:docMk/>
            <pc:sldMk cId="3708988712" sldId="287"/>
            <ac:spMk id="28" creationId="{51EDE3D0-BAE0-236F-1C9A-C434FE339427}"/>
          </ac:spMkLst>
        </pc:spChg>
        <pc:spChg chg="add mod">
          <ac:chgData name="Pasquale Serrao" userId="2d3aeefd-33b9-41f0-a700-571572bb6583" providerId="ADAL" clId="{8DD85B8F-BE43-DF49-87FB-D553472E166C}" dt="2024-05-31T23:26:43.783" v="3017" actId="1076"/>
          <ac:spMkLst>
            <pc:docMk/>
            <pc:sldMk cId="3708988712" sldId="287"/>
            <ac:spMk id="29" creationId="{88375A9C-DBDB-CA77-563D-E57832D895E8}"/>
          </ac:spMkLst>
        </pc:spChg>
        <pc:spChg chg="add mod">
          <ac:chgData name="Pasquale Serrao" userId="2d3aeefd-33b9-41f0-a700-571572bb6583" providerId="ADAL" clId="{8DD85B8F-BE43-DF49-87FB-D553472E166C}" dt="2024-05-31T22:35:08.665" v="3001" actId="1076"/>
          <ac:spMkLst>
            <pc:docMk/>
            <pc:sldMk cId="3708988712" sldId="287"/>
            <ac:spMk id="31" creationId="{B8ECAF35-260D-F7CE-8E1C-6B229E2AED5E}"/>
          </ac:spMkLst>
        </pc:spChg>
        <pc:spChg chg="add mod">
          <ac:chgData name="Pasquale Serrao" userId="2d3aeefd-33b9-41f0-a700-571572bb6583" providerId="ADAL" clId="{8DD85B8F-BE43-DF49-87FB-D553472E166C}" dt="2024-05-31T23:26:56.279" v="3019" actId="1076"/>
          <ac:spMkLst>
            <pc:docMk/>
            <pc:sldMk cId="3708988712" sldId="287"/>
            <ac:spMk id="32" creationId="{31599F3A-DA68-C63A-E34B-D8908236DA39}"/>
          </ac:spMkLst>
        </pc:spChg>
        <pc:grpChg chg="add del mod">
          <ac:chgData name="Pasquale Serrao" userId="2d3aeefd-33b9-41f0-a700-571572bb6583" providerId="ADAL" clId="{8DD85B8F-BE43-DF49-87FB-D553472E166C}" dt="2024-05-31T22:30:51.270" v="2944" actId="165"/>
          <ac:grpSpMkLst>
            <pc:docMk/>
            <pc:sldMk cId="3708988712" sldId="287"/>
            <ac:grpSpMk id="3" creationId="{2EBBE15B-E21E-1FF0-C54C-9A3990AAEB31}"/>
          </ac:grpSpMkLst>
        </pc:grpChg>
        <pc:grpChg chg="add del mod">
          <ac:chgData name="Pasquale Serrao" userId="2d3aeefd-33b9-41f0-a700-571572bb6583" providerId="ADAL" clId="{8DD85B8F-BE43-DF49-87FB-D553472E166C}" dt="2024-05-31T23:29:24.399" v="3050" actId="478"/>
          <ac:grpSpMkLst>
            <pc:docMk/>
            <pc:sldMk cId="3708988712" sldId="287"/>
            <ac:grpSpMk id="16" creationId="{B91CAE66-B402-D93C-4878-1F59B33DF6EF}"/>
          </ac:grpSpMkLst>
        </pc:grpChg>
        <pc:graphicFrameChg chg="mod">
          <ac:chgData name="Pasquale Serrao" userId="2d3aeefd-33b9-41f0-a700-571572bb6583" providerId="ADAL" clId="{8DD85B8F-BE43-DF49-87FB-D553472E166C}" dt="2024-05-31T23:29:20.556" v="3049" actId="1076"/>
          <ac:graphicFrameMkLst>
            <pc:docMk/>
            <pc:sldMk cId="3708988712" sldId="287"/>
            <ac:graphicFrameMk id="6" creationId="{5D031FE8-A9F5-81FA-BCFD-99C00B890E4B}"/>
          </ac:graphicFrameMkLst>
        </pc:graphicFrameChg>
        <pc:graphicFrameChg chg="mod">
          <ac:chgData name="Pasquale Serrao" userId="2d3aeefd-33b9-41f0-a700-571572bb6583" providerId="ADAL" clId="{8DD85B8F-BE43-DF49-87FB-D553472E166C}" dt="2024-05-31T22:35:43.038" v="3007" actId="692"/>
          <ac:graphicFrameMkLst>
            <pc:docMk/>
            <pc:sldMk cId="3708988712" sldId="287"/>
            <ac:graphicFrameMk id="7" creationId="{05F688B7-FB4E-0422-5E00-EE37CD5BE282}"/>
          </ac:graphicFrameMkLst>
        </pc:graphicFrameChg>
        <pc:cxnChg chg="mod topLvl">
          <ac:chgData name="Pasquale Serrao" userId="2d3aeefd-33b9-41f0-a700-571572bb6583" providerId="ADAL" clId="{8DD85B8F-BE43-DF49-87FB-D553472E166C}" dt="2024-05-31T22:34:15.410" v="2990" actId="1076"/>
          <ac:cxnSpMkLst>
            <pc:docMk/>
            <pc:sldMk cId="3708988712" sldId="287"/>
            <ac:cxnSpMk id="9" creationId="{8D352823-5E91-EEA4-1E39-46286E5BD23E}"/>
          </ac:cxnSpMkLst>
        </pc:cxnChg>
        <pc:cxnChg chg="mod">
          <ac:chgData name="Pasquale Serrao" userId="2d3aeefd-33b9-41f0-a700-571572bb6583" providerId="ADAL" clId="{8DD85B8F-BE43-DF49-87FB-D553472E166C}" dt="2024-05-31T23:29:24.399" v="3050" actId="478"/>
          <ac:cxnSpMkLst>
            <pc:docMk/>
            <pc:sldMk cId="3708988712" sldId="287"/>
            <ac:cxnSpMk id="21" creationId="{1E564007-C9D7-8A9A-01BA-7FB866F14099}"/>
          </ac:cxnSpMkLst>
        </pc:cxnChg>
        <pc:cxnChg chg="add mod">
          <ac:chgData name="Pasquale Serrao" userId="2d3aeefd-33b9-41f0-a700-571572bb6583" providerId="ADAL" clId="{8DD85B8F-BE43-DF49-87FB-D553472E166C}" dt="2024-05-31T22:34:35.992" v="2994" actId="1076"/>
          <ac:cxnSpMkLst>
            <pc:docMk/>
            <pc:sldMk cId="3708988712" sldId="287"/>
            <ac:cxnSpMk id="26" creationId="{AD0457D2-4F7B-B953-65BB-4C7498B200EB}"/>
          </ac:cxnSpMkLst>
        </pc:cxnChg>
        <pc:cxnChg chg="add mod">
          <ac:chgData name="Pasquale Serrao" userId="2d3aeefd-33b9-41f0-a700-571572bb6583" providerId="ADAL" clId="{8DD85B8F-BE43-DF49-87FB-D553472E166C}" dt="2024-05-31T23:26:43.783" v="3017" actId="1076"/>
          <ac:cxnSpMkLst>
            <pc:docMk/>
            <pc:sldMk cId="3708988712" sldId="287"/>
            <ac:cxnSpMk id="30" creationId="{6D8B5185-4D7A-0DE4-24D5-6152B7D36D06}"/>
          </ac:cxnSpMkLst>
        </pc:cxnChg>
      </pc:sldChg>
      <pc:sldChg chg="addSp delSp modSp add mod">
        <pc:chgData name="Pasquale Serrao" userId="2d3aeefd-33b9-41f0-a700-571572bb6583" providerId="ADAL" clId="{8DD85B8F-BE43-DF49-87FB-D553472E166C}" dt="2024-06-01T13:36:22.086" v="3633" actId="1076"/>
        <pc:sldMkLst>
          <pc:docMk/>
          <pc:sldMk cId="225577108" sldId="288"/>
        </pc:sldMkLst>
        <pc:spChg chg="add mod">
          <ac:chgData name="Pasquale Serrao" userId="2d3aeefd-33b9-41f0-a700-571572bb6583" providerId="ADAL" clId="{8DD85B8F-BE43-DF49-87FB-D553472E166C}" dt="2024-05-31T22:20:52.382" v="2889" actId="164"/>
          <ac:spMkLst>
            <pc:docMk/>
            <pc:sldMk cId="225577108" sldId="288"/>
            <ac:spMk id="4" creationId="{53B4DFF4-E1AC-264E-B747-113E695AE1C0}"/>
          </ac:spMkLst>
        </pc:spChg>
        <pc:spChg chg="mod">
          <ac:chgData name="Pasquale Serrao" userId="2d3aeefd-33b9-41f0-a700-571572bb6583" providerId="ADAL" clId="{8DD85B8F-BE43-DF49-87FB-D553472E166C}" dt="2024-06-01T13:36:22.086" v="3633" actId="1076"/>
          <ac:spMkLst>
            <pc:docMk/>
            <pc:sldMk cId="225577108" sldId="288"/>
            <ac:spMk id="6" creationId="{55CDEE54-42F1-6091-3F0E-2BACF70ADB2B}"/>
          </ac:spMkLst>
        </pc:spChg>
        <pc:spChg chg="add del">
          <ac:chgData name="Pasquale Serrao" userId="2d3aeefd-33b9-41f0-a700-571572bb6583" providerId="ADAL" clId="{8DD85B8F-BE43-DF49-87FB-D553472E166C}" dt="2024-05-31T22:08:02.243" v="2777" actId="11529"/>
          <ac:spMkLst>
            <pc:docMk/>
            <pc:sldMk cId="225577108" sldId="288"/>
            <ac:spMk id="8" creationId="{B486731F-4CB1-E12E-F120-E3D6BFB55802}"/>
          </ac:spMkLst>
        </pc:spChg>
        <pc:spChg chg="add del mod">
          <ac:chgData name="Pasquale Serrao" userId="2d3aeefd-33b9-41f0-a700-571572bb6583" providerId="ADAL" clId="{8DD85B8F-BE43-DF49-87FB-D553472E166C}" dt="2024-05-31T22:09:04.777" v="2785" actId="478"/>
          <ac:spMkLst>
            <pc:docMk/>
            <pc:sldMk cId="225577108" sldId="288"/>
            <ac:spMk id="10" creationId="{3F197090-BA5D-677B-19F5-18CC83243CA6}"/>
          </ac:spMkLst>
        </pc:spChg>
        <pc:spChg chg="add mod">
          <ac:chgData name="Pasquale Serrao" userId="2d3aeefd-33b9-41f0-a700-571572bb6583" providerId="ADAL" clId="{8DD85B8F-BE43-DF49-87FB-D553472E166C}" dt="2024-05-31T22:20:52.382" v="2889" actId="164"/>
          <ac:spMkLst>
            <pc:docMk/>
            <pc:sldMk cId="225577108" sldId="288"/>
            <ac:spMk id="11" creationId="{9F36634D-25EB-5214-001E-70AD90D648A9}"/>
          </ac:spMkLst>
        </pc:spChg>
        <pc:spChg chg="add mod">
          <ac:chgData name="Pasquale Serrao" userId="2d3aeefd-33b9-41f0-a700-571572bb6583" providerId="ADAL" clId="{8DD85B8F-BE43-DF49-87FB-D553472E166C}" dt="2024-05-31T22:20:52.382" v="2889" actId="164"/>
          <ac:spMkLst>
            <pc:docMk/>
            <pc:sldMk cId="225577108" sldId="288"/>
            <ac:spMk id="12" creationId="{8BC81501-BFB7-A5B8-0BFE-0D8BC8CFBFFA}"/>
          </ac:spMkLst>
        </pc:spChg>
        <pc:spChg chg="add mod">
          <ac:chgData name="Pasquale Serrao" userId="2d3aeefd-33b9-41f0-a700-571572bb6583" providerId="ADAL" clId="{8DD85B8F-BE43-DF49-87FB-D553472E166C}" dt="2024-05-31T22:21:07.754" v="2892" actId="164"/>
          <ac:spMkLst>
            <pc:docMk/>
            <pc:sldMk cId="225577108" sldId="288"/>
            <ac:spMk id="15" creationId="{171AAFA3-A603-1308-F720-27FF4B206AD5}"/>
          </ac:spMkLst>
        </pc:spChg>
        <pc:spChg chg="add mod">
          <ac:chgData name="Pasquale Serrao" userId="2d3aeefd-33b9-41f0-a700-571572bb6583" providerId="ADAL" clId="{8DD85B8F-BE43-DF49-87FB-D553472E166C}" dt="2024-05-31T22:21:07.754" v="2892" actId="164"/>
          <ac:spMkLst>
            <pc:docMk/>
            <pc:sldMk cId="225577108" sldId="288"/>
            <ac:spMk id="16" creationId="{D1913433-59F1-AF46-96EE-2DDECDADCC0F}"/>
          </ac:spMkLst>
        </pc:spChg>
        <pc:spChg chg="add mod">
          <ac:chgData name="Pasquale Serrao" userId="2d3aeefd-33b9-41f0-a700-571572bb6583" providerId="ADAL" clId="{8DD85B8F-BE43-DF49-87FB-D553472E166C}" dt="2024-05-31T22:21:07.754" v="2892" actId="164"/>
          <ac:spMkLst>
            <pc:docMk/>
            <pc:sldMk cId="225577108" sldId="288"/>
            <ac:spMk id="17" creationId="{996E6947-7110-2324-5ECE-429AA71D0AA4}"/>
          </ac:spMkLst>
        </pc:spChg>
        <pc:spChg chg="add mod">
          <ac:chgData name="Pasquale Serrao" userId="2d3aeefd-33b9-41f0-a700-571572bb6583" providerId="ADAL" clId="{8DD85B8F-BE43-DF49-87FB-D553472E166C}" dt="2024-05-31T22:36:21.379" v="3013" actId="1076"/>
          <ac:spMkLst>
            <pc:docMk/>
            <pc:sldMk cId="225577108" sldId="288"/>
            <ac:spMk id="22" creationId="{43E87A88-3095-68FE-D305-EBD6C55750E6}"/>
          </ac:spMkLst>
        </pc:spChg>
        <pc:spChg chg="add del mod">
          <ac:chgData name="Pasquale Serrao" userId="2d3aeefd-33b9-41f0-a700-571572bb6583" providerId="ADAL" clId="{8DD85B8F-BE43-DF49-87FB-D553472E166C}" dt="2024-05-31T22:17:45.461" v="2868" actId="478"/>
          <ac:spMkLst>
            <pc:docMk/>
            <pc:sldMk cId="225577108" sldId="288"/>
            <ac:spMk id="23" creationId="{87D51161-73B5-78E6-C11B-4484920F9C30}"/>
          </ac:spMkLst>
        </pc:spChg>
        <pc:spChg chg="add mod">
          <ac:chgData name="Pasquale Serrao" userId="2d3aeefd-33b9-41f0-a700-571572bb6583" providerId="ADAL" clId="{8DD85B8F-BE43-DF49-87FB-D553472E166C}" dt="2024-05-31T22:20:52.382" v="2889" actId="164"/>
          <ac:spMkLst>
            <pc:docMk/>
            <pc:sldMk cId="225577108" sldId="288"/>
            <ac:spMk id="24" creationId="{B55FC504-ED6C-1D15-AE64-027F0C13B140}"/>
          </ac:spMkLst>
        </pc:spChg>
        <pc:spChg chg="add del mod">
          <ac:chgData name="Pasquale Serrao" userId="2d3aeefd-33b9-41f0-a700-571572bb6583" providerId="ADAL" clId="{8DD85B8F-BE43-DF49-87FB-D553472E166C}" dt="2024-05-31T22:20:32.166" v="2888" actId="478"/>
          <ac:spMkLst>
            <pc:docMk/>
            <pc:sldMk cId="225577108" sldId="288"/>
            <ac:spMk id="25" creationId="{480229AB-3F50-D0D2-09A0-07F0D33130BB}"/>
          </ac:spMkLst>
        </pc:spChg>
        <pc:spChg chg="mod topLvl">
          <ac:chgData name="Pasquale Serrao" userId="2d3aeefd-33b9-41f0-a700-571572bb6583" providerId="ADAL" clId="{8DD85B8F-BE43-DF49-87FB-D553472E166C}" dt="2024-05-31T22:22:01.578" v="2899" actId="164"/>
          <ac:spMkLst>
            <pc:docMk/>
            <pc:sldMk cId="225577108" sldId="288"/>
            <ac:spMk id="29" creationId="{674DC5B0-1179-0E0C-A651-B6C195A7A4C3}"/>
          </ac:spMkLst>
        </pc:spChg>
        <pc:spChg chg="mod topLvl">
          <ac:chgData name="Pasquale Serrao" userId="2d3aeefd-33b9-41f0-a700-571572bb6583" providerId="ADAL" clId="{8DD85B8F-BE43-DF49-87FB-D553472E166C}" dt="2024-05-31T22:22:01.578" v="2899" actId="164"/>
          <ac:spMkLst>
            <pc:docMk/>
            <pc:sldMk cId="225577108" sldId="288"/>
            <ac:spMk id="30" creationId="{96A3D87E-444A-745C-E0C2-227CDE3D8DF8}"/>
          </ac:spMkLst>
        </pc:spChg>
        <pc:spChg chg="mod topLvl">
          <ac:chgData name="Pasquale Serrao" userId="2d3aeefd-33b9-41f0-a700-571572bb6583" providerId="ADAL" clId="{8DD85B8F-BE43-DF49-87FB-D553472E166C}" dt="2024-05-31T22:22:01.578" v="2899" actId="164"/>
          <ac:spMkLst>
            <pc:docMk/>
            <pc:sldMk cId="225577108" sldId="288"/>
            <ac:spMk id="31" creationId="{0BEF04D4-6CD6-C6B4-A37F-01F2EAC7FF06}"/>
          </ac:spMkLst>
        </pc:spChg>
        <pc:spChg chg="add mod">
          <ac:chgData name="Pasquale Serrao" userId="2d3aeefd-33b9-41f0-a700-571572bb6583" providerId="ADAL" clId="{8DD85B8F-BE43-DF49-87FB-D553472E166C}" dt="2024-05-31T22:36:21.379" v="3013" actId="1076"/>
          <ac:spMkLst>
            <pc:docMk/>
            <pc:sldMk cId="225577108" sldId="288"/>
            <ac:spMk id="34" creationId="{68C55EA9-4F3B-9D17-9588-257B38EADB7F}"/>
          </ac:spMkLst>
        </pc:spChg>
        <pc:spChg chg="add mod">
          <ac:chgData name="Pasquale Serrao" userId="2d3aeefd-33b9-41f0-a700-571572bb6583" providerId="ADAL" clId="{8DD85B8F-BE43-DF49-87FB-D553472E166C}" dt="2024-05-31T23:42:54.660" v="3160" actId="1076"/>
          <ac:spMkLst>
            <pc:docMk/>
            <pc:sldMk cId="225577108" sldId="288"/>
            <ac:spMk id="37" creationId="{65CBC528-F915-52A3-2966-3AF6D50FA66E}"/>
          </ac:spMkLst>
        </pc:spChg>
        <pc:grpChg chg="add mod">
          <ac:chgData name="Pasquale Serrao" userId="2d3aeefd-33b9-41f0-a700-571572bb6583" providerId="ADAL" clId="{8DD85B8F-BE43-DF49-87FB-D553472E166C}" dt="2024-05-31T22:36:21.379" v="3013" actId="1076"/>
          <ac:grpSpMkLst>
            <pc:docMk/>
            <pc:sldMk cId="225577108" sldId="288"/>
            <ac:grpSpMk id="26" creationId="{164C2143-C2BF-3EA6-8C87-4CF769611300}"/>
          </ac:grpSpMkLst>
        </pc:grpChg>
        <pc:grpChg chg="add mod">
          <ac:chgData name="Pasquale Serrao" userId="2d3aeefd-33b9-41f0-a700-571572bb6583" providerId="ADAL" clId="{8DD85B8F-BE43-DF49-87FB-D553472E166C}" dt="2024-05-31T22:36:21.379" v="3013" actId="1076"/>
          <ac:grpSpMkLst>
            <pc:docMk/>
            <pc:sldMk cId="225577108" sldId="288"/>
            <ac:grpSpMk id="27" creationId="{BB0CD37B-EC63-95EE-721E-0EBF02E4D84C}"/>
          </ac:grpSpMkLst>
        </pc:grpChg>
        <pc:grpChg chg="add del mod">
          <ac:chgData name="Pasquale Serrao" userId="2d3aeefd-33b9-41f0-a700-571572bb6583" providerId="ADAL" clId="{8DD85B8F-BE43-DF49-87FB-D553472E166C}" dt="2024-05-31T22:21:44.753" v="2897" actId="165"/>
          <ac:grpSpMkLst>
            <pc:docMk/>
            <pc:sldMk cId="225577108" sldId="288"/>
            <ac:grpSpMk id="28" creationId="{F03104D8-2471-21F7-D428-6D612FFC06D1}"/>
          </ac:grpSpMkLst>
        </pc:grpChg>
        <pc:grpChg chg="add mod">
          <ac:chgData name="Pasquale Serrao" userId="2d3aeefd-33b9-41f0-a700-571572bb6583" providerId="ADAL" clId="{8DD85B8F-BE43-DF49-87FB-D553472E166C}" dt="2024-05-31T22:36:21.379" v="3013" actId="1076"/>
          <ac:grpSpMkLst>
            <pc:docMk/>
            <pc:sldMk cId="225577108" sldId="288"/>
            <ac:grpSpMk id="33" creationId="{2F555497-2175-EE50-68A9-E7CCE94301A1}"/>
          </ac:grpSpMkLst>
        </pc:grpChg>
        <pc:graphicFrameChg chg="del">
          <ac:chgData name="Pasquale Serrao" userId="2d3aeefd-33b9-41f0-a700-571572bb6583" providerId="ADAL" clId="{8DD85B8F-BE43-DF49-87FB-D553472E166C}" dt="2024-05-31T22:04:35.845" v="2758" actId="478"/>
          <ac:graphicFrameMkLst>
            <pc:docMk/>
            <pc:sldMk cId="225577108" sldId="288"/>
            <ac:graphicFrameMk id="3" creationId="{95DDBC2E-3D7F-B246-88CD-09B7D71142B4}"/>
          </ac:graphicFrameMkLst>
        </pc:graphicFrameChg>
        <pc:graphicFrameChg chg="add mod">
          <ac:chgData name="Pasquale Serrao" userId="2d3aeefd-33b9-41f0-a700-571572bb6583" providerId="ADAL" clId="{8DD85B8F-BE43-DF49-87FB-D553472E166C}" dt="2024-05-31T22:05:52.451" v="2766"/>
          <ac:graphicFrameMkLst>
            <pc:docMk/>
            <pc:sldMk cId="225577108" sldId="288"/>
            <ac:graphicFrameMk id="5" creationId="{A627460A-2773-506B-A853-C66697F91CDC}"/>
          </ac:graphicFrameMkLst>
        </pc:graphicFrameChg>
        <pc:graphicFrameChg chg="add del mod">
          <ac:chgData name="Pasquale Serrao" userId="2d3aeefd-33b9-41f0-a700-571572bb6583" providerId="ADAL" clId="{8DD85B8F-BE43-DF49-87FB-D553472E166C}" dt="2024-05-31T22:07:37.154" v="2775" actId="478"/>
          <ac:graphicFrameMkLst>
            <pc:docMk/>
            <pc:sldMk cId="225577108" sldId="288"/>
            <ac:graphicFrameMk id="7" creationId="{972057DA-F11A-EEF5-1C05-87BCA73B0092}"/>
          </ac:graphicFrameMkLst>
        </pc:graphicFrameChg>
        <pc:graphicFrameChg chg="mod">
          <ac:chgData name="Pasquale Serrao" userId="2d3aeefd-33b9-41f0-a700-571572bb6583" providerId="ADAL" clId="{8DD85B8F-BE43-DF49-87FB-D553472E166C}" dt="2024-05-31T22:23:17.992" v="2924" actId="1076"/>
          <ac:graphicFrameMkLst>
            <pc:docMk/>
            <pc:sldMk cId="225577108" sldId="288"/>
            <ac:graphicFrameMk id="9" creationId="{00000000-0008-0000-0100-000005000000}"/>
          </ac:graphicFrameMkLst>
        </pc:graphicFrameChg>
        <pc:cxnChg chg="add mod">
          <ac:chgData name="Pasquale Serrao" userId="2d3aeefd-33b9-41f0-a700-571572bb6583" providerId="ADAL" clId="{8DD85B8F-BE43-DF49-87FB-D553472E166C}" dt="2024-05-31T22:20:52.382" v="2889" actId="164"/>
          <ac:cxnSpMkLst>
            <pc:docMk/>
            <pc:sldMk cId="225577108" sldId="288"/>
            <ac:cxnSpMk id="14" creationId="{BC3FA73A-9ECC-93BB-42B3-AA9ABE0581D0}"/>
          </ac:cxnSpMkLst>
        </pc:cxnChg>
        <pc:cxnChg chg="add mod">
          <ac:chgData name="Pasquale Serrao" userId="2d3aeefd-33b9-41f0-a700-571572bb6583" providerId="ADAL" clId="{8DD85B8F-BE43-DF49-87FB-D553472E166C}" dt="2024-05-31T22:21:07.754" v="2892" actId="164"/>
          <ac:cxnSpMkLst>
            <pc:docMk/>
            <pc:sldMk cId="225577108" sldId="288"/>
            <ac:cxnSpMk id="18" creationId="{7430EA80-D56A-90A1-0C8D-B05506875B13}"/>
          </ac:cxnSpMkLst>
        </pc:cxnChg>
        <pc:cxnChg chg="mod topLvl">
          <ac:chgData name="Pasquale Serrao" userId="2d3aeefd-33b9-41f0-a700-571572bb6583" providerId="ADAL" clId="{8DD85B8F-BE43-DF49-87FB-D553472E166C}" dt="2024-05-31T22:22:01.578" v="2899" actId="164"/>
          <ac:cxnSpMkLst>
            <pc:docMk/>
            <pc:sldMk cId="225577108" sldId="288"/>
            <ac:cxnSpMk id="32" creationId="{51D5B9CE-1DD9-97B0-EF16-80DEAE098F0B}"/>
          </ac:cxnSpMkLst>
        </pc:cxnChg>
        <pc:cxnChg chg="add mod">
          <ac:chgData name="Pasquale Serrao" userId="2d3aeefd-33b9-41f0-a700-571572bb6583" providerId="ADAL" clId="{8DD85B8F-BE43-DF49-87FB-D553472E166C}" dt="2024-05-31T22:24:16.132" v="2926" actId="692"/>
          <ac:cxnSpMkLst>
            <pc:docMk/>
            <pc:sldMk cId="225577108" sldId="288"/>
            <ac:cxnSpMk id="36" creationId="{82F792F7-BCF4-2534-E33B-F02A473474E6}"/>
          </ac:cxnSpMkLst>
        </pc:cxnChg>
      </pc:sldChg>
      <pc:sldChg chg="addSp delSp modSp mod">
        <pc:chgData name="Pasquale Serrao" userId="2d3aeefd-33b9-41f0-a700-571572bb6583" providerId="ADAL" clId="{8DD85B8F-BE43-DF49-87FB-D553472E166C}" dt="2024-06-01T09:58:07.511" v="3622" actId="478"/>
        <pc:sldMkLst>
          <pc:docMk/>
          <pc:sldMk cId="2175001601" sldId="289"/>
        </pc:sldMkLst>
        <pc:spChg chg="mod">
          <ac:chgData name="Pasquale Serrao" userId="2d3aeefd-33b9-41f0-a700-571572bb6583" providerId="ADAL" clId="{8DD85B8F-BE43-DF49-87FB-D553472E166C}" dt="2024-06-01T09:48:17.275" v="3599" actId="1076"/>
          <ac:spMkLst>
            <pc:docMk/>
            <pc:sldMk cId="2175001601" sldId="289"/>
            <ac:spMk id="4" creationId="{8C510CBC-B230-833B-39CF-19914A068EBE}"/>
          </ac:spMkLst>
        </pc:spChg>
        <pc:spChg chg="mod">
          <ac:chgData name="Pasquale Serrao" userId="2d3aeefd-33b9-41f0-a700-571572bb6583" providerId="ADAL" clId="{8DD85B8F-BE43-DF49-87FB-D553472E166C}" dt="2024-06-01T09:43:12.258" v="3284" actId="1076"/>
          <ac:spMkLst>
            <pc:docMk/>
            <pc:sldMk cId="2175001601" sldId="289"/>
            <ac:spMk id="5" creationId="{E19CEBAA-5C2D-DC75-D2B5-D5834D42A419}"/>
          </ac:spMkLst>
        </pc:spChg>
        <pc:spChg chg="del">
          <ac:chgData name="Pasquale Serrao" userId="2d3aeefd-33b9-41f0-a700-571572bb6583" providerId="ADAL" clId="{8DD85B8F-BE43-DF49-87FB-D553472E166C}" dt="2024-06-01T09:47:28.571" v="3594" actId="478"/>
          <ac:spMkLst>
            <pc:docMk/>
            <pc:sldMk cId="2175001601" sldId="289"/>
            <ac:spMk id="6" creationId="{CAB3FC3A-91A4-80A8-D39C-3E4DBAB67877}"/>
          </ac:spMkLst>
        </pc:spChg>
        <pc:spChg chg="add del mod">
          <ac:chgData name="Pasquale Serrao" userId="2d3aeefd-33b9-41f0-a700-571572bb6583" providerId="ADAL" clId="{8DD85B8F-BE43-DF49-87FB-D553472E166C}" dt="2024-06-01T09:42:35.653" v="3268" actId="478"/>
          <ac:spMkLst>
            <pc:docMk/>
            <pc:sldMk cId="2175001601" sldId="289"/>
            <ac:spMk id="6" creationId="{CBBBAA0B-EE01-4736-42C1-CC3176D1625E}"/>
          </ac:spMkLst>
        </pc:spChg>
        <pc:spChg chg="add del mod">
          <ac:chgData name="Pasquale Serrao" userId="2d3aeefd-33b9-41f0-a700-571572bb6583" providerId="ADAL" clId="{8DD85B8F-BE43-DF49-87FB-D553472E166C}" dt="2024-06-01T09:42:52.278" v="3283" actId="478"/>
          <ac:spMkLst>
            <pc:docMk/>
            <pc:sldMk cId="2175001601" sldId="289"/>
            <ac:spMk id="7" creationId="{A813C5B5-EF9C-1CAF-3591-3DC5172D19AD}"/>
          </ac:spMkLst>
        </pc:spChg>
        <pc:spChg chg="add del mod">
          <ac:chgData name="Pasquale Serrao" userId="2d3aeefd-33b9-41f0-a700-571572bb6583" providerId="ADAL" clId="{8DD85B8F-BE43-DF49-87FB-D553472E166C}" dt="2024-06-01T09:45:06.595" v="3407" actId="478"/>
          <ac:spMkLst>
            <pc:docMk/>
            <pc:sldMk cId="2175001601" sldId="289"/>
            <ac:spMk id="7" creationId="{D86BDD80-67E1-EC7F-ED41-A81279356F16}"/>
          </ac:spMkLst>
        </pc:spChg>
        <pc:spChg chg="mod">
          <ac:chgData name="Pasquale Serrao" userId="2d3aeefd-33b9-41f0-a700-571572bb6583" providerId="ADAL" clId="{8DD85B8F-BE43-DF49-87FB-D553472E166C}" dt="2024-06-01T09:48:17.275" v="3599" actId="1076"/>
          <ac:spMkLst>
            <pc:docMk/>
            <pc:sldMk cId="2175001601" sldId="289"/>
            <ac:spMk id="8" creationId="{0533E353-66DD-15CB-04E2-85E720C5AC93}"/>
          </ac:spMkLst>
        </pc:spChg>
        <pc:spChg chg="add del mod">
          <ac:chgData name="Pasquale Serrao" userId="2d3aeefd-33b9-41f0-a700-571572bb6583" providerId="ADAL" clId="{8DD85B8F-BE43-DF49-87FB-D553472E166C}" dt="2024-06-01T09:48:21.565" v="3600" actId="478"/>
          <ac:spMkLst>
            <pc:docMk/>
            <pc:sldMk cId="2175001601" sldId="289"/>
            <ac:spMk id="10" creationId="{D2E368A3-F9CA-3771-2981-11ACCADE08B4}"/>
          </ac:spMkLst>
        </pc:spChg>
        <pc:spChg chg="add del mod">
          <ac:chgData name="Pasquale Serrao" userId="2d3aeefd-33b9-41f0-a700-571572bb6583" providerId="ADAL" clId="{8DD85B8F-BE43-DF49-87FB-D553472E166C}" dt="2024-06-01T09:42:37.396" v="3269" actId="478"/>
          <ac:spMkLst>
            <pc:docMk/>
            <pc:sldMk cId="2175001601" sldId="289"/>
            <ac:spMk id="10" creationId="{F2DD098A-356F-2E30-FE6D-A69F56A5D8DA}"/>
          </ac:spMkLst>
        </pc:spChg>
        <pc:spChg chg="del mod">
          <ac:chgData name="Pasquale Serrao" userId="2d3aeefd-33b9-41f0-a700-571572bb6583" providerId="ADAL" clId="{8DD85B8F-BE43-DF49-87FB-D553472E166C}" dt="2024-06-01T09:57:56.184" v="3619" actId="478"/>
          <ac:spMkLst>
            <pc:docMk/>
            <pc:sldMk cId="2175001601" sldId="289"/>
            <ac:spMk id="11" creationId="{5294DE30-F33D-61F1-374F-A755C5CCEAC3}"/>
          </ac:spMkLst>
        </pc:spChg>
        <pc:spChg chg="add del mod">
          <ac:chgData name="Pasquale Serrao" userId="2d3aeefd-33b9-41f0-a700-571572bb6583" providerId="ADAL" clId="{8DD85B8F-BE43-DF49-87FB-D553472E166C}" dt="2024-06-01T09:42:33.100" v="3266" actId="478"/>
          <ac:spMkLst>
            <pc:docMk/>
            <pc:sldMk cId="2175001601" sldId="289"/>
            <ac:spMk id="11" creationId="{DB0AD9BC-57EE-6F26-AB0B-9E59E7D37EFE}"/>
          </ac:spMkLst>
        </pc:spChg>
        <pc:spChg chg="add del mod">
          <ac:chgData name="Pasquale Serrao" userId="2d3aeefd-33b9-41f0-a700-571572bb6583" providerId="ADAL" clId="{8DD85B8F-BE43-DF49-87FB-D553472E166C}" dt="2024-06-01T09:47:04.020" v="3543" actId="478"/>
          <ac:spMkLst>
            <pc:docMk/>
            <pc:sldMk cId="2175001601" sldId="289"/>
            <ac:spMk id="11" creationId="{E96F5C45-78C2-9E59-CE52-F88289847B50}"/>
          </ac:spMkLst>
        </pc:spChg>
        <pc:spChg chg="del">
          <ac:chgData name="Pasquale Serrao" userId="2d3aeefd-33b9-41f0-a700-571572bb6583" providerId="ADAL" clId="{8DD85B8F-BE43-DF49-87FB-D553472E166C}" dt="2024-06-01T09:42:50.085" v="3282" actId="478"/>
          <ac:spMkLst>
            <pc:docMk/>
            <pc:sldMk cId="2175001601" sldId="289"/>
            <ac:spMk id="12" creationId="{26725A25-B96A-B0FE-B78D-A89BEDE63DF8}"/>
          </ac:spMkLst>
        </pc:spChg>
        <pc:spChg chg="mod">
          <ac:chgData name="Pasquale Serrao" userId="2d3aeefd-33b9-41f0-a700-571572bb6583" providerId="ADAL" clId="{8DD85B8F-BE43-DF49-87FB-D553472E166C}" dt="2024-06-01T09:48:17.275" v="3599" actId="1076"/>
          <ac:spMkLst>
            <pc:docMk/>
            <pc:sldMk cId="2175001601" sldId="289"/>
            <ac:spMk id="23" creationId="{21D93867-C3BA-8A72-5531-D147D793EE1A}"/>
          </ac:spMkLst>
        </pc:spChg>
        <pc:spChg chg="mod">
          <ac:chgData name="Pasquale Serrao" userId="2d3aeefd-33b9-41f0-a700-571572bb6583" providerId="ADAL" clId="{8DD85B8F-BE43-DF49-87FB-D553472E166C}" dt="2024-06-01T09:48:17.275" v="3599" actId="1076"/>
          <ac:spMkLst>
            <pc:docMk/>
            <pc:sldMk cId="2175001601" sldId="289"/>
            <ac:spMk id="24" creationId="{F45E006F-7CA6-16F4-352B-7CC3F48EA2A2}"/>
          </ac:spMkLst>
        </pc:spChg>
        <pc:spChg chg="mod">
          <ac:chgData name="Pasquale Serrao" userId="2d3aeefd-33b9-41f0-a700-571572bb6583" providerId="ADAL" clId="{8DD85B8F-BE43-DF49-87FB-D553472E166C}" dt="2024-06-01T09:48:17.275" v="3599" actId="1076"/>
          <ac:spMkLst>
            <pc:docMk/>
            <pc:sldMk cId="2175001601" sldId="289"/>
            <ac:spMk id="25" creationId="{E641CE95-40D2-DCFF-717D-79CDEC5E75A8}"/>
          </ac:spMkLst>
        </pc:spChg>
        <pc:spChg chg="mod">
          <ac:chgData name="Pasquale Serrao" userId="2d3aeefd-33b9-41f0-a700-571572bb6583" providerId="ADAL" clId="{8DD85B8F-BE43-DF49-87FB-D553472E166C}" dt="2024-06-01T09:48:17.275" v="3599" actId="1076"/>
          <ac:spMkLst>
            <pc:docMk/>
            <pc:sldMk cId="2175001601" sldId="289"/>
            <ac:spMk id="27" creationId="{0F89F00C-6B16-0D5F-7D32-B045973822FE}"/>
          </ac:spMkLst>
        </pc:spChg>
        <pc:spChg chg="mod">
          <ac:chgData name="Pasquale Serrao" userId="2d3aeefd-33b9-41f0-a700-571572bb6583" providerId="ADAL" clId="{8DD85B8F-BE43-DF49-87FB-D553472E166C}" dt="2024-06-01T09:48:17.275" v="3599" actId="1076"/>
          <ac:spMkLst>
            <pc:docMk/>
            <pc:sldMk cId="2175001601" sldId="289"/>
            <ac:spMk id="28" creationId="{51EDE3D0-BAE0-236F-1C9A-C434FE339427}"/>
          </ac:spMkLst>
        </pc:spChg>
        <pc:spChg chg="mod">
          <ac:chgData name="Pasquale Serrao" userId="2d3aeefd-33b9-41f0-a700-571572bb6583" providerId="ADAL" clId="{8DD85B8F-BE43-DF49-87FB-D553472E166C}" dt="2024-06-01T09:48:17.275" v="3599" actId="1076"/>
          <ac:spMkLst>
            <pc:docMk/>
            <pc:sldMk cId="2175001601" sldId="289"/>
            <ac:spMk id="29" creationId="{88375A9C-DBDB-CA77-563D-E57832D895E8}"/>
          </ac:spMkLst>
        </pc:spChg>
        <pc:spChg chg="mod">
          <ac:chgData name="Pasquale Serrao" userId="2d3aeefd-33b9-41f0-a700-571572bb6583" providerId="ADAL" clId="{8DD85B8F-BE43-DF49-87FB-D553472E166C}" dt="2024-06-01T09:48:17.275" v="3599" actId="1076"/>
          <ac:spMkLst>
            <pc:docMk/>
            <pc:sldMk cId="2175001601" sldId="289"/>
            <ac:spMk id="31" creationId="{B8ECAF35-260D-F7CE-8E1C-6B229E2AED5E}"/>
          </ac:spMkLst>
        </pc:spChg>
        <pc:spChg chg="add del mod">
          <ac:chgData name="Pasquale Serrao" userId="2d3aeefd-33b9-41f0-a700-571572bb6583" providerId="ADAL" clId="{8DD85B8F-BE43-DF49-87FB-D553472E166C}" dt="2024-06-01T09:48:08.927" v="3598" actId="478"/>
          <ac:spMkLst>
            <pc:docMk/>
            <pc:sldMk cId="2175001601" sldId="289"/>
            <ac:spMk id="32" creationId="{68993272-35D3-54F9-0013-04E540A21DB9}"/>
          </ac:spMkLst>
        </pc:spChg>
        <pc:spChg chg="add del mod">
          <ac:chgData name="Pasquale Serrao" userId="2d3aeefd-33b9-41f0-a700-571572bb6583" providerId="ADAL" clId="{8DD85B8F-BE43-DF49-87FB-D553472E166C}" dt="2024-06-01T09:45:03.130" v="3406" actId="478"/>
          <ac:spMkLst>
            <pc:docMk/>
            <pc:sldMk cId="2175001601" sldId="289"/>
            <ac:spMk id="33" creationId="{30C71400-B5D6-D889-3569-6DD5E50FFDFF}"/>
          </ac:spMkLst>
        </pc:spChg>
        <pc:spChg chg="add del mod">
          <ac:chgData name="Pasquale Serrao" userId="2d3aeefd-33b9-41f0-a700-571572bb6583" providerId="ADAL" clId="{8DD85B8F-BE43-DF49-87FB-D553472E166C}" dt="2024-06-01T09:44:58.695" v="3404" actId="478"/>
          <ac:spMkLst>
            <pc:docMk/>
            <pc:sldMk cId="2175001601" sldId="289"/>
            <ac:spMk id="34" creationId="{40D1FCB3-D870-E7EA-1221-24FEFB61DD6E}"/>
          </ac:spMkLst>
        </pc:spChg>
        <pc:spChg chg="add del mod">
          <ac:chgData name="Pasquale Serrao" userId="2d3aeefd-33b9-41f0-a700-571572bb6583" providerId="ADAL" clId="{8DD85B8F-BE43-DF49-87FB-D553472E166C}" dt="2024-06-01T09:45:00.816" v="3405" actId="478"/>
          <ac:spMkLst>
            <pc:docMk/>
            <pc:sldMk cId="2175001601" sldId="289"/>
            <ac:spMk id="35" creationId="{CD3E0DBB-9E0C-877E-3DD6-9713366A46E6}"/>
          </ac:spMkLst>
        </pc:spChg>
        <pc:spChg chg="add del mod">
          <ac:chgData name="Pasquale Serrao" userId="2d3aeefd-33b9-41f0-a700-571572bb6583" providerId="ADAL" clId="{8DD85B8F-BE43-DF49-87FB-D553472E166C}" dt="2024-06-01T09:58:03.613" v="3621" actId="478"/>
          <ac:spMkLst>
            <pc:docMk/>
            <pc:sldMk cId="2175001601" sldId="289"/>
            <ac:spMk id="36" creationId="{E957F2D4-6D79-D2AB-D964-8DD92D94432E}"/>
          </ac:spMkLst>
        </pc:spChg>
        <pc:spChg chg="add mod">
          <ac:chgData name="Pasquale Serrao" userId="2d3aeefd-33b9-41f0-a700-571572bb6583" providerId="ADAL" clId="{8DD85B8F-BE43-DF49-87FB-D553472E166C}" dt="2024-06-01T09:47:06.693" v="3545" actId="20577"/>
          <ac:spMkLst>
            <pc:docMk/>
            <pc:sldMk cId="2175001601" sldId="289"/>
            <ac:spMk id="37" creationId="{5294DE30-F33D-61F1-374F-A755C5CCEAC3}"/>
          </ac:spMkLst>
        </pc:spChg>
        <pc:spChg chg="add del mod">
          <ac:chgData name="Pasquale Serrao" userId="2d3aeefd-33b9-41f0-a700-571572bb6583" providerId="ADAL" clId="{8DD85B8F-BE43-DF49-87FB-D553472E166C}" dt="2024-06-01T09:57:58.731" v="3620" actId="478"/>
          <ac:spMkLst>
            <pc:docMk/>
            <pc:sldMk cId="2175001601" sldId="289"/>
            <ac:spMk id="38" creationId="{36F186F7-1AE2-85F5-FD9F-0D72FB106A6E}"/>
          </ac:spMkLst>
        </pc:spChg>
        <pc:spChg chg="add mod">
          <ac:chgData name="Pasquale Serrao" userId="2d3aeefd-33b9-41f0-a700-571572bb6583" providerId="ADAL" clId="{8DD85B8F-BE43-DF49-87FB-D553472E166C}" dt="2024-06-01T09:51:27.494" v="3617" actId="1076"/>
          <ac:spMkLst>
            <pc:docMk/>
            <pc:sldMk cId="2175001601" sldId="289"/>
            <ac:spMk id="57" creationId="{C2C5D263-2BC2-8074-423F-ABBEAF5990EE}"/>
          </ac:spMkLst>
        </pc:spChg>
        <pc:spChg chg="add mod">
          <ac:chgData name="Pasquale Serrao" userId="2d3aeefd-33b9-41f0-a700-571572bb6583" providerId="ADAL" clId="{8DD85B8F-BE43-DF49-87FB-D553472E166C}" dt="2024-06-01T09:51:27.494" v="3617" actId="1076"/>
          <ac:spMkLst>
            <pc:docMk/>
            <pc:sldMk cId="2175001601" sldId="289"/>
            <ac:spMk id="60" creationId="{4B240D9E-4362-D1BD-C8B5-0DA5556F97B8}"/>
          </ac:spMkLst>
        </pc:spChg>
        <pc:spChg chg="add mod">
          <ac:chgData name="Pasquale Serrao" userId="2d3aeefd-33b9-41f0-a700-571572bb6583" providerId="ADAL" clId="{8DD85B8F-BE43-DF49-87FB-D553472E166C}" dt="2024-06-01T09:51:27.494" v="3617" actId="1076"/>
          <ac:spMkLst>
            <pc:docMk/>
            <pc:sldMk cId="2175001601" sldId="289"/>
            <ac:spMk id="61" creationId="{EB15E52A-40BA-07CD-BD46-F50B1179D902}"/>
          </ac:spMkLst>
        </pc:spChg>
        <pc:grpChg chg="mod">
          <ac:chgData name="Pasquale Serrao" userId="2d3aeefd-33b9-41f0-a700-571572bb6583" providerId="ADAL" clId="{8DD85B8F-BE43-DF49-87FB-D553472E166C}" dt="2024-06-01T09:41:30.465" v="3253" actId="1076"/>
          <ac:grpSpMkLst>
            <pc:docMk/>
            <pc:sldMk cId="2175001601" sldId="289"/>
            <ac:grpSpMk id="44" creationId="{A34E730F-1B3B-D36D-D3C9-B7882EF805C4}"/>
          </ac:grpSpMkLst>
        </pc:grpChg>
        <pc:cxnChg chg="mod">
          <ac:chgData name="Pasquale Serrao" userId="2d3aeefd-33b9-41f0-a700-571572bb6583" providerId="ADAL" clId="{8DD85B8F-BE43-DF49-87FB-D553472E166C}" dt="2024-06-01T09:41:58.381" v="3258" actId="1076"/>
          <ac:cxnSpMkLst>
            <pc:docMk/>
            <pc:sldMk cId="2175001601" sldId="289"/>
            <ac:cxnSpMk id="9" creationId="{8D352823-5E91-EEA4-1E39-46286E5BD23E}"/>
          </ac:cxnSpMkLst>
        </pc:cxnChg>
        <pc:cxnChg chg="add mod">
          <ac:chgData name="Pasquale Serrao" userId="2d3aeefd-33b9-41f0-a700-571572bb6583" providerId="ADAL" clId="{8DD85B8F-BE43-DF49-87FB-D553472E166C}" dt="2024-06-01T09:40:15.936" v="3230" actId="1076"/>
          <ac:cxnSpMkLst>
            <pc:docMk/>
            <pc:sldMk cId="2175001601" sldId="289"/>
            <ac:cxnSpMk id="13" creationId="{D0371D54-6C30-18CB-207E-4DD2D1DEEB6B}"/>
          </ac:cxnSpMkLst>
        </pc:cxnChg>
        <pc:cxnChg chg="add mod">
          <ac:chgData name="Pasquale Serrao" userId="2d3aeefd-33b9-41f0-a700-571572bb6583" providerId="ADAL" clId="{8DD85B8F-BE43-DF49-87FB-D553472E166C}" dt="2024-06-01T09:40:23.967" v="3232" actId="1076"/>
          <ac:cxnSpMkLst>
            <pc:docMk/>
            <pc:sldMk cId="2175001601" sldId="289"/>
            <ac:cxnSpMk id="14" creationId="{B8294E5F-E76C-F494-E641-032363920C70}"/>
          </ac:cxnSpMkLst>
        </pc:cxnChg>
        <pc:cxnChg chg="add mod">
          <ac:chgData name="Pasquale Serrao" userId="2d3aeefd-33b9-41f0-a700-571572bb6583" providerId="ADAL" clId="{8DD85B8F-BE43-DF49-87FB-D553472E166C}" dt="2024-06-01T09:40:29.538" v="3234" actId="1076"/>
          <ac:cxnSpMkLst>
            <pc:docMk/>
            <pc:sldMk cId="2175001601" sldId="289"/>
            <ac:cxnSpMk id="15" creationId="{CBA572C8-E219-97A6-F1B1-4810026C4B42}"/>
          </ac:cxnSpMkLst>
        </pc:cxnChg>
        <pc:cxnChg chg="add mod">
          <ac:chgData name="Pasquale Serrao" userId="2d3aeefd-33b9-41f0-a700-571572bb6583" providerId="ADAL" clId="{8DD85B8F-BE43-DF49-87FB-D553472E166C}" dt="2024-06-01T09:46:43.065" v="3540" actId="1076"/>
          <ac:cxnSpMkLst>
            <pc:docMk/>
            <pc:sldMk cId="2175001601" sldId="289"/>
            <ac:cxnSpMk id="16" creationId="{AED6E475-A7AC-5996-2AD6-F96731E7086D}"/>
          </ac:cxnSpMkLst>
        </pc:cxnChg>
        <pc:cxnChg chg="add mod">
          <ac:chgData name="Pasquale Serrao" userId="2d3aeefd-33b9-41f0-a700-571572bb6583" providerId="ADAL" clId="{8DD85B8F-BE43-DF49-87FB-D553472E166C}" dt="2024-06-01T09:46:46.067" v="3541" actId="1076"/>
          <ac:cxnSpMkLst>
            <pc:docMk/>
            <pc:sldMk cId="2175001601" sldId="289"/>
            <ac:cxnSpMk id="17" creationId="{9B962AA4-24E8-D027-2886-0A679D8CBDCB}"/>
          </ac:cxnSpMkLst>
        </pc:cxnChg>
        <pc:cxnChg chg="add mod">
          <ac:chgData name="Pasquale Serrao" userId="2d3aeefd-33b9-41f0-a700-571572bb6583" providerId="ADAL" clId="{8DD85B8F-BE43-DF49-87FB-D553472E166C}" dt="2024-06-01T09:40:52.527" v="3240" actId="1076"/>
          <ac:cxnSpMkLst>
            <pc:docMk/>
            <pc:sldMk cId="2175001601" sldId="289"/>
            <ac:cxnSpMk id="18" creationId="{B3B3F9C8-E4B4-46DB-065D-FA661A89720B}"/>
          </ac:cxnSpMkLst>
        </pc:cxnChg>
        <pc:cxnChg chg="add mod">
          <ac:chgData name="Pasquale Serrao" userId="2d3aeefd-33b9-41f0-a700-571572bb6583" providerId="ADAL" clId="{8DD85B8F-BE43-DF49-87FB-D553472E166C}" dt="2024-06-01T09:46:52.676" v="3542" actId="1076"/>
          <ac:cxnSpMkLst>
            <pc:docMk/>
            <pc:sldMk cId="2175001601" sldId="289"/>
            <ac:cxnSpMk id="19" creationId="{991FCECE-ABF7-0F94-7452-88A5DBBB09DA}"/>
          </ac:cxnSpMkLst>
        </pc:cxnChg>
        <pc:cxnChg chg="mod">
          <ac:chgData name="Pasquale Serrao" userId="2d3aeefd-33b9-41f0-a700-571572bb6583" providerId="ADAL" clId="{8DD85B8F-BE43-DF49-87FB-D553472E166C}" dt="2024-06-01T09:44:22.096" v="3357" actId="1076"/>
          <ac:cxnSpMkLst>
            <pc:docMk/>
            <pc:sldMk cId="2175001601" sldId="289"/>
            <ac:cxnSpMk id="20" creationId="{B6512D39-C94B-B541-B177-E975D669F688}"/>
          </ac:cxnSpMkLst>
        </pc:cxnChg>
        <pc:cxnChg chg="mod">
          <ac:chgData name="Pasquale Serrao" userId="2d3aeefd-33b9-41f0-a700-571572bb6583" providerId="ADAL" clId="{8DD85B8F-BE43-DF49-87FB-D553472E166C}" dt="2024-06-01T09:44:18.335" v="3356" actId="1076"/>
          <ac:cxnSpMkLst>
            <pc:docMk/>
            <pc:sldMk cId="2175001601" sldId="289"/>
            <ac:cxnSpMk id="21" creationId="{DEF42951-3861-1A5C-F203-981D140AEB8E}"/>
          </ac:cxnSpMkLst>
        </pc:cxnChg>
        <pc:cxnChg chg="mod">
          <ac:chgData name="Pasquale Serrao" userId="2d3aeefd-33b9-41f0-a700-571572bb6583" providerId="ADAL" clId="{8DD85B8F-BE43-DF49-87FB-D553472E166C}" dt="2024-06-01T09:42:18.843" v="3263" actId="1076"/>
          <ac:cxnSpMkLst>
            <pc:docMk/>
            <pc:sldMk cId="2175001601" sldId="289"/>
            <ac:cxnSpMk id="26" creationId="{AD0457D2-4F7B-B953-65BB-4C7498B200EB}"/>
          </ac:cxnSpMkLst>
        </pc:cxnChg>
        <pc:cxnChg chg="mod">
          <ac:chgData name="Pasquale Serrao" userId="2d3aeefd-33b9-41f0-a700-571572bb6583" providerId="ADAL" clId="{8DD85B8F-BE43-DF49-87FB-D553472E166C}" dt="2024-06-01T09:48:17.275" v="3599" actId="1076"/>
          <ac:cxnSpMkLst>
            <pc:docMk/>
            <pc:sldMk cId="2175001601" sldId="289"/>
            <ac:cxnSpMk id="30" creationId="{6D8B5185-4D7A-0DE4-24D5-6152B7D36D06}"/>
          </ac:cxnSpMkLst>
        </pc:cxnChg>
        <pc:cxnChg chg="del">
          <ac:chgData name="Pasquale Serrao" userId="2d3aeefd-33b9-41f0-a700-571572bb6583" providerId="ADAL" clId="{8DD85B8F-BE43-DF49-87FB-D553472E166C}" dt="2024-06-01T09:58:07.511" v="3622" actId="478"/>
          <ac:cxnSpMkLst>
            <pc:docMk/>
            <pc:sldMk cId="2175001601" sldId="289"/>
            <ac:cxnSpMk id="40" creationId="{EC1E8CCE-60AC-7F55-DAA0-9D603D5DCB94}"/>
          </ac:cxnSpMkLst>
        </pc:cxnChg>
        <pc:cxnChg chg="add mod">
          <ac:chgData name="Pasquale Serrao" userId="2d3aeefd-33b9-41f0-a700-571572bb6583" providerId="ADAL" clId="{8DD85B8F-BE43-DF49-87FB-D553472E166C}" dt="2024-06-01T09:51:27.494" v="3617" actId="1076"/>
          <ac:cxnSpMkLst>
            <pc:docMk/>
            <pc:sldMk cId="2175001601" sldId="289"/>
            <ac:cxnSpMk id="59" creationId="{14171CE1-3C29-9639-C6B7-EB4E3F19383D}"/>
          </ac:cxnSpMkLst>
        </pc:cxnChg>
        <pc:cxnChg chg="mod">
          <ac:chgData name="Pasquale Serrao" userId="2d3aeefd-33b9-41f0-a700-571572bb6583" providerId="ADAL" clId="{8DD85B8F-BE43-DF49-87FB-D553472E166C}" dt="2024-06-01T09:40:13.905" v="3229" actId="1076"/>
          <ac:cxnSpMkLst>
            <pc:docMk/>
            <pc:sldMk cId="2175001601" sldId="289"/>
            <ac:cxnSpMk id="72" creationId="{DA59D534-7EB1-3406-AB87-78A73AA59B25}"/>
          </ac:cxnSpMkLst>
        </pc:cxnChg>
        <pc:cxnChg chg="mod">
          <ac:chgData name="Pasquale Serrao" userId="2d3aeefd-33b9-41f0-a700-571572bb6583" providerId="ADAL" clId="{8DD85B8F-BE43-DF49-87FB-D553472E166C}" dt="2024-06-01T09:39:37.394" v="3208" actId="1076"/>
          <ac:cxnSpMkLst>
            <pc:docMk/>
            <pc:sldMk cId="2175001601" sldId="289"/>
            <ac:cxnSpMk id="73" creationId="{02219FF9-D0C5-6E7B-2568-7C9B4F3456F0}"/>
          </ac:cxnSpMkLst>
        </pc:cxnChg>
      </pc:sldChg>
      <pc:sldChg chg="addSp delSp modSp add mod">
        <pc:chgData name="Pasquale Serrao" userId="2d3aeefd-33b9-41f0-a700-571572bb6583" providerId="ADAL" clId="{8DD85B8F-BE43-DF49-87FB-D553472E166C}" dt="2024-06-01T13:44:31.626" v="3707" actId="14100"/>
        <pc:sldMkLst>
          <pc:docMk/>
          <pc:sldMk cId="3256102881" sldId="289"/>
        </pc:sldMkLst>
        <pc:spChg chg="mod">
          <ac:chgData name="Pasquale Serrao" userId="2d3aeefd-33b9-41f0-a700-571572bb6583" providerId="ADAL" clId="{8DD85B8F-BE43-DF49-87FB-D553472E166C}" dt="2024-06-01T13:39:00.097" v="3640" actId="164"/>
          <ac:spMkLst>
            <pc:docMk/>
            <pc:sldMk cId="3256102881" sldId="289"/>
            <ac:spMk id="4" creationId="{8C510CBC-B230-833B-39CF-19914A068EBE}"/>
          </ac:spMkLst>
        </pc:spChg>
        <pc:spChg chg="mod">
          <ac:chgData name="Pasquale Serrao" userId="2d3aeefd-33b9-41f0-a700-571572bb6583" providerId="ADAL" clId="{8DD85B8F-BE43-DF49-87FB-D553472E166C}" dt="2024-06-01T13:39:00.097" v="3640" actId="164"/>
          <ac:spMkLst>
            <pc:docMk/>
            <pc:sldMk cId="3256102881" sldId="289"/>
            <ac:spMk id="5" creationId="{E19CEBAA-5C2D-DC75-D2B5-D5834D42A419}"/>
          </ac:spMkLst>
        </pc:spChg>
        <pc:spChg chg="mod">
          <ac:chgData name="Pasquale Serrao" userId="2d3aeefd-33b9-41f0-a700-571572bb6583" providerId="ADAL" clId="{8DD85B8F-BE43-DF49-87FB-D553472E166C}" dt="2024-06-01T13:39:00.097" v="3640" actId="164"/>
          <ac:spMkLst>
            <pc:docMk/>
            <pc:sldMk cId="3256102881" sldId="289"/>
            <ac:spMk id="8" creationId="{0533E353-66DD-15CB-04E2-85E720C5AC93}"/>
          </ac:spMkLst>
        </pc:spChg>
        <pc:spChg chg="add mod">
          <ac:chgData name="Pasquale Serrao" userId="2d3aeefd-33b9-41f0-a700-571572bb6583" providerId="ADAL" clId="{8DD85B8F-BE43-DF49-87FB-D553472E166C}" dt="2024-06-01T13:44:16.638" v="3704" actId="14100"/>
          <ac:spMkLst>
            <pc:docMk/>
            <pc:sldMk cId="3256102881" sldId="289"/>
            <ac:spMk id="13" creationId="{EF0CF5B1-8AE6-7156-7808-CAF603B38256}"/>
          </ac:spMkLst>
        </pc:spChg>
        <pc:spChg chg="mod">
          <ac:chgData name="Pasquale Serrao" userId="2d3aeefd-33b9-41f0-a700-571572bb6583" providerId="ADAL" clId="{8DD85B8F-BE43-DF49-87FB-D553472E166C}" dt="2024-06-01T13:39:00.097" v="3640" actId="164"/>
          <ac:spMkLst>
            <pc:docMk/>
            <pc:sldMk cId="3256102881" sldId="289"/>
            <ac:spMk id="14" creationId="{FEA1C591-4B9A-CE4D-EF00-DC1F7268D1F6}"/>
          </ac:spMkLst>
        </pc:spChg>
        <pc:spChg chg="mod">
          <ac:chgData name="Pasquale Serrao" userId="2d3aeefd-33b9-41f0-a700-571572bb6583" providerId="ADAL" clId="{8DD85B8F-BE43-DF49-87FB-D553472E166C}" dt="2024-06-01T13:39:11.947" v="3642" actId="164"/>
          <ac:spMkLst>
            <pc:docMk/>
            <pc:sldMk cId="3256102881" sldId="289"/>
            <ac:spMk id="23" creationId="{21D93867-C3BA-8A72-5531-D147D793EE1A}"/>
          </ac:spMkLst>
        </pc:spChg>
        <pc:spChg chg="mod">
          <ac:chgData name="Pasquale Serrao" userId="2d3aeefd-33b9-41f0-a700-571572bb6583" providerId="ADAL" clId="{8DD85B8F-BE43-DF49-87FB-D553472E166C}" dt="2024-06-01T13:39:11.947" v="3642" actId="164"/>
          <ac:spMkLst>
            <pc:docMk/>
            <pc:sldMk cId="3256102881" sldId="289"/>
            <ac:spMk id="24" creationId="{F45E006F-7CA6-16F4-352B-7CC3F48EA2A2}"/>
          </ac:spMkLst>
        </pc:spChg>
        <pc:spChg chg="mod">
          <ac:chgData name="Pasquale Serrao" userId="2d3aeefd-33b9-41f0-a700-571572bb6583" providerId="ADAL" clId="{8DD85B8F-BE43-DF49-87FB-D553472E166C}" dt="2024-06-01T13:39:11.947" v="3642" actId="164"/>
          <ac:spMkLst>
            <pc:docMk/>
            <pc:sldMk cId="3256102881" sldId="289"/>
            <ac:spMk id="25" creationId="{E641CE95-40D2-DCFF-717D-79CDEC5E75A8}"/>
          </ac:spMkLst>
        </pc:spChg>
        <pc:spChg chg="mod">
          <ac:chgData name="Pasquale Serrao" userId="2d3aeefd-33b9-41f0-a700-571572bb6583" providerId="ADAL" clId="{8DD85B8F-BE43-DF49-87FB-D553472E166C}" dt="2024-06-01T13:40:05.683" v="3653" actId="164"/>
          <ac:spMkLst>
            <pc:docMk/>
            <pc:sldMk cId="3256102881" sldId="289"/>
            <ac:spMk id="27" creationId="{0F89F00C-6B16-0D5F-7D32-B045973822FE}"/>
          </ac:spMkLst>
        </pc:spChg>
        <pc:spChg chg="mod">
          <ac:chgData name="Pasquale Serrao" userId="2d3aeefd-33b9-41f0-a700-571572bb6583" providerId="ADAL" clId="{8DD85B8F-BE43-DF49-87FB-D553472E166C}" dt="2024-06-01T13:40:05.683" v="3653" actId="164"/>
          <ac:spMkLst>
            <pc:docMk/>
            <pc:sldMk cId="3256102881" sldId="289"/>
            <ac:spMk id="28" creationId="{51EDE3D0-BAE0-236F-1C9A-C434FE339427}"/>
          </ac:spMkLst>
        </pc:spChg>
        <pc:spChg chg="mod">
          <ac:chgData name="Pasquale Serrao" userId="2d3aeefd-33b9-41f0-a700-571572bb6583" providerId="ADAL" clId="{8DD85B8F-BE43-DF49-87FB-D553472E166C}" dt="2024-06-01T13:40:05.683" v="3653" actId="164"/>
          <ac:spMkLst>
            <pc:docMk/>
            <pc:sldMk cId="3256102881" sldId="289"/>
            <ac:spMk id="29" creationId="{88375A9C-DBDB-CA77-563D-E57832D895E8}"/>
          </ac:spMkLst>
        </pc:spChg>
        <pc:spChg chg="mod">
          <ac:chgData name="Pasquale Serrao" userId="2d3aeefd-33b9-41f0-a700-571572bb6583" providerId="ADAL" clId="{8DD85B8F-BE43-DF49-87FB-D553472E166C}" dt="2024-06-01T13:42:50.625" v="3690" actId="1076"/>
          <ac:spMkLst>
            <pc:docMk/>
            <pc:sldMk cId="3256102881" sldId="289"/>
            <ac:spMk id="31" creationId="{B8ECAF35-260D-F7CE-8E1C-6B229E2AED5E}"/>
          </ac:spMkLst>
        </pc:spChg>
        <pc:spChg chg="del">
          <ac:chgData name="Pasquale Serrao" userId="2d3aeefd-33b9-41f0-a700-571572bb6583" providerId="ADAL" clId="{8DD85B8F-BE43-DF49-87FB-D553472E166C}" dt="2024-06-01T13:38:51.355" v="3639" actId="478"/>
          <ac:spMkLst>
            <pc:docMk/>
            <pc:sldMk cId="3256102881" sldId="289"/>
            <ac:spMk id="32" creationId="{31599F3A-DA68-C63A-E34B-D8908236DA39}"/>
          </ac:spMkLst>
        </pc:spChg>
        <pc:grpChg chg="add mod">
          <ac:chgData name="Pasquale Serrao" userId="2d3aeefd-33b9-41f0-a700-571572bb6583" providerId="ADAL" clId="{8DD85B8F-BE43-DF49-87FB-D553472E166C}" dt="2024-06-01T13:41:25.289" v="3660" actId="1076"/>
          <ac:grpSpMkLst>
            <pc:docMk/>
            <pc:sldMk cId="3256102881" sldId="289"/>
            <ac:grpSpMk id="3" creationId="{9440AD76-4AF2-F5CF-E035-007E1E77E634}"/>
          </ac:grpSpMkLst>
        </pc:grpChg>
        <pc:grpChg chg="add mod">
          <ac:chgData name="Pasquale Serrao" userId="2d3aeefd-33b9-41f0-a700-571572bb6583" providerId="ADAL" clId="{8DD85B8F-BE43-DF49-87FB-D553472E166C}" dt="2024-06-01T13:41:11.796" v="3659" actId="1076"/>
          <ac:grpSpMkLst>
            <pc:docMk/>
            <pc:sldMk cId="3256102881" sldId="289"/>
            <ac:grpSpMk id="10" creationId="{4EB29C3E-787E-9B26-91A0-4EC6800CE865}"/>
          </ac:grpSpMkLst>
        </pc:grpChg>
        <pc:grpChg chg="add mod">
          <ac:chgData name="Pasquale Serrao" userId="2d3aeefd-33b9-41f0-a700-571572bb6583" providerId="ADAL" clId="{8DD85B8F-BE43-DF49-87FB-D553472E166C}" dt="2024-06-01T13:40:51.002" v="3657" actId="1076"/>
          <ac:grpSpMkLst>
            <pc:docMk/>
            <pc:sldMk cId="3256102881" sldId="289"/>
            <ac:grpSpMk id="11" creationId="{959A177D-CBD5-B637-0AC0-BA83568A6C47}"/>
          </ac:grpSpMkLst>
        </pc:grpChg>
        <pc:graphicFrameChg chg="del">
          <ac:chgData name="Pasquale Serrao" userId="2d3aeefd-33b9-41f0-a700-571572bb6583" providerId="ADAL" clId="{8DD85B8F-BE43-DF49-87FB-D553472E166C}" dt="2024-06-01T13:38:43.965" v="3637" actId="478"/>
          <ac:graphicFrameMkLst>
            <pc:docMk/>
            <pc:sldMk cId="3256102881" sldId="289"/>
            <ac:graphicFrameMk id="6" creationId="{5D031FE8-A9F5-81FA-BCFD-99C00B890E4B}"/>
          </ac:graphicFrameMkLst>
        </pc:graphicFrameChg>
        <pc:graphicFrameChg chg="mod">
          <ac:chgData name="Pasquale Serrao" userId="2d3aeefd-33b9-41f0-a700-571572bb6583" providerId="ADAL" clId="{8DD85B8F-BE43-DF49-87FB-D553472E166C}" dt="2024-06-01T13:44:11.851" v="3703" actId="14100"/>
          <ac:graphicFrameMkLst>
            <pc:docMk/>
            <pc:sldMk cId="3256102881" sldId="289"/>
            <ac:graphicFrameMk id="7" creationId="{05F688B7-FB4E-0422-5E00-EE37CD5BE282}"/>
          </ac:graphicFrameMkLst>
        </pc:graphicFrameChg>
        <pc:graphicFrameChg chg="add mod">
          <ac:chgData name="Pasquale Serrao" userId="2d3aeefd-33b9-41f0-a700-571572bb6583" providerId="ADAL" clId="{8DD85B8F-BE43-DF49-87FB-D553472E166C}" dt="2024-06-01T13:44:31.626" v="3707" actId="14100"/>
          <ac:graphicFrameMkLst>
            <pc:docMk/>
            <pc:sldMk cId="3256102881" sldId="289"/>
            <ac:graphicFrameMk id="15" creationId="{6B2C2C87-F883-008E-EE92-D5CB531DCD86}"/>
          </ac:graphicFrameMkLst>
        </pc:graphicFrameChg>
        <pc:cxnChg chg="mod">
          <ac:chgData name="Pasquale Serrao" userId="2d3aeefd-33b9-41f0-a700-571572bb6583" providerId="ADAL" clId="{8DD85B8F-BE43-DF49-87FB-D553472E166C}" dt="2024-06-01T13:39:00.097" v="3640" actId="164"/>
          <ac:cxnSpMkLst>
            <pc:docMk/>
            <pc:sldMk cId="3256102881" sldId="289"/>
            <ac:cxnSpMk id="9" creationId="{8D352823-5E91-EEA4-1E39-46286E5BD23E}"/>
          </ac:cxnSpMkLst>
        </pc:cxnChg>
        <pc:cxnChg chg="mod">
          <ac:chgData name="Pasquale Serrao" userId="2d3aeefd-33b9-41f0-a700-571572bb6583" providerId="ADAL" clId="{8DD85B8F-BE43-DF49-87FB-D553472E166C}" dt="2024-06-01T13:39:11.947" v="3642" actId="164"/>
          <ac:cxnSpMkLst>
            <pc:docMk/>
            <pc:sldMk cId="3256102881" sldId="289"/>
            <ac:cxnSpMk id="26" creationId="{AD0457D2-4F7B-B953-65BB-4C7498B200EB}"/>
          </ac:cxnSpMkLst>
        </pc:cxnChg>
        <pc:cxnChg chg="mod">
          <ac:chgData name="Pasquale Serrao" userId="2d3aeefd-33b9-41f0-a700-571572bb6583" providerId="ADAL" clId="{8DD85B8F-BE43-DF49-87FB-D553472E166C}" dt="2024-06-01T13:40:05.683" v="3653" actId="164"/>
          <ac:cxnSpMkLst>
            <pc:docMk/>
            <pc:sldMk cId="3256102881" sldId="289"/>
            <ac:cxnSpMk id="30" creationId="{6D8B5185-4D7A-0DE4-24D5-6152B7D36D06}"/>
          </ac:cxnSpMkLst>
        </pc:cxnChg>
      </pc:sldChg>
      <pc:sldChg chg="addSp delSp modSp add mod">
        <pc:chgData name="Pasquale Serrao" userId="2d3aeefd-33b9-41f0-a700-571572bb6583" providerId="ADAL" clId="{8DD85B8F-BE43-DF49-87FB-D553472E166C}" dt="2024-06-05T17:20:32.030" v="4686" actId="20577"/>
        <pc:sldMkLst>
          <pc:docMk/>
          <pc:sldMk cId="1747107144" sldId="290"/>
        </pc:sldMkLst>
        <pc:spChg chg="mod">
          <ac:chgData name="Pasquale Serrao" userId="2d3aeefd-33b9-41f0-a700-571572bb6583" providerId="ADAL" clId="{8DD85B8F-BE43-DF49-87FB-D553472E166C}" dt="2024-06-04T18:01:37.831" v="4061" actId="20577"/>
          <ac:spMkLst>
            <pc:docMk/>
            <pc:sldMk cId="1747107144" sldId="290"/>
            <ac:spMk id="2" creationId="{5EA51CD4-432A-7C72-B568-0171BC327D8E}"/>
          </ac:spMkLst>
        </pc:spChg>
        <pc:spChg chg="mod">
          <ac:chgData name="Pasquale Serrao" userId="2d3aeefd-33b9-41f0-a700-571572bb6583" providerId="ADAL" clId="{8DD85B8F-BE43-DF49-87FB-D553472E166C}" dt="2024-06-04T18:03:32.800" v="4077" actId="207"/>
          <ac:spMkLst>
            <pc:docMk/>
            <pc:sldMk cId="1747107144" sldId="290"/>
            <ac:spMk id="4" creationId="{B6F761E0-059F-A059-974C-2C41111CADDC}"/>
          </ac:spMkLst>
        </pc:spChg>
        <pc:spChg chg="del">
          <ac:chgData name="Pasquale Serrao" userId="2d3aeefd-33b9-41f0-a700-571572bb6583" providerId="ADAL" clId="{8DD85B8F-BE43-DF49-87FB-D553472E166C}" dt="2024-06-04T17:50:02.098" v="3952" actId="478"/>
          <ac:spMkLst>
            <pc:docMk/>
            <pc:sldMk cId="1747107144" sldId="290"/>
            <ac:spMk id="5" creationId="{6BB73C49-F085-1896-4895-2A5BE0F0CFFA}"/>
          </ac:spMkLst>
        </pc:spChg>
        <pc:spChg chg="add del mod">
          <ac:chgData name="Pasquale Serrao" userId="2d3aeefd-33b9-41f0-a700-571572bb6583" providerId="ADAL" clId="{8DD85B8F-BE43-DF49-87FB-D553472E166C}" dt="2024-06-04T17:50:27.231" v="3955" actId="478"/>
          <ac:spMkLst>
            <pc:docMk/>
            <pc:sldMk cId="1747107144" sldId="290"/>
            <ac:spMk id="10" creationId="{2561A08B-CCF8-B859-CB25-DFAB112961B8}"/>
          </ac:spMkLst>
        </pc:spChg>
        <pc:spChg chg="add mod">
          <ac:chgData name="Pasquale Serrao" userId="2d3aeefd-33b9-41f0-a700-571572bb6583" providerId="ADAL" clId="{8DD85B8F-BE43-DF49-87FB-D553472E166C}" dt="2024-06-04T18:49:55.500" v="4147" actId="207"/>
          <ac:spMkLst>
            <pc:docMk/>
            <pc:sldMk cId="1747107144" sldId="290"/>
            <ac:spMk id="11" creationId="{9B477FAA-A349-FC19-7E7A-58846188C314}"/>
          </ac:spMkLst>
        </pc:spChg>
        <pc:spChg chg="add mod">
          <ac:chgData name="Pasquale Serrao" userId="2d3aeefd-33b9-41f0-a700-571572bb6583" providerId="ADAL" clId="{8DD85B8F-BE43-DF49-87FB-D553472E166C}" dt="2024-06-04T18:56:50.339" v="4623" actId="14100"/>
          <ac:spMkLst>
            <pc:docMk/>
            <pc:sldMk cId="1747107144" sldId="290"/>
            <ac:spMk id="18" creationId="{6E0EC363-4C9F-0B11-DCCC-6830FB46BC91}"/>
          </ac:spMkLst>
        </pc:spChg>
        <pc:spChg chg="add mod">
          <ac:chgData name="Pasquale Serrao" userId="2d3aeefd-33b9-41f0-a700-571572bb6583" providerId="ADAL" clId="{8DD85B8F-BE43-DF49-87FB-D553472E166C}" dt="2024-06-04T18:56:58.511" v="4624" actId="14100"/>
          <ac:spMkLst>
            <pc:docMk/>
            <pc:sldMk cId="1747107144" sldId="290"/>
            <ac:spMk id="19" creationId="{F84A2931-ED55-3957-195E-83AC153D4080}"/>
          </ac:spMkLst>
        </pc:spChg>
        <pc:spChg chg="add mod">
          <ac:chgData name="Pasquale Serrao" userId="2d3aeefd-33b9-41f0-a700-571572bb6583" providerId="ADAL" clId="{8DD85B8F-BE43-DF49-87FB-D553472E166C}" dt="2024-06-04T18:58:58.650" v="4627" actId="1076"/>
          <ac:spMkLst>
            <pc:docMk/>
            <pc:sldMk cId="1747107144" sldId="290"/>
            <ac:spMk id="23" creationId="{E1C84235-5C28-D95F-0678-8D745DE89B41}"/>
          </ac:spMkLst>
        </pc:spChg>
        <pc:graphicFrameChg chg="mod modGraphic">
          <ac:chgData name="Pasquale Serrao" userId="2d3aeefd-33b9-41f0-a700-571572bb6583" providerId="ADAL" clId="{8DD85B8F-BE43-DF49-87FB-D553472E166C}" dt="2024-06-05T17:20:32.030" v="4686" actId="20577"/>
          <ac:graphicFrameMkLst>
            <pc:docMk/>
            <pc:sldMk cId="1747107144" sldId="290"/>
            <ac:graphicFrameMk id="3" creationId="{C543D963-972E-ABD8-A905-B8E1301C062B}"/>
          </ac:graphicFrameMkLst>
        </pc:graphicFrameChg>
        <pc:picChg chg="add del mod">
          <ac:chgData name="Pasquale Serrao" userId="2d3aeefd-33b9-41f0-a700-571572bb6583" providerId="ADAL" clId="{8DD85B8F-BE43-DF49-87FB-D553472E166C}" dt="2024-06-04T18:15:52.141" v="4107" actId="478"/>
          <ac:picMkLst>
            <pc:docMk/>
            <pc:sldMk cId="1747107144" sldId="290"/>
            <ac:picMk id="10" creationId="{4F07DA49-E3AA-B326-E1AB-C2F217C9E8C8}"/>
          </ac:picMkLst>
        </pc:picChg>
        <pc:picChg chg="add del mod">
          <ac:chgData name="Pasquale Serrao" userId="2d3aeefd-33b9-41f0-a700-571572bb6583" providerId="ADAL" clId="{8DD85B8F-BE43-DF49-87FB-D553472E166C}" dt="2024-06-04T18:13:09.514" v="4102" actId="478"/>
          <ac:picMkLst>
            <pc:docMk/>
            <pc:sldMk cId="1747107144" sldId="290"/>
            <ac:picMk id="13" creationId="{4B6BBEB2-4BDE-7083-C783-B2BB5BAACB0F}"/>
          </ac:picMkLst>
        </pc:picChg>
        <pc:picChg chg="add mod">
          <ac:chgData name="Pasquale Serrao" userId="2d3aeefd-33b9-41f0-a700-571572bb6583" providerId="ADAL" clId="{8DD85B8F-BE43-DF49-87FB-D553472E166C}" dt="2024-06-04T18:35:56.175" v="4111" actId="1076"/>
          <ac:picMkLst>
            <pc:docMk/>
            <pc:sldMk cId="1747107144" sldId="290"/>
            <ac:picMk id="15" creationId="{CDAA3000-E59A-EE9F-5BF7-4EE1BACAA0EF}"/>
          </ac:picMkLst>
        </pc:picChg>
        <pc:picChg chg="add mod">
          <ac:chgData name="Pasquale Serrao" userId="2d3aeefd-33b9-41f0-a700-571572bb6583" providerId="ADAL" clId="{8DD85B8F-BE43-DF49-87FB-D553472E166C}" dt="2024-06-04T18:36:00.814" v="4112" actId="1076"/>
          <ac:picMkLst>
            <pc:docMk/>
            <pc:sldMk cId="1747107144" sldId="290"/>
            <ac:picMk id="17" creationId="{B1E4064F-202D-1679-C142-A8100F6B668D}"/>
          </ac:picMkLst>
        </pc:picChg>
        <pc:cxnChg chg="add del mod">
          <ac:chgData name="Pasquale Serrao" userId="2d3aeefd-33b9-41f0-a700-571572bb6583" providerId="ADAL" clId="{8DD85B8F-BE43-DF49-87FB-D553472E166C}" dt="2024-06-04T18:54:52.930" v="4539" actId="478"/>
          <ac:cxnSpMkLst>
            <pc:docMk/>
            <pc:sldMk cId="1747107144" sldId="290"/>
            <ac:cxnSpMk id="21" creationId="{B2336C7D-3EAF-D31A-B5E4-877683DBC7E3}"/>
          </ac:cxnSpMkLst>
        </pc:cxnChg>
      </pc:sldChg>
      <pc:sldChg chg="addSp delSp modSp new del mod chgLayout">
        <pc:chgData name="Pasquale Serrao" userId="2d3aeefd-33b9-41f0-a700-571572bb6583" providerId="ADAL" clId="{8DD85B8F-BE43-DF49-87FB-D553472E166C}" dt="2024-06-04T18:51:48.087" v="4163" actId="2696"/>
        <pc:sldMkLst>
          <pc:docMk/>
          <pc:sldMk cId="2134975302" sldId="291"/>
        </pc:sldMkLst>
        <pc:spChg chg="del">
          <ac:chgData name="Pasquale Serrao" userId="2d3aeefd-33b9-41f0-a700-571572bb6583" providerId="ADAL" clId="{8DD85B8F-BE43-DF49-87FB-D553472E166C}" dt="2024-06-04T18:48:26.472" v="4140" actId="700"/>
          <ac:spMkLst>
            <pc:docMk/>
            <pc:sldMk cId="2134975302" sldId="291"/>
            <ac:spMk id="2" creationId="{ACDC9458-A16A-F4A7-8048-96E712CFE499}"/>
          </ac:spMkLst>
        </pc:spChg>
        <pc:spChg chg="del">
          <ac:chgData name="Pasquale Serrao" userId="2d3aeefd-33b9-41f0-a700-571572bb6583" providerId="ADAL" clId="{8DD85B8F-BE43-DF49-87FB-D553472E166C}" dt="2024-06-04T18:48:26.472" v="4140" actId="700"/>
          <ac:spMkLst>
            <pc:docMk/>
            <pc:sldMk cId="2134975302" sldId="291"/>
            <ac:spMk id="3" creationId="{6267742E-7251-F234-CE27-2881F0F10524}"/>
          </ac:spMkLst>
        </pc:spChg>
        <pc:spChg chg="add del mod">
          <ac:chgData name="Pasquale Serrao" userId="2d3aeefd-33b9-41f0-a700-571572bb6583" providerId="ADAL" clId="{8DD85B8F-BE43-DF49-87FB-D553472E166C}" dt="2024-06-04T18:48:07.968" v="4139"/>
          <ac:spMkLst>
            <pc:docMk/>
            <pc:sldMk cId="2134975302" sldId="291"/>
            <ac:spMk id="4" creationId="{38B47FD5-6E84-38FB-DFB6-398D4210F9EE}"/>
          </ac:spMkLst>
        </pc:spChg>
        <pc:spChg chg="add mod ord">
          <ac:chgData name="Pasquale Serrao" userId="2d3aeefd-33b9-41f0-a700-571572bb6583" providerId="ADAL" clId="{8DD85B8F-BE43-DF49-87FB-D553472E166C}" dt="2024-06-04T18:48:26.472" v="4140" actId="700"/>
          <ac:spMkLst>
            <pc:docMk/>
            <pc:sldMk cId="2134975302" sldId="291"/>
            <ac:spMk id="5" creationId="{295E9733-584B-2C3C-544F-6CF36A17B03C}"/>
          </ac:spMkLst>
        </pc:spChg>
        <pc:spChg chg="add mod ord">
          <ac:chgData name="Pasquale Serrao" userId="2d3aeefd-33b9-41f0-a700-571572bb6583" providerId="ADAL" clId="{8DD85B8F-BE43-DF49-87FB-D553472E166C}" dt="2024-06-04T18:48:26.472" v="4140" actId="700"/>
          <ac:spMkLst>
            <pc:docMk/>
            <pc:sldMk cId="2134975302" sldId="291"/>
            <ac:spMk id="6" creationId="{9B40DAEF-27E6-75DB-4AB2-035A947B497A}"/>
          </ac:spMkLst>
        </pc:spChg>
        <pc:spChg chg="add del mod">
          <ac:chgData name="Pasquale Serrao" userId="2d3aeefd-33b9-41f0-a700-571572bb6583" providerId="ADAL" clId="{8DD85B8F-BE43-DF49-87FB-D553472E166C}" dt="2024-06-04T18:48:36.144" v="4143"/>
          <ac:spMkLst>
            <pc:docMk/>
            <pc:sldMk cId="2134975302" sldId="291"/>
            <ac:spMk id="7" creationId="{A17E9C89-92DA-9F56-C2E7-4F9445767534}"/>
          </ac:spMkLst>
        </pc:spChg>
        <pc:spChg chg="add del mod">
          <ac:chgData name="Pasquale Serrao" userId="2d3aeefd-33b9-41f0-a700-571572bb6583" providerId="ADAL" clId="{8DD85B8F-BE43-DF49-87FB-D553472E166C}" dt="2024-06-04T18:51:43.866" v="4162"/>
          <ac:spMkLst>
            <pc:docMk/>
            <pc:sldMk cId="2134975302" sldId="291"/>
            <ac:spMk id="8" creationId="{7E05578C-B539-CA74-38F5-830E2EF3890F}"/>
          </ac:spMkLst>
        </pc:spChg>
      </pc:sldChg>
    </pc:docChg>
  </pc:docChgLst>
  <pc:docChgLst>
    <pc:chgData name="Petrus Canisius Astuto Santosa" userId="d015079c-e491-4e0b-be24-aefc71e3758a" providerId="ADAL" clId="{A02EBE78-B16A-4891-A69C-2591C384FBDF}"/>
    <pc:docChg chg="undo custSel addSld modSld">
      <pc:chgData name="Petrus Canisius Astuto Santosa" userId="d015079c-e491-4e0b-be24-aefc71e3758a" providerId="ADAL" clId="{A02EBE78-B16A-4891-A69C-2591C384FBDF}" dt="2024-06-05T19:45:34.229" v="1309" actId="27918"/>
      <pc:docMkLst>
        <pc:docMk/>
      </pc:docMkLst>
      <pc:sldChg chg="addSp modSp mod">
        <pc:chgData name="Petrus Canisius Astuto Santosa" userId="d015079c-e491-4e0b-be24-aefc71e3758a" providerId="ADAL" clId="{A02EBE78-B16A-4891-A69C-2591C384FBDF}" dt="2024-05-29T23:38:51.156" v="241" actId="20577"/>
        <pc:sldMkLst>
          <pc:docMk/>
          <pc:sldMk cId="1751112552" sldId="261"/>
        </pc:sldMkLst>
        <pc:spChg chg="add mod">
          <ac:chgData name="Petrus Canisius Astuto Santosa" userId="d015079c-e491-4e0b-be24-aefc71e3758a" providerId="ADAL" clId="{A02EBE78-B16A-4891-A69C-2591C384FBDF}" dt="2024-05-29T23:15:31.941" v="177" actId="20577"/>
          <ac:spMkLst>
            <pc:docMk/>
            <pc:sldMk cId="1751112552" sldId="261"/>
            <ac:spMk id="2" creationId="{741ED9C0-1809-9D1A-8AF0-336619FA9465}"/>
          </ac:spMkLst>
        </pc:spChg>
        <pc:spChg chg="add mod">
          <ac:chgData name="Petrus Canisius Astuto Santosa" userId="d015079c-e491-4e0b-be24-aefc71e3758a" providerId="ADAL" clId="{A02EBE78-B16A-4891-A69C-2591C384FBDF}" dt="2024-05-29T23:38:51.156" v="241" actId="20577"/>
          <ac:spMkLst>
            <pc:docMk/>
            <pc:sldMk cId="1751112552" sldId="261"/>
            <ac:spMk id="3" creationId="{522766F3-C960-D15A-1F97-F3BDDC889179}"/>
          </ac:spMkLst>
        </pc:spChg>
        <pc:spChg chg="mod">
          <ac:chgData name="Petrus Canisius Astuto Santosa" userId="d015079c-e491-4e0b-be24-aefc71e3758a" providerId="ADAL" clId="{A02EBE78-B16A-4891-A69C-2591C384FBDF}" dt="2024-05-29T23:15:12.035" v="144" actId="1076"/>
          <ac:spMkLst>
            <pc:docMk/>
            <pc:sldMk cId="1751112552" sldId="261"/>
            <ac:spMk id="9" creationId="{00000000-0000-0000-0000-000000000000}"/>
          </ac:spMkLst>
        </pc:spChg>
        <pc:spChg chg="mod">
          <ac:chgData name="Petrus Canisius Astuto Santosa" userId="d015079c-e491-4e0b-be24-aefc71e3758a" providerId="ADAL" clId="{A02EBE78-B16A-4891-A69C-2591C384FBDF}" dt="2024-05-29T23:14:59.928" v="137" actId="1076"/>
          <ac:spMkLst>
            <pc:docMk/>
            <pc:sldMk cId="1751112552" sldId="261"/>
            <ac:spMk id="11" creationId="{00000000-0000-0000-0000-000000000000}"/>
          </ac:spMkLst>
        </pc:spChg>
        <pc:spChg chg="mod">
          <ac:chgData name="Petrus Canisius Astuto Santosa" userId="d015079c-e491-4e0b-be24-aefc71e3758a" providerId="ADAL" clId="{A02EBE78-B16A-4891-A69C-2591C384FBDF}" dt="2024-05-29T23:15:03.742" v="138" actId="14100"/>
          <ac:spMkLst>
            <pc:docMk/>
            <pc:sldMk cId="1751112552" sldId="261"/>
            <ac:spMk id="132" creationId="{00000000-0000-0000-0000-000000000000}"/>
          </ac:spMkLst>
        </pc:spChg>
        <pc:spChg chg="mod">
          <ac:chgData name="Petrus Canisius Astuto Santosa" userId="d015079c-e491-4e0b-be24-aefc71e3758a" providerId="ADAL" clId="{A02EBE78-B16A-4891-A69C-2591C384FBDF}" dt="2024-05-29T23:14:59.928" v="137" actId="1076"/>
          <ac:spMkLst>
            <pc:docMk/>
            <pc:sldMk cId="1751112552" sldId="261"/>
            <ac:spMk id="133" creationId="{00000000-0000-0000-0000-000000000000}"/>
          </ac:spMkLst>
        </pc:spChg>
        <pc:spChg chg="mod">
          <ac:chgData name="Petrus Canisius Astuto Santosa" userId="d015079c-e491-4e0b-be24-aefc71e3758a" providerId="ADAL" clId="{A02EBE78-B16A-4891-A69C-2591C384FBDF}" dt="2024-05-29T23:38:29.785" v="188" actId="14100"/>
          <ac:spMkLst>
            <pc:docMk/>
            <pc:sldMk cId="1751112552" sldId="261"/>
            <ac:spMk id="134" creationId="{00000000-0000-0000-0000-000000000000}"/>
          </ac:spMkLst>
        </pc:spChg>
      </pc:sldChg>
      <pc:sldChg chg="modSp mod">
        <pc:chgData name="Petrus Canisius Astuto Santosa" userId="d015079c-e491-4e0b-be24-aefc71e3758a" providerId="ADAL" clId="{A02EBE78-B16A-4891-A69C-2591C384FBDF}" dt="2024-05-31T17:34:14.942" v="440" actId="13822"/>
        <pc:sldMkLst>
          <pc:docMk/>
          <pc:sldMk cId="3098010085" sldId="264"/>
        </pc:sldMkLst>
        <pc:graphicFrameChg chg="mod">
          <ac:chgData name="Petrus Canisius Astuto Santosa" userId="d015079c-e491-4e0b-be24-aefc71e3758a" providerId="ADAL" clId="{A02EBE78-B16A-4891-A69C-2591C384FBDF}" dt="2024-05-31T17:34:14.942" v="440" actId="13822"/>
          <ac:graphicFrameMkLst>
            <pc:docMk/>
            <pc:sldMk cId="3098010085" sldId="264"/>
            <ac:graphicFrameMk id="5" creationId="{7F8C594F-6C20-4FF9-DDD7-2B764F9297E8}"/>
          </ac:graphicFrameMkLst>
        </pc:graphicFrameChg>
        <pc:graphicFrameChg chg="mod">
          <ac:chgData name="Petrus Canisius Astuto Santosa" userId="d015079c-e491-4e0b-be24-aefc71e3758a" providerId="ADAL" clId="{A02EBE78-B16A-4891-A69C-2591C384FBDF}" dt="2024-05-31T17:31:51.380" v="428" actId="1582"/>
          <ac:graphicFrameMkLst>
            <pc:docMk/>
            <pc:sldMk cId="3098010085" sldId="264"/>
            <ac:graphicFrameMk id="6" creationId="{CB700160-8D70-4BFC-94C9-7B8F2ADD02EC}"/>
          </ac:graphicFrameMkLst>
        </pc:graphicFrameChg>
        <pc:graphicFrameChg chg="mod">
          <ac:chgData name="Petrus Canisius Astuto Santosa" userId="d015079c-e491-4e0b-be24-aefc71e3758a" providerId="ADAL" clId="{A02EBE78-B16A-4891-A69C-2591C384FBDF}" dt="2024-05-31T17:33:56.236" v="439" actId="14100"/>
          <ac:graphicFrameMkLst>
            <pc:docMk/>
            <pc:sldMk cId="3098010085" sldId="264"/>
            <ac:graphicFrameMk id="7" creationId="{D4A664FB-4388-4E64-BB05-7F01D4C12D04}"/>
          </ac:graphicFrameMkLst>
        </pc:graphicFrameChg>
      </pc:sldChg>
      <pc:sldChg chg="modSp mod">
        <pc:chgData name="Petrus Canisius Astuto Santosa" userId="d015079c-e491-4e0b-be24-aefc71e3758a" providerId="ADAL" clId="{A02EBE78-B16A-4891-A69C-2591C384FBDF}" dt="2024-06-05T17:41:36.553" v="991" actId="6549"/>
        <pc:sldMkLst>
          <pc:docMk/>
          <pc:sldMk cId="609962814" sldId="265"/>
        </pc:sldMkLst>
        <pc:spChg chg="mod">
          <ac:chgData name="Petrus Canisius Astuto Santosa" userId="d015079c-e491-4e0b-be24-aefc71e3758a" providerId="ADAL" clId="{A02EBE78-B16A-4891-A69C-2591C384FBDF}" dt="2024-06-05T17:41:36.553" v="991" actId="6549"/>
          <ac:spMkLst>
            <pc:docMk/>
            <pc:sldMk cId="609962814" sldId="265"/>
            <ac:spMk id="3" creationId="{C393E4A9-CF0C-DAB2-1A9B-17D7F1E3E911}"/>
          </ac:spMkLst>
        </pc:spChg>
        <pc:graphicFrameChg chg="mod">
          <ac:chgData name="Petrus Canisius Astuto Santosa" userId="d015079c-e491-4e0b-be24-aefc71e3758a" providerId="ADAL" clId="{A02EBE78-B16A-4891-A69C-2591C384FBDF}" dt="2024-05-29T20:37:31.761" v="22"/>
          <ac:graphicFrameMkLst>
            <pc:docMk/>
            <pc:sldMk cId="609962814" sldId="265"/>
            <ac:graphicFrameMk id="5" creationId="{B4024BF3-53AA-D7A7-CFC1-3E3B69C3EA8B}"/>
          </ac:graphicFrameMkLst>
        </pc:graphicFrameChg>
      </pc:sldChg>
      <pc:sldChg chg="addSp modSp mod">
        <pc:chgData name="Petrus Canisius Astuto Santosa" userId="d015079c-e491-4e0b-be24-aefc71e3758a" providerId="ADAL" clId="{A02EBE78-B16A-4891-A69C-2591C384FBDF}" dt="2024-06-04T17:46:47.551" v="986" actId="167"/>
        <pc:sldMkLst>
          <pc:docMk/>
          <pc:sldMk cId="3702819307" sldId="270"/>
        </pc:sldMkLst>
        <pc:spChg chg="mod ord">
          <ac:chgData name="Petrus Canisius Astuto Santosa" userId="d015079c-e491-4e0b-be24-aefc71e3758a" providerId="ADAL" clId="{A02EBE78-B16A-4891-A69C-2591C384FBDF}" dt="2024-06-04T17:46:47.551" v="986" actId="167"/>
          <ac:spMkLst>
            <pc:docMk/>
            <pc:sldMk cId="3702819307" sldId="270"/>
            <ac:spMk id="5" creationId="{6BB73C49-F085-1896-4895-2A5BE0F0CFFA}"/>
          </ac:spMkLst>
        </pc:spChg>
        <pc:spChg chg="add mod">
          <ac:chgData name="Petrus Canisius Astuto Santosa" userId="d015079c-e491-4e0b-be24-aefc71e3758a" providerId="ADAL" clId="{A02EBE78-B16A-4891-A69C-2591C384FBDF}" dt="2024-06-04T17:25:16.845" v="951" actId="1076"/>
          <ac:spMkLst>
            <pc:docMk/>
            <pc:sldMk cId="3702819307" sldId="270"/>
            <ac:spMk id="6" creationId="{FB324C2B-81F7-D185-5CFD-DCBF0293EC31}"/>
          </ac:spMkLst>
        </pc:spChg>
        <pc:spChg chg="add mod">
          <ac:chgData name="Petrus Canisius Astuto Santosa" userId="d015079c-e491-4e0b-be24-aefc71e3758a" providerId="ADAL" clId="{A02EBE78-B16A-4891-A69C-2591C384FBDF}" dt="2024-06-04T17:29:27.637" v="967" actId="1037"/>
          <ac:spMkLst>
            <pc:docMk/>
            <pc:sldMk cId="3702819307" sldId="270"/>
            <ac:spMk id="7" creationId="{01F918C7-0D12-1A75-0491-97236C577522}"/>
          </ac:spMkLst>
        </pc:spChg>
        <pc:spChg chg="add mod">
          <ac:chgData name="Petrus Canisius Astuto Santosa" userId="d015079c-e491-4e0b-be24-aefc71e3758a" providerId="ADAL" clId="{A02EBE78-B16A-4891-A69C-2591C384FBDF}" dt="2024-06-04T17:25:32.424" v="955" actId="20577"/>
          <ac:spMkLst>
            <pc:docMk/>
            <pc:sldMk cId="3702819307" sldId="270"/>
            <ac:spMk id="8" creationId="{3E7D79F4-3A4D-A5A0-31C8-298A48BF7F5F}"/>
          </ac:spMkLst>
        </pc:spChg>
        <pc:spChg chg="add mod">
          <ac:chgData name="Petrus Canisius Astuto Santosa" userId="d015079c-e491-4e0b-be24-aefc71e3758a" providerId="ADAL" clId="{A02EBE78-B16A-4891-A69C-2591C384FBDF}" dt="2024-06-04T17:29:34.799" v="974" actId="1036"/>
          <ac:spMkLst>
            <pc:docMk/>
            <pc:sldMk cId="3702819307" sldId="270"/>
            <ac:spMk id="9" creationId="{DFEAA8F0-A8AE-08DA-A144-F48968AF8CFA}"/>
          </ac:spMkLst>
        </pc:spChg>
        <pc:graphicFrameChg chg="mod">
          <ac:chgData name="Petrus Canisius Astuto Santosa" userId="d015079c-e491-4e0b-be24-aefc71e3758a" providerId="ADAL" clId="{A02EBE78-B16A-4891-A69C-2591C384FBDF}" dt="2024-06-04T17:46:27.183" v="984" actId="11530"/>
          <ac:graphicFrameMkLst>
            <pc:docMk/>
            <pc:sldMk cId="3702819307" sldId="270"/>
            <ac:graphicFrameMk id="3" creationId="{C543D963-972E-ABD8-A905-B8E1301C062B}"/>
          </ac:graphicFrameMkLst>
        </pc:graphicFrameChg>
      </pc:sldChg>
      <pc:sldChg chg="addSp delSp modSp mod modShow modNotesTx">
        <pc:chgData name="Petrus Canisius Astuto Santosa" userId="d015079c-e491-4e0b-be24-aefc71e3758a" providerId="ADAL" clId="{A02EBE78-B16A-4891-A69C-2591C384FBDF}" dt="2024-06-05T19:42:29.247" v="1273" actId="1076"/>
        <pc:sldMkLst>
          <pc:docMk/>
          <pc:sldMk cId="789993314" sldId="272"/>
        </pc:sldMkLst>
        <pc:spChg chg="mod">
          <ac:chgData name="Petrus Canisius Astuto Santosa" userId="d015079c-e491-4e0b-be24-aefc71e3758a" providerId="ADAL" clId="{A02EBE78-B16A-4891-A69C-2591C384FBDF}" dt="2024-05-29T23:09:10.616" v="29" actId="20577"/>
          <ac:spMkLst>
            <pc:docMk/>
            <pc:sldMk cId="789993314" sldId="272"/>
            <ac:spMk id="2" creationId="{D5F06A13-17AF-50F9-CF0F-DD070FFDAAF6}"/>
          </ac:spMkLst>
        </pc:spChg>
        <pc:spChg chg="add mod">
          <ac:chgData name="Petrus Canisius Astuto Santosa" userId="d015079c-e491-4e0b-be24-aefc71e3758a" providerId="ADAL" clId="{A02EBE78-B16A-4891-A69C-2591C384FBDF}" dt="2024-06-05T17:40:50.278" v="987"/>
          <ac:spMkLst>
            <pc:docMk/>
            <pc:sldMk cId="789993314" sldId="272"/>
            <ac:spMk id="3" creationId="{B2905382-F411-97EA-D2DD-5B607880690A}"/>
          </ac:spMkLst>
        </pc:spChg>
        <pc:spChg chg="mod">
          <ac:chgData name="Petrus Canisius Astuto Santosa" userId="d015079c-e491-4e0b-be24-aefc71e3758a" providerId="ADAL" clId="{A02EBE78-B16A-4891-A69C-2591C384FBDF}" dt="2024-06-03T18:00:25.659" v="926" actId="1076"/>
          <ac:spMkLst>
            <pc:docMk/>
            <pc:sldMk cId="789993314" sldId="272"/>
            <ac:spMk id="5" creationId="{585C3180-1826-9239-34E2-70F52828C3BD}"/>
          </ac:spMkLst>
        </pc:spChg>
        <pc:spChg chg="add del mod">
          <ac:chgData name="Petrus Canisius Astuto Santosa" userId="d015079c-e491-4e0b-be24-aefc71e3758a" providerId="ADAL" clId="{A02EBE78-B16A-4891-A69C-2591C384FBDF}" dt="2024-05-31T18:24:57.924" v="681" actId="478"/>
          <ac:spMkLst>
            <pc:docMk/>
            <pc:sldMk cId="789993314" sldId="272"/>
            <ac:spMk id="5" creationId="{B70A3C47-E7F4-677D-3FD9-6D855A3258EF}"/>
          </ac:spMkLst>
        </pc:spChg>
        <pc:spChg chg="add del mod">
          <ac:chgData name="Petrus Canisius Astuto Santosa" userId="d015079c-e491-4e0b-be24-aefc71e3758a" providerId="ADAL" clId="{A02EBE78-B16A-4891-A69C-2591C384FBDF}" dt="2024-05-31T19:17:31.226" v="887" actId="478"/>
          <ac:spMkLst>
            <pc:docMk/>
            <pc:sldMk cId="789993314" sldId="272"/>
            <ac:spMk id="9" creationId="{8B289496-9E40-1263-6588-B8BFB6970D67}"/>
          </ac:spMkLst>
        </pc:spChg>
        <pc:graphicFrameChg chg="add mod">
          <ac:chgData name="Petrus Canisius Astuto Santosa" userId="d015079c-e491-4e0b-be24-aefc71e3758a" providerId="ADAL" clId="{A02EBE78-B16A-4891-A69C-2591C384FBDF}" dt="2024-06-05T19:08:28.542" v="1118" actId="20577"/>
          <ac:graphicFrameMkLst>
            <pc:docMk/>
            <pc:sldMk cId="789993314" sldId="272"/>
            <ac:graphicFrameMk id="4" creationId="{B65D0789-B1D9-02EC-6345-ADE3AC06CFAE}"/>
          </ac:graphicFrameMkLst>
        </pc:graphicFrameChg>
        <pc:graphicFrameChg chg="add mod">
          <ac:chgData name="Petrus Canisius Astuto Santosa" userId="d015079c-e491-4e0b-be24-aefc71e3758a" providerId="ADAL" clId="{A02EBE78-B16A-4891-A69C-2591C384FBDF}" dt="2024-06-05T18:48:47.773" v="994"/>
          <ac:graphicFrameMkLst>
            <pc:docMk/>
            <pc:sldMk cId="789993314" sldId="272"/>
            <ac:graphicFrameMk id="5" creationId="{F88D3100-33B8-1B89-0728-EE437F181CBE}"/>
          </ac:graphicFrameMkLst>
        </pc:graphicFrameChg>
        <pc:graphicFrameChg chg="add del mod">
          <ac:chgData name="Petrus Canisius Astuto Santosa" userId="d015079c-e491-4e0b-be24-aefc71e3758a" providerId="ADAL" clId="{A02EBE78-B16A-4891-A69C-2591C384FBDF}" dt="2024-06-05T19:08:43.495" v="1121" actId="21"/>
          <ac:graphicFrameMkLst>
            <pc:docMk/>
            <pc:sldMk cId="789993314" sldId="272"/>
            <ac:graphicFrameMk id="6" creationId="{8E3152FA-7F0E-7FF4-B1C9-6F95928F6007}"/>
          </ac:graphicFrameMkLst>
        </pc:graphicFrameChg>
        <pc:graphicFrameChg chg="add del mod">
          <ac:chgData name="Petrus Canisius Astuto Santosa" userId="d015079c-e491-4e0b-be24-aefc71e3758a" providerId="ADAL" clId="{A02EBE78-B16A-4891-A69C-2591C384FBDF}" dt="2024-05-30T00:18:49.805" v="324" actId="478"/>
          <ac:graphicFrameMkLst>
            <pc:docMk/>
            <pc:sldMk cId="789993314" sldId="272"/>
            <ac:graphicFrameMk id="6" creationId="{AC906E52-AE45-782C-6D24-5D841F90E259}"/>
          </ac:graphicFrameMkLst>
        </pc:graphicFrameChg>
        <pc:graphicFrameChg chg="add del mod">
          <ac:chgData name="Petrus Canisius Astuto Santosa" userId="d015079c-e491-4e0b-be24-aefc71e3758a" providerId="ADAL" clId="{A02EBE78-B16A-4891-A69C-2591C384FBDF}" dt="2024-06-05T19:06:40.815" v="1100" actId="478"/>
          <ac:graphicFrameMkLst>
            <pc:docMk/>
            <pc:sldMk cId="789993314" sldId="272"/>
            <ac:graphicFrameMk id="7" creationId="{1A1C4954-51B2-C57C-A2C1-AC49BE9EF00B}"/>
          </ac:graphicFrameMkLst>
        </pc:graphicFrameChg>
        <pc:graphicFrameChg chg="add mod">
          <ac:chgData name="Petrus Canisius Astuto Santosa" userId="d015079c-e491-4e0b-be24-aefc71e3758a" providerId="ADAL" clId="{A02EBE78-B16A-4891-A69C-2591C384FBDF}" dt="2024-05-31T19:04:19.483" v="818" actId="1076"/>
          <ac:graphicFrameMkLst>
            <pc:docMk/>
            <pc:sldMk cId="789993314" sldId="272"/>
            <ac:graphicFrameMk id="7" creationId="{A25A1D15-A19B-4A24-53E7-008E4E0DEFC9}"/>
          </ac:graphicFrameMkLst>
        </pc:graphicFrameChg>
        <pc:graphicFrameChg chg="add mod">
          <ac:chgData name="Petrus Canisius Astuto Santosa" userId="d015079c-e491-4e0b-be24-aefc71e3758a" providerId="ADAL" clId="{A02EBE78-B16A-4891-A69C-2591C384FBDF}" dt="2024-06-05T19:08:51.011" v="1126"/>
          <ac:graphicFrameMkLst>
            <pc:docMk/>
            <pc:sldMk cId="789993314" sldId="272"/>
            <ac:graphicFrameMk id="8" creationId="{FA73F8F9-A410-E07B-1A87-9D5D22D85B9B}"/>
          </ac:graphicFrameMkLst>
        </pc:graphicFrameChg>
        <pc:graphicFrameChg chg="add mod">
          <ac:chgData name="Petrus Canisius Astuto Santosa" userId="d015079c-e491-4e0b-be24-aefc71e3758a" providerId="ADAL" clId="{A02EBE78-B16A-4891-A69C-2591C384FBDF}" dt="2024-06-05T19:16:45.090" v="1166"/>
          <ac:graphicFrameMkLst>
            <pc:docMk/>
            <pc:sldMk cId="789993314" sldId="272"/>
            <ac:graphicFrameMk id="9" creationId="{0370590C-0D8B-FDCA-682E-1AD9A3D7674D}"/>
          </ac:graphicFrameMkLst>
        </pc:graphicFrameChg>
        <pc:graphicFrameChg chg="add del mod">
          <ac:chgData name="Petrus Canisius Astuto Santosa" userId="d015079c-e491-4e0b-be24-aefc71e3758a" providerId="ADAL" clId="{A02EBE78-B16A-4891-A69C-2591C384FBDF}" dt="2024-06-05T19:06:44.619" v="1101" actId="478"/>
          <ac:graphicFrameMkLst>
            <pc:docMk/>
            <pc:sldMk cId="789993314" sldId="272"/>
            <ac:graphicFrameMk id="10" creationId="{5642CC31-97EF-AF18-86EA-B76D233E3B5A}"/>
          </ac:graphicFrameMkLst>
        </pc:graphicFrameChg>
        <pc:graphicFrameChg chg="add mod modGraphic">
          <ac:chgData name="Petrus Canisius Astuto Santosa" userId="d015079c-e491-4e0b-be24-aefc71e3758a" providerId="ADAL" clId="{A02EBE78-B16A-4891-A69C-2591C384FBDF}" dt="2024-06-05T19:08:09.844" v="1112" actId="1076"/>
          <ac:graphicFrameMkLst>
            <pc:docMk/>
            <pc:sldMk cId="789993314" sldId="272"/>
            <ac:graphicFrameMk id="11" creationId="{71FE9B58-FA98-F66B-269B-944B14695B62}"/>
          </ac:graphicFrameMkLst>
        </pc:graphicFrameChg>
        <pc:graphicFrameChg chg="add mod">
          <ac:chgData name="Petrus Canisius Astuto Santosa" userId="d015079c-e491-4e0b-be24-aefc71e3758a" providerId="ADAL" clId="{A02EBE78-B16A-4891-A69C-2591C384FBDF}" dt="2024-06-05T19:25:05.777" v="1210" actId="1076"/>
          <ac:graphicFrameMkLst>
            <pc:docMk/>
            <pc:sldMk cId="789993314" sldId="272"/>
            <ac:graphicFrameMk id="12" creationId="{0749513B-150A-DD33-41E3-B6184F9DF9D5}"/>
          </ac:graphicFrameMkLst>
        </pc:graphicFrameChg>
        <pc:graphicFrameChg chg="add mod">
          <ac:chgData name="Petrus Canisius Astuto Santosa" userId="d015079c-e491-4e0b-be24-aefc71e3758a" providerId="ADAL" clId="{A02EBE78-B16A-4891-A69C-2591C384FBDF}" dt="2024-06-05T19:42:29.247" v="1273" actId="1076"/>
          <ac:graphicFrameMkLst>
            <pc:docMk/>
            <pc:sldMk cId="789993314" sldId="272"/>
            <ac:graphicFrameMk id="13" creationId="{2BC1B8D1-6FC4-3328-4622-0FA06E1B1D3C}"/>
          </ac:graphicFrameMkLst>
        </pc:graphicFrameChg>
        <pc:cxnChg chg="add mod">
          <ac:chgData name="Petrus Canisius Astuto Santosa" userId="d015079c-e491-4e0b-be24-aefc71e3758a" providerId="ADAL" clId="{A02EBE78-B16A-4891-A69C-2591C384FBDF}" dt="2024-05-31T19:08:57.646" v="850" actId="1076"/>
          <ac:cxnSpMkLst>
            <pc:docMk/>
            <pc:sldMk cId="789993314" sldId="272"/>
            <ac:cxnSpMk id="8" creationId="{71CE7C62-2147-B730-46F0-47BC19DCD5AE}"/>
          </ac:cxnSpMkLst>
        </pc:cxnChg>
      </pc:sldChg>
      <pc:sldChg chg="addSp delSp modSp mod">
        <pc:chgData name="Petrus Canisius Astuto Santosa" userId="d015079c-e491-4e0b-be24-aefc71e3758a" providerId="ADAL" clId="{A02EBE78-B16A-4891-A69C-2591C384FBDF}" dt="2024-05-31T19:49:47.514" v="917" actId="478"/>
        <pc:sldMkLst>
          <pc:docMk/>
          <pc:sldMk cId="618042644" sldId="273"/>
        </pc:sldMkLst>
        <pc:graphicFrameChg chg="add del mod">
          <ac:chgData name="Petrus Canisius Astuto Santosa" userId="d015079c-e491-4e0b-be24-aefc71e3758a" providerId="ADAL" clId="{A02EBE78-B16A-4891-A69C-2591C384FBDF}" dt="2024-05-31T19:49:47.514" v="917" actId="478"/>
          <ac:graphicFrameMkLst>
            <pc:docMk/>
            <pc:sldMk cId="618042644" sldId="273"/>
            <ac:graphicFrameMk id="7" creationId="{C546F61F-B672-D12F-8C50-7481D243D12E}"/>
          </ac:graphicFrameMkLst>
        </pc:graphicFrameChg>
        <pc:picChg chg="add mod">
          <ac:chgData name="Petrus Canisius Astuto Santosa" userId="d015079c-e491-4e0b-be24-aefc71e3758a" providerId="ADAL" clId="{A02EBE78-B16A-4891-A69C-2591C384FBDF}" dt="2024-05-31T19:41:26.426" v="896" actId="1076"/>
          <ac:picMkLst>
            <pc:docMk/>
            <pc:sldMk cId="618042644" sldId="273"/>
            <ac:picMk id="3" creationId="{CAC20974-45F1-6C87-53EC-C39FC20FB06E}"/>
          </ac:picMkLst>
        </pc:picChg>
      </pc:sldChg>
      <pc:sldChg chg="modSp mod">
        <pc:chgData name="Petrus Canisius Astuto Santosa" userId="d015079c-e491-4e0b-be24-aefc71e3758a" providerId="ADAL" clId="{A02EBE78-B16A-4891-A69C-2591C384FBDF}" dt="2024-05-31T17:53:38.534" v="654" actId="20577"/>
        <pc:sldMkLst>
          <pc:docMk/>
          <pc:sldMk cId="3634003130" sldId="278"/>
        </pc:sldMkLst>
        <pc:spChg chg="mod">
          <ac:chgData name="Petrus Canisius Astuto Santosa" userId="d015079c-e491-4e0b-be24-aefc71e3758a" providerId="ADAL" clId="{A02EBE78-B16A-4891-A69C-2591C384FBDF}" dt="2024-05-31T17:53:38.534" v="654" actId="20577"/>
          <ac:spMkLst>
            <pc:docMk/>
            <pc:sldMk cId="3634003130" sldId="278"/>
            <ac:spMk id="3" creationId="{C040772B-09BC-10A1-566C-8E9E7DB4C29E}"/>
          </ac:spMkLst>
        </pc:spChg>
        <pc:spChg chg="mod">
          <ac:chgData name="Petrus Canisius Astuto Santosa" userId="d015079c-e491-4e0b-be24-aefc71e3758a" providerId="ADAL" clId="{A02EBE78-B16A-4891-A69C-2591C384FBDF}" dt="2024-05-29T20:36:50.786" v="16" actId="20577"/>
          <ac:spMkLst>
            <pc:docMk/>
            <pc:sldMk cId="3634003130" sldId="278"/>
            <ac:spMk id="7" creationId="{F29DDDC5-DB73-180E-37FD-CCE8FF242CA7}"/>
          </ac:spMkLst>
        </pc:spChg>
      </pc:sldChg>
      <pc:sldChg chg="addSp delSp modSp mod">
        <pc:chgData name="Petrus Canisius Astuto Santosa" userId="d015079c-e491-4e0b-be24-aefc71e3758a" providerId="ADAL" clId="{A02EBE78-B16A-4891-A69C-2591C384FBDF}" dt="2024-05-31T18:28:39.163" v="691" actId="14100"/>
        <pc:sldMkLst>
          <pc:docMk/>
          <pc:sldMk cId="1286996048" sldId="279"/>
        </pc:sldMkLst>
        <pc:spChg chg="mod">
          <ac:chgData name="Petrus Canisius Astuto Santosa" userId="d015079c-e491-4e0b-be24-aefc71e3758a" providerId="ADAL" clId="{A02EBE78-B16A-4891-A69C-2591C384FBDF}" dt="2024-05-31T17:27:52.033" v="422" actId="14100"/>
          <ac:spMkLst>
            <pc:docMk/>
            <pc:sldMk cId="1286996048" sldId="279"/>
            <ac:spMk id="3" creationId="{FFA6FB0E-97BB-351B-05DF-CBF94C4FC059}"/>
          </ac:spMkLst>
        </pc:spChg>
        <pc:picChg chg="del mod ord">
          <ac:chgData name="Petrus Canisius Astuto Santosa" userId="d015079c-e491-4e0b-be24-aefc71e3758a" providerId="ADAL" clId="{A02EBE78-B16A-4891-A69C-2591C384FBDF}" dt="2024-05-31T17:24:47.299" v="416" actId="478"/>
          <ac:picMkLst>
            <pc:docMk/>
            <pc:sldMk cId="1286996048" sldId="279"/>
            <ac:picMk id="4" creationId="{33C24A60-3602-6135-927D-39F833076C77}"/>
          </ac:picMkLst>
        </pc:picChg>
        <pc:picChg chg="mod">
          <ac:chgData name="Petrus Canisius Astuto Santosa" userId="d015079c-e491-4e0b-be24-aefc71e3758a" providerId="ADAL" clId="{A02EBE78-B16A-4891-A69C-2591C384FBDF}" dt="2024-05-31T17:27:51.562" v="421" actId="1076"/>
          <ac:picMkLst>
            <pc:docMk/>
            <pc:sldMk cId="1286996048" sldId="279"/>
            <ac:picMk id="9" creationId="{365544DA-C178-548F-AC24-7611BA076245}"/>
          </ac:picMkLst>
        </pc:picChg>
        <pc:picChg chg="add mod">
          <ac:chgData name="Petrus Canisius Astuto Santosa" userId="d015079c-e491-4e0b-be24-aefc71e3758a" providerId="ADAL" clId="{A02EBE78-B16A-4891-A69C-2591C384FBDF}" dt="2024-05-31T18:28:39.163" v="691" actId="14100"/>
          <ac:picMkLst>
            <pc:docMk/>
            <pc:sldMk cId="1286996048" sldId="279"/>
            <ac:picMk id="1026" creationId="{B1C11A6F-6F9F-E761-055E-9329BD9D64E0}"/>
          </ac:picMkLst>
        </pc:picChg>
      </pc:sldChg>
      <pc:sldChg chg="addSp delSp modSp mod">
        <pc:chgData name="Petrus Canisius Astuto Santosa" userId="d015079c-e491-4e0b-be24-aefc71e3758a" providerId="ADAL" clId="{A02EBE78-B16A-4891-A69C-2591C384FBDF}" dt="2024-06-04T17:24:33.120" v="933" actId="21"/>
        <pc:sldMkLst>
          <pc:docMk/>
          <pc:sldMk cId="2834998864" sldId="284"/>
        </pc:sldMkLst>
        <pc:spChg chg="add del mod">
          <ac:chgData name="Petrus Canisius Astuto Santosa" userId="d015079c-e491-4e0b-be24-aefc71e3758a" providerId="ADAL" clId="{A02EBE78-B16A-4891-A69C-2591C384FBDF}" dt="2024-06-04T17:24:33.120" v="933" actId="21"/>
          <ac:spMkLst>
            <pc:docMk/>
            <pc:sldMk cId="2834998864" sldId="284"/>
            <ac:spMk id="8" creationId="{627982A7-456D-CB02-987E-EAC0728E2879}"/>
          </ac:spMkLst>
        </pc:spChg>
      </pc:sldChg>
      <pc:sldChg chg="modSp mod">
        <pc:chgData name="Petrus Canisius Astuto Santosa" userId="d015079c-e491-4e0b-be24-aefc71e3758a" providerId="ADAL" clId="{A02EBE78-B16A-4891-A69C-2591C384FBDF}" dt="2024-05-31T18:35:59.968" v="741" actId="113"/>
        <pc:sldMkLst>
          <pc:docMk/>
          <pc:sldMk cId="1805773281" sldId="286"/>
        </pc:sldMkLst>
        <pc:spChg chg="mod">
          <ac:chgData name="Petrus Canisius Astuto Santosa" userId="d015079c-e491-4e0b-be24-aefc71e3758a" providerId="ADAL" clId="{A02EBE78-B16A-4891-A69C-2591C384FBDF}" dt="2024-05-31T18:35:59.968" v="741" actId="113"/>
          <ac:spMkLst>
            <pc:docMk/>
            <pc:sldMk cId="1805773281" sldId="286"/>
            <ac:spMk id="3" creationId="{70CE983C-66D1-7060-9E36-27A4F461BFE0}"/>
          </ac:spMkLst>
        </pc:spChg>
      </pc:sldChg>
      <pc:sldChg chg="modSp mod">
        <pc:chgData name="Petrus Canisius Astuto Santosa" userId="d015079c-e491-4e0b-be24-aefc71e3758a" providerId="ADAL" clId="{A02EBE78-B16A-4891-A69C-2591C384FBDF}" dt="2024-05-31T19:37:23.617" v="894" actId="1076"/>
        <pc:sldMkLst>
          <pc:docMk/>
          <pc:sldMk cId="3708988712" sldId="287"/>
        </pc:sldMkLst>
        <pc:spChg chg="mod">
          <ac:chgData name="Petrus Canisius Astuto Santosa" userId="d015079c-e491-4e0b-be24-aefc71e3758a" providerId="ADAL" clId="{A02EBE78-B16A-4891-A69C-2591C384FBDF}" dt="2024-05-31T19:37:04.401" v="888" actId="1076"/>
          <ac:spMkLst>
            <pc:docMk/>
            <pc:sldMk cId="3708988712" sldId="287"/>
            <ac:spMk id="12" creationId="{26725A25-B96A-B0FE-B78D-A89BEDE63DF8}"/>
          </ac:spMkLst>
        </pc:spChg>
        <pc:graphicFrameChg chg="mod">
          <ac:chgData name="Petrus Canisius Astuto Santosa" userId="d015079c-e491-4e0b-be24-aefc71e3758a" providerId="ADAL" clId="{A02EBE78-B16A-4891-A69C-2591C384FBDF}" dt="2024-05-31T19:37:23.617" v="894" actId="1076"/>
          <ac:graphicFrameMkLst>
            <pc:docMk/>
            <pc:sldMk cId="3708988712" sldId="287"/>
            <ac:graphicFrameMk id="6" creationId="{5D031FE8-A9F5-81FA-BCFD-99C00B890E4B}"/>
          </ac:graphicFrameMkLst>
        </pc:graphicFrameChg>
        <pc:graphicFrameChg chg="mod">
          <ac:chgData name="Petrus Canisius Astuto Santosa" userId="d015079c-e491-4e0b-be24-aefc71e3758a" providerId="ADAL" clId="{A02EBE78-B16A-4891-A69C-2591C384FBDF}" dt="2024-05-31T19:37:20.367" v="892" actId="14100"/>
          <ac:graphicFrameMkLst>
            <pc:docMk/>
            <pc:sldMk cId="3708988712" sldId="287"/>
            <ac:graphicFrameMk id="7" creationId="{05F688B7-FB4E-0422-5E00-EE37CD5BE282}"/>
          </ac:graphicFrameMkLst>
        </pc:graphicFrameChg>
      </pc:sldChg>
      <pc:sldChg chg="addSp modSp mod">
        <pc:chgData name="Petrus Canisius Astuto Santosa" userId="d015079c-e491-4e0b-be24-aefc71e3758a" providerId="ADAL" clId="{A02EBE78-B16A-4891-A69C-2591C384FBDF}" dt="2024-06-03T17:40:13.342" v="925" actId="1076"/>
        <pc:sldMkLst>
          <pc:docMk/>
          <pc:sldMk cId="3256102881" sldId="289"/>
        </pc:sldMkLst>
        <pc:spChg chg="add mod">
          <ac:chgData name="Petrus Canisius Astuto Santosa" userId="d015079c-e491-4e0b-be24-aefc71e3758a" providerId="ADAL" clId="{A02EBE78-B16A-4891-A69C-2591C384FBDF}" dt="2024-06-03T17:40:13.342" v="925" actId="1076"/>
          <ac:spMkLst>
            <pc:docMk/>
            <pc:sldMk cId="3256102881" sldId="289"/>
            <ac:spMk id="6" creationId="{CC9DA97E-478E-EB45-9BA5-334EFE88750D}"/>
          </ac:spMkLst>
        </pc:spChg>
      </pc:sldChg>
      <pc:sldChg chg="addSp delSp modSp add mod">
        <pc:chgData name="Petrus Canisius Astuto Santosa" userId="d015079c-e491-4e0b-be24-aefc71e3758a" providerId="ADAL" clId="{A02EBE78-B16A-4891-A69C-2591C384FBDF}" dt="2024-06-05T19:45:34.229" v="1309" actId="27918"/>
        <pc:sldMkLst>
          <pc:docMk/>
          <pc:sldMk cId="2066293050" sldId="291"/>
        </pc:sldMkLst>
        <pc:spChg chg="mod">
          <ac:chgData name="Petrus Canisius Astuto Santosa" userId="d015079c-e491-4e0b-be24-aefc71e3758a" providerId="ADAL" clId="{A02EBE78-B16A-4891-A69C-2591C384FBDF}" dt="2024-06-05T19:13:42.499" v="1162" actId="20577"/>
          <ac:spMkLst>
            <pc:docMk/>
            <pc:sldMk cId="2066293050" sldId="291"/>
            <ac:spMk id="3" creationId="{B2905382-F411-97EA-D2DD-5B607880690A}"/>
          </ac:spMkLst>
        </pc:spChg>
        <pc:graphicFrameChg chg="del mod">
          <ac:chgData name="Petrus Canisius Astuto Santosa" userId="d015079c-e491-4e0b-be24-aefc71e3758a" providerId="ADAL" clId="{A02EBE78-B16A-4891-A69C-2591C384FBDF}" dt="2024-06-05T18:51:14.268" v="1029" actId="478"/>
          <ac:graphicFrameMkLst>
            <pc:docMk/>
            <pc:sldMk cId="2066293050" sldId="291"/>
            <ac:graphicFrameMk id="4" creationId="{B65D0789-B1D9-02EC-6345-ADE3AC06CFAE}"/>
          </ac:graphicFrameMkLst>
        </pc:graphicFrameChg>
        <pc:graphicFrameChg chg="add del mod">
          <ac:chgData name="Petrus Canisius Astuto Santosa" userId="d015079c-e491-4e0b-be24-aefc71e3758a" providerId="ADAL" clId="{A02EBE78-B16A-4891-A69C-2591C384FBDF}" dt="2024-06-05T18:56:12.966" v="1067" actId="478"/>
          <ac:graphicFrameMkLst>
            <pc:docMk/>
            <pc:sldMk cId="2066293050" sldId="291"/>
            <ac:graphicFrameMk id="5" creationId="{F88D3100-33B8-1B89-0728-EE437F181CBE}"/>
          </ac:graphicFrameMkLst>
        </pc:graphicFrameChg>
        <pc:graphicFrameChg chg="add del mod">
          <ac:chgData name="Petrus Canisius Astuto Santosa" userId="d015079c-e491-4e0b-be24-aefc71e3758a" providerId="ADAL" clId="{A02EBE78-B16A-4891-A69C-2591C384FBDF}" dt="2024-06-05T19:16:43.318" v="1164" actId="21"/>
          <ac:graphicFrameMkLst>
            <pc:docMk/>
            <pc:sldMk cId="2066293050" sldId="291"/>
            <ac:graphicFrameMk id="6" creationId="{F88D3100-33B8-1B89-0728-EE437F181CBE}"/>
          </ac:graphicFrameMkLst>
        </pc:graphicFrameChg>
        <pc:graphicFrameChg chg="add del mod">
          <ac:chgData name="Petrus Canisius Astuto Santosa" userId="d015079c-e491-4e0b-be24-aefc71e3758a" providerId="ADAL" clId="{A02EBE78-B16A-4891-A69C-2591C384FBDF}" dt="2024-06-05T19:23:57.023" v="1167" actId="21"/>
          <ac:graphicFrameMkLst>
            <pc:docMk/>
            <pc:sldMk cId="2066293050" sldId="291"/>
            <ac:graphicFrameMk id="7" creationId="{FD655E69-D105-6D6E-F2F2-6D9B90495EC4}"/>
          </ac:graphicFrameMkLst>
        </pc:graphicFrameChg>
        <pc:graphicFrameChg chg="add mod">
          <ac:chgData name="Petrus Canisius Astuto Santosa" userId="d015079c-e491-4e0b-be24-aefc71e3758a" providerId="ADAL" clId="{A02EBE78-B16A-4891-A69C-2591C384FBDF}" dt="2024-06-05T19:14:00.457" v="1163" actId="208"/>
          <ac:graphicFrameMkLst>
            <pc:docMk/>
            <pc:sldMk cId="2066293050" sldId="291"/>
            <ac:graphicFrameMk id="8" creationId="{484FBFD9-8399-4D52-913F-0EB07612E0BF}"/>
          </ac:graphicFrameMkLst>
        </pc:graphicFrameChg>
        <pc:graphicFrameChg chg="add del mod">
          <ac:chgData name="Petrus Canisius Astuto Santosa" userId="d015079c-e491-4e0b-be24-aefc71e3758a" providerId="ADAL" clId="{A02EBE78-B16A-4891-A69C-2591C384FBDF}" dt="2024-06-05T19:24:07.128" v="1174"/>
          <ac:graphicFrameMkLst>
            <pc:docMk/>
            <pc:sldMk cId="2066293050" sldId="291"/>
            <ac:graphicFrameMk id="9" creationId="{83FF07E3-CF45-DE29-DB16-33225DA0E921}"/>
          </ac:graphicFrameMkLst>
        </pc:graphicFrameChg>
        <pc:graphicFrameChg chg="del">
          <ac:chgData name="Petrus Canisius Astuto Santosa" userId="d015079c-e491-4e0b-be24-aefc71e3758a" providerId="ADAL" clId="{A02EBE78-B16A-4891-A69C-2591C384FBDF}" dt="2024-06-05T19:08:49.376" v="1124" actId="21"/>
          <ac:graphicFrameMkLst>
            <pc:docMk/>
            <pc:sldMk cId="2066293050" sldId="291"/>
            <ac:graphicFrameMk id="10" creationId="{5642CC31-97EF-AF18-86EA-B76D233E3B5A}"/>
          </ac:graphicFrameMkLst>
        </pc:graphicFrameChg>
        <pc:graphicFrameChg chg="mod modGraphic">
          <ac:chgData name="Petrus Canisius Astuto Santosa" userId="d015079c-e491-4e0b-be24-aefc71e3758a" providerId="ADAL" clId="{A02EBE78-B16A-4891-A69C-2591C384FBDF}" dt="2024-06-05T19:43:08.986" v="1305" actId="1076"/>
          <ac:graphicFrameMkLst>
            <pc:docMk/>
            <pc:sldMk cId="2066293050" sldId="291"/>
            <ac:graphicFrameMk id="11" creationId="{71FE9B58-FA98-F66B-269B-944B14695B62}"/>
          </ac:graphicFrameMkLst>
        </pc:graphicFrameChg>
        <pc:graphicFrameChg chg="add del mod">
          <ac:chgData name="Petrus Canisius Astuto Santosa" userId="d015079c-e491-4e0b-be24-aefc71e3758a" providerId="ADAL" clId="{A02EBE78-B16A-4891-A69C-2591C384FBDF}" dt="2024-06-05T19:42:25.604" v="1268" actId="21"/>
          <ac:graphicFrameMkLst>
            <pc:docMk/>
            <pc:sldMk cId="2066293050" sldId="291"/>
            <ac:graphicFrameMk id="12" creationId="{B2E628BF-791E-9869-27C9-C0693FC14BD2}"/>
          </ac:graphicFrameMkLst>
        </pc:graphicFrameChg>
        <pc:graphicFrameChg chg="add mod">
          <ac:chgData name="Petrus Canisius Astuto Santosa" userId="d015079c-e491-4e0b-be24-aefc71e3758a" providerId="ADAL" clId="{A02EBE78-B16A-4891-A69C-2591C384FBDF}" dt="2024-06-05T19:43:04.588" v="1304" actId="1076"/>
          <ac:graphicFrameMkLst>
            <pc:docMk/>
            <pc:sldMk cId="2066293050" sldId="291"/>
            <ac:graphicFrameMk id="13" creationId="{8CD9F515-6759-954A-59D9-84CC6FFEF32C}"/>
          </ac:graphicFrameMkLst>
        </pc:graphicFrameChg>
      </pc:sldChg>
    </pc:docChg>
  </pc:docChgLst>
  <pc:docChgLst>
    <pc:chgData name="Alessia Zannino" userId="S::10724109@polimi.it::c24ac74d-6403-45cf-87b8-f5122031ae2a" providerId="AD" clId="Web-{3A97A961-7C84-66E2-2751-97CC38EBD2A8}"/>
    <pc:docChg chg="modSld">
      <pc:chgData name="Alessia Zannino" userId="S::10724109@polimi.it::c24ac74d-6403-45cf-87b8-f5122031ae2a" providerId="AD" clId="Web-{3A97A961-7C84-66E2-2751-97CC38EBD2A8}" dt="2024-05-23T20:46:35.754" v="16" actId="1076"/>
      <pc:docMkLst>
        <pc:docMk/>
      </pc:docMkLst>
      <pc:sldChg chg="addSp modSp mod modShow">
        <pc:chgData name="Alessia Zannino" userId="S::10724109@polimi.it::c24ac74d-6403-45cf-87b8-f5122031ae2a" providerId="AD" clId="Web-{3A97A961-7C84-66E2-2751-97CC38EBD2A8}" dt="2024-05-23T20:46:35.754" v="16" actId="1076"/>
        <pc:sldMkLst>
          <pc:docMk/>
          <pc:sldMk cId="3383649683" sldId="257"/>
        </pc:sldMkLst>
        <pc:spChg chg="mod">
          <ac:chgData name="Alessia Zannino" userId="S::10724109@polimi.it::c24ac74d-6403-45cf-87b8-f5122031ae2a" providerId="AD" clId="Web-{3A97A961-7C84-66E2-2751-97CC38EBD2A8}" dt="2024-05-23T20:45:40.551" v="13" actId="20577"/>
          <ac:spMkLst>
            <pc:docMk/>
            <pc:sldMk cId="3383649683" sldId="257"/>
            <ac:spMk id="6" creationId="{00000000-0000-0000-0000-000000000000}"/>
          </ac:spMkLst>
        </pc:spChg>
        <pc:picChg chg="add mod">
          <ac:chgData name="Alessia Zannino" userId="S::10724109@polimi.it::c24ac74d-6403-45cf-87b8-f5122031ae2a" providerId="AD" clId="Web-{3A97A961-7C84-66E2-2751-97CC38EBD2A8}" dt="2024-05-23T20:46:35.754" v="16" actId="1076"/>
          <ac:picMkLst>
            <pc:docMk/>
            <pc:sldMk cId="3383649683" sldId="257"/>
            <ac:picMk id="2" creationId="{EC58BAC0-6E8E-D8DF-917F-8CE83AA7B916}"/>
          </ac:picMkLst>
        </pc:picChg>
      </pc:sldChg>
    </pc:docChg>
  </pc:docChgLst>
  <pc:docChgLst>
    <pc:chgData name="Alessia Zannino" userId="S::10724109@polimi.it::c24ac74d-6403-45cf-87b8-f5122031ae2a" providerId="AD" clId="Web-{88A79B03-47AC-7B04-C6F6-CFAD694ADABE}"/>
    <pc:docChg chg="modSld">
      <pc:chgData name="Alessia Zannino" userId="S::10724109@polimi.it::c24ac74d-6403-45cf-87b8-f5122031ae2a" providerId="AD" clId="Web-{88A79B03-47AC-7B04-C6F6-CFAD694ADABE}" dt="2024-06-03T16:16:30.355" v="758" actId="14100"/>
      <pc:docMkLst>
        <pc:docMk/>
      </pc:docMkLst>
      <pc:sldChg chg="modNotes">
        <pc:chgData name="Alessia Zannino" userId="S::10724109@polimi.it::c24ac74d-6403-45cf-87b8-f5122031ae2a" providerId="AD" clId="Web-{88A79B03-47AC-7B04-C6F6-CFAD694ADABE}" dt="2024-06-03T16:07:27.271" v="752"/>
        <pc:sldMkLst>
          <pc:docMk/>
          <pc:sldMk cId="4260234282" sldId="263"/>
        </pc:sldMkLst>
      </pc:sldChg>
      <pc:sldChg chg="modNotes">
        <pc:chgData name="Alessia Zannino" userId="S::10724109@polimi.it::c24ac74d-6403-45cf-87b8-f5122031ae2a" providerId="AD" clId="Web-{88A79B03-47AC-7B04-C6F6-CFAD694ADABE}" dt="2024-06-03T15:40:55.261" v="279"/>
        <pc:sldMkLst>
          <pc:docMk/>
          <pc:sldMk cId="2723446618" sldId="274"/>
        </pc:sldMkLst>
      </pc:sldChg>
      <pc:sldChg chg="modSp">
        <pc:chgData name="Alessia Zannino" userId="S::10724109@polimi.it::c24ac74d-6403-45cf-87b8-f5122031ae2a" providerId="AD" clId="Web-{88A79B03-47AC-7B04-C6F6-CFAD694ADABE}" dt="2024-06-03T15:19:33.434" v="18" actId="20577"/>
        <pc:sldMkLst>
          <pc:docMk/>
          <pc:sldMk cId="3150418230" sldId="283"/>
        </pc:sldMkLst>
        <pc:spChg chg="mod">
          <ac:chgData name="Alessia Zannino" userId="S::10724109@polimi.it::c24ac74d-6403-45cf-87b8-f5122031ae2a" providerId="AD" clId="Web-{88A79B03-47AC-7B04-C6F6-CFAD694ADABE}" dt="2024-06-03T15:19:33.434" v="18" actId="20577"/>
          <ac:spMkLst>
            <pc:docMk/>
            <pc:sldMk cId="3150418230" sldId="283"/>
            <ac:spMk id="2" creationId="{607A169B-6FB4-0752-05CE-44D7DB4DFE71}"/>
          </ac:spMkLst>
        </pc:spChg>
      </pc:sldChg>
      <pc:sldChg chg="modSp modNotes">
        <pc:chgData name="Alessia Zannino" userId="S::10724109@polimi.it::c24ac74d-6403-45cf-87b8-f5122031ae2a" providerId="AD" clId="Web-{88A79B03-47AC-7B04-C6F6-CFAD694ADABE}" dt="2024-06-03T16:04:25.468" v="749"/>
        <pc:sldMkLst>
          <pc:docMk/>
          <pc:sldMk cId="2834998864" sldId="284"/>
        </pc:sldMkLst>
        <pc:spChg chg="mod">
          <ac:chgData name="Alessia Zannino" userId="S::10724109@polimi.it::c24ac74d-6403-45cf-87b8-f5122031ae2a" providerId="AD" clId="Web-{88A79B03-47AC-7B04-C6F6-CFAD694ADABE}" dt="2024-06-03T15:32:37.556" v="31" actId="1076"/>
          <ac:spMkLst>
            <pc:docMk/>
            <pc:sldMk cId="2834998864" sldId="284"/>
            <ac:spMk id="9" creationId="{78EE91A5-3173-846F-FD7A-720ECC9CA25C}"/>
          </ac:spMkLst>
        </pc:spChg>
        <pc:spChg chg="mod">
          <ac:chgData name="Alessia Zannino" userId="S::10724109@polimi.it::c24ac74d-6403-45cf-87b8-f5122031ae2a" providerId="AD" clId="Web-{88A79B03-47AC-7B04-C6F6-CFAD694ADABE}" dt="2024-06-03T15:32:33.618" v="29" actId="1076"/>
          <ac:spMkLst>
            <pc:docMk/>
            <pc:sldMk cId="2834998864" sldId="284"/>
            <ac:spMk id="21" creationId="{5322B206-9EB3-D475-F677-47469785C23B}"/>
          </ac:spMkLst>
        </pc:spChg>
        <pc:spChg chg="mod">
          <ac:chgData name="Alessia Zannino" userId="S::10724109@polimi.it::c24ac74d-6403-45cf-87b8-f5122031ae2a" providerId="AD" clId="Web-{88A79B03-47AC-7B04-C6F6-CFAD694ADABE}" dt="2024-06-03T15:32:33.665" v="30" actId="1076"/>
          <ac:spMkLst>
            <pc:docMk/>
            <pc:sldMk cId="2834998864" sldId="284"/>
            <ac:spMk id="24" creationId="{7C27AD6D-8FAA-5950-7EBE-E9DBDD99A3B7}"/>
          </ac:spMkLst>
        </pc:spChg>
        <pc:graphicFrameChg chg="mod">
          <ac:chgData name="Alessia Zannino" userId="S::10724109@polimi.it::c24ac74d-6403-45cf-87b8-f5122031ae2a" providerId="AD" clId="Web-{88A79B03-47AC-7B04-C6F6-CFAD694ADABE}" dt="2024-06-03T15:32:33.509" v="27" actId="1076"/>
          <ac:graphicFrameMkLst>
            <pc:docMk/>
            <pc:sldMk cId="2834998864" sldId="284"/>
            <ac:graphicFrameMk id="5" creationId="{2EDAD832-EF55-D31C-AF5E-09EB33D46241}"/>
          </ac:graphicFrameMkLst>
        </pc:graphicFrameChg>
        <pc:graphicFrameChg chg="mod">
          <ac:chgData name="Alessia Zannino" userId="S::10724109@polimi.it::c24ac74d-6403-45cf-87b8-f5122031ae2a" providerId="AD" clId="Web-{88A79B03-47AC-7B04-C6F6-CFAD694ADABE}" dt="2024-06-03T15:32:33.587" v="28" actId="1076"/>
          <ac:graphicFrameMkLst>
            <pc:docMk/>
            <pc:sldMk cId="2834998864" sldId="284"/>
            <ac:graphicFrameMk id="6" creationId="{67EAD5F4-D407-1ADF-C4A3-EFDE49D25DBE}"/>
          </ac:graphicFrameMkLst>
        </pc:graphicFrameChg>
      </pc:sldChg>
      <pc:sldChg chg="modNotes">
        <pc:chgData name="Alessia Zannino" userId="S::10724109@polimi.it::c24ac74d-6403-45cf-87b8-f5122031ae2a" providerId="AD" clId="Web-{88A79B03-47AC-7B04-C6F6-CFAD694ADABE}" dt="2024-06-03T16:12:13.832" v="753"/>
        <pc:sldMkLst>
          <pc:docMk/>
          <pc:sldMk cId="1335585764" sldId="285"/>
        </pc:sldMkLst>
      </pc:sldChg>
      <pc:sldChg chg="modNotes">
        <pc:chgData name="Alessia Zannino" userId="S::10724109@polimi.it::c24ac74d-6403-45cf-87b8-f5122031ae2a" providerId="AD" clId="Web-{88A79B03-47AC-7B04-C6F6-CFAD694ADABE}" dt="2024-06-03T16:15:34.822" v="756"/>
        <pc:sldMkLst>
          <pc:docMk/>
          <pc:sldMk cId="3708988712" sldId="287"/>
        </pc:sldMkLst>
      </pc:sldChg>
      <pc:sldChg chg="modSp">
        <pc:chgData name="Alessia Zannino" userId="S::10724109@polimi.it::c24ac74d-6403-45cf-87b8-f5122031ae2a" providerId="AD" clId="Web-{88A79B03-47AC-7B04-C6F6-CFAD694ADABE}" dt="2024-06-03T15:26:50.543" v="19" actId="1076"/>
        <pc:sldMkLst>
          <pc:docMk/>
          <pc:sldMk cId="225577108" sldId="288"/>
        </pc:sldMkLst>
        <pc:spChg chg="mod">
          <ac:chgData name="Alessia Zannino" userId="S::10724109@polimi.it::c24ac74d-6403-45cf-87b8-f5122031ae2a" providerId="AD" clId="Web-{88A79B03-47AC-7B04-C6F6-CFAD694ADABE}" dt="2024-06-03T15:26:50.543" v="19" actId="1076"/>
          <ac:spMkLst>
            <pc:docMk/>
            <pc:sldMk cId="225577108" sldId="288"/>
            <ac:spMk id="6" creationId="{55CDEE54-42F1-6091-3F0E-2BACF70ADB2B}"/>
          </ac:spMkLst>
        </pc:spChg>
      </pc:sldChg>
      <pc:sldChg chg="modSp">
        <pc:chgData name="Alessia Zannino" userId="S::10724109@polimi.it::c24ac74d-6403-45cf-87b8-f5122031ae2a" providerId="AD" clId="Web-{88A79B03-47AC-7B04-C6F6-CFAD694ADABE}" dt="2024-06-03T16:16:30.355" v="758" actId="14100"/>
        <pc:sldMkLst>
          <pc:docMk/>
          <pc:sldMk cId="3256102881" sldId="289"/>
        </pc:sldMkLst>
        <pc:spChg chg="mod">
          <ac:chgData name="Alessia Zannino" userId="S::10724109@polimi.it::c24ac74d-6403-45cf-87b8-f5122031ae2a" providerId="AD" clId="Web-{88A79B03-47AC-7B04-C6F6-CFAD694ADABE}" dt="2024-06-03T16:16:24.449" v="757" actId="1076"/>
          <ac:spMkLst>
            <pc:docMk/>
            <pc:sldMk cId="3256102881" sldId="289"/>
            <ac:spMk id="12" creationId="{26725A25-B96A-B0FE-B78D-A89BEDE63DF8}"/>
          </ac:spMkLst>
        </pc:spChg>
        <pc:graphicFrameChg chg="mod">
          <ac:chgData name="Alessia Zannino" userId="S::10724109@polimi.it::c24ac74d-6403-45cf-87b8-f5122031ae2a" providerId="AD" clId="Web-{88A79B03-47AC-7B04-C6F6-CFAD694ADABE}" dt="2024-06-03T16:16:30.355" v="758" actId="14100"/>
          <ac:graphicFrameMkLst>
            <pc:docMk/>
            <pc:sldMk cId="3256102881" sldId="289"/>
            <ac:graphicFrameMk id="15" creationId="{6B2C2C87-F883-008E-EE92-D5CB531DCD86}"/>
          </ac:graphicFrameMkLst>
        </pc:graphicFrameChg>
      </pc:sldChg>
    </pc:docChg>
  </pc:docChgLst>
  <pc:docChgLst>
    <pc:chgData name="Alessia Zannino" userId="S::10724109@polimi.it::c24ac74d-6403-45cf-87b8-f5122031ae2a" providerId="AD" clId="Web-{84883565-B1DC-7AB0-13F7-2BCA89E416EA}"/>
    <pc:docChg chg="addSld modSld sldOrd">
      <pc:chgData name="Alessia Zannino" userId="S::10724109@polimi.it::c24ac74d-6403-45cf-87b8-f5122031ae2a" providerId="AD" clId="Web-{84883565-B1DC-7AB0-13F7-2BCA89E416EA}" dt="2024-05-27T14:30:02.831" v="77" actId="1076"/>
      <pc:docMkLst>
        <pc:docMk/>
      </pc:docMkLst>
      <pc:sldChg chg="addSp modSp mod ord modShow">
        <pc:chgData name="Alessia Zannino" userId="S::10724109@polimi.it::c24ac74d-6403-45cf-87b8-f5122031ae2a" providerId="AD" clId="Web-{84883565-B1DC-7AB0-13F7-2BCA89E416EA}" dt="2024-05-27T14:28:34.141" v="60"/>
        <pc:sldMkLst>
          <pc:docMk/>
          <pc:sldMk cId="1504187421" sldId="267"/>
        </pc:sldMkLst>
        <pc:spChg chg="mod">
          <ac:chgData name="Alessia Zannino" userId="S::10724109@polimi.it::c24ac74d-6403-45cf-87b8-f5122031ae2a" providerId="AD" clId="Web-{84883565-B1DC-7AB0-13F7-2BCA89E416EA}" dt="2024-05-27T14:27:55.327" v="54" actId="20577"/>
          <ac:spMkLst>
            <pc:docMk/>
            <pc:sldMk cId="1504187421" sldId="267"/>
            <ac:spMk id="2" creationId="{B9043582-CD6F-1582-05A4-F071CD959AD6}"/>
          </ac:spMkLst>
        </pc:spChg>
        <pc:spChg chg="add mod">
          <ac:chgData name="Alessia Zannino" userId="S::10724109@polimi.it::c24ac74d-6403-45cf-87b8-f5122031ae2a" providerId="AD" clId="Web-{84883565-B1DC-7AB0-13F7-2BCA89E416EA}" dt="2024-05-27T14:27:02.341" v="52" actId="20577"/>
          <ac:spMkLst>
            <pc:docMk/>
            <pc:sldMk cId="1504187421" sldId="267"/>
            <ac:spMk id="3" creationId="{50737E07-29DD-35AC-B21C-8E15C6F41EFB}"/>
          </ac:spMkLst>
        </pc:spChg>
      </pc:sldChg>
      <pc:sldChg chg="addSp delSp modSp new">
        <pc:chgData name="Alessia Zannino" userId="S::10724109@polimi.it::c24ac74d-6403-45cf-87b8-f5122031ae2a" providerId="AD" clId="Web-{84883565-B1DC-7AB0-13F7-2BCA89E416EA}" dt="2024-05-27T14:30:02.831" v="77" actId="1076"/>
        <pc:sldMkLst>
          <pc:docMk/>
          <pc:sldMk cId="427413565" sldId="271"/>
        </pc:sldMkLst>
        <pc:spChg chg="mod">
          <ac:chgData name="Alessia Zannino" userId="S::10724109@polimi.it::c24ac74d-6403-45cf-87b8-f5122031ae2a" providerId="AD" clId="Web-{84883565-B1DC-7AB0-13F7-2BCA89E416EA}" dt="2024-05-27T14:28:24.812" v="58" actId="20577"/>
          <ac:spMkLst>
            <pc:docMk/>
            <pc:sldMk cId="427413565" sldId="271"/>
            <ac:spMk id="2" creationId="{D5F06A13-17AF-50F9-CF0F-DD070FFDAAF6}"/>
          </ac:spMkLst>
        </pc:spChg>
        <pc:spChg chg="del">
          <ac:chgData name="Alessia Zannino" userId="S::10724109@polimi.it::c24ac74d-6403-45cf-87b8-f5122031ae2a" providerId="AD" clId="Web-{84883565-B1DC-7AB0-13F7-2BCA89E416EA}" dt="2024-05-27T14:28:30.531" v="59"/>
          <ac:spMkLst>
            <pc:docMk/>
            <pc:sldMk cId="427413565" sldId="271"/>
            <ac:spMk id="3" creationId="{E446FC97-CA01-9BE4-7A57-03BE8C9843C9}"/>
          </ac:spMkLst>
        </pc:spChg>
        <pc:spChg chg="add mod">
          <ac:chgData name="Alessia Zannino" userId="S::10724109@polimi.it::c24ac74d-6403-45cf-87b8-f5122031ae2a" providerId="AD" clId="Web-{84883565-B1DC-7AB0-13F7-2BCA89E416EA}" dt="2024-05-27T14:28:58.188" v="67" actId="20577"/>
          <ac:spMkLst>
            <pc:docMk/>
            <pc:sldMk cId="427413565" sldId="271"/>
            <ac:spMk id="4" creationId="{889AD559-2199-DF55-1B29-FC1BA502D896}"/>
          </ac:spMkLst>
        </pc:spChg>
        <pc:spChg chg="add mod">
          <ac:chgData name="Alessia Zannino" userId="S::10724109@polimi.it::c24ac74d-6403-45cf-87b8-f5122031ae2a" providerId="AD" clId="Web-{84883565-B1DC-7AB0-13F7-2BCA89E416EA}" dt="2024-05-27T14:30:02.831" v="77" actId="1076"/>
          <ac:spMkLst>
            <pc:docMk/>
            <pc:sldMk cId="427413565" sldId="271"/>
            <ac:spMk id="5" creationId="{DE3A8CCE-FE00-F212-D408-F8BDFDE4D72C}"/>
          </ac:spMkLst>
        </pc:spChg>
        <pc:graphicFrameChg chg="add mod">
          <ac:chgData name="Alessia Zannino" userId="S::10724109@polimi.it::c24ac74d-6403-45cf-87b8-f5122031ae2a" providerId="AD" clId="Web-{84883565-B1DC-7AB0-13F7-2BCA89E416EA}" dt="2024-05-27T14:29:57.175" v="76" actId="1076"/>
          <ac:graphicFrameMkLst>
            <pc:docMk/>
            <pc:sldMk cId="427413565" sldId="271"/>
            <ac:graphicFrameMk id="7" creationId="{9B8A5D67-2B27-62AD-DC1D-755CD054693E}"/>
          </ac:graphicFrameMkLst>
        </pc:graphicFrameChg>
      </pc:sldChg>
    </pc:docChg>
  </pc:docChgLst>
  <pc:docChgLst>
    <pc:chgData name="Bianca Zocco" userId="S::10710631@polimi.it::e10156ad-8e20-4c88-9f08-78374f059140" providerId="AD" clId="Web-{0FB158BC-C525-071D-65A8-6AA625A5B628}"/>
    <pc:docChg chg="addSld modSld">
      <pc:chgData name="Bianca Zocco" userId="S::10710631@polimi.it::e10156ad-8e20-4c88-9f08-78374f059140" providerId="AD" clId="Web-{0FB158BC-C525-071D-65A8-6AA625A5B628}" dt="2024-05-31T17:28:03.706" v="25" actId="1076"/>
      <pc:docMkLst>
        <pc:docMk/>
      </pc:docMkLst>
      <pc:sldChg chg="addSp delSp modSp">
        <pc:chgData name="Bianca Zocco" userId="S::10710631@polimi.it::e10156ad-8e20-4c88-9f08-78374f059140" providerId="AD" clId="Web-{0FB158BC-C525-071D-65A8-6AA625A5B628}" dt="2024-05-31T17:28:03.706" v="25" actId="1076"/>
        <pc:sldMkLst>
          <pc:docMk/>
          <pc:sldMk cId="1286996048" sldId="279"/>
        </pc:sldMkLst>
        <pc:spChg chg="mod">
          <ac:chgData name="Bianca Zocco" userId="S::10710631@polimi.it::e10156ad-8e20-4c88-9f08-78374f059140" providerId="AD" clId="Web-{0FB158BC-C525-071D-65A8-6AA625A5B628}" dt="2024-05-31T17:25:59.856" v="12" actId="20577"/>
          <ac:spMkLst>
            <pc:docMk/>
            <pc:sldMk cId="1286996048" sldId="279"/>
            <ac:spMk id="3" creationId="{FFA6FB0E-97BB-351B-05DF-CBF94C4FC059}"/>
          </ac:spMkLst>
        </pc:spChg>
        <pc:spChg chg="mod">
          <ac:chgData name="Bianca Zocco" userId="S::10710631@polimi.it::e10156ad-8e20-4c88-9f08-78374f059140" providerId="AD" clId="Web-{0FB158BC-C525-071D-65A8-6AA625A5B628}" dt="2024-05-31T17:27:43.924" v="23" actId="1076"/>
          <ac:spMkLst>
            <pc:docMk/>
            <pc:sldMk cId="1286996048" sldId="279"/>
            <ac:spMk id="5" creationId="{13D5C685-070A-2CB3-0B20-891683D86817}"/>
          </ac:spMkLst>
        </pc:spChg>
        <pc:picChg chg="add mod">
          <ac:chgData name="Bianca Zocco" userId="S::10710631@polimi.it::e10156ad-8e20-4c88-9f08-78374f059140" providerId="AD" clId="Web-{0FB158BC-C525-071D-65A8-6AA625A5B628}" dt="2024-05-31T17:28:03.706" v="25" actId="1076"/>
          <ac:picMkLst>
            <pc:docMk/>
            <pc:sldMk cId="1286996048" sldId="279"/>
            <ac:picMk id="9" creationId="{365544DA-C178-548F-AC24-7611BA076245}"/>
          </ac:picMkLst>
        </pc:picChg>
        <pc:cxnChg chg="del">
          <ac:chgData name="Bianca Zocco" userId="S::10710631@polimi.it::e10156ad-8e20-4c88-9f08-78374f059140" providerId="AD" clId="Web-{0FB158BC-C525-071D-65A8-6AA625A5B628}" dt="2024-05-31T17:26:07.030" v="17"/>
          <ac:cxnSpMkLst>
            <pc:docMk/>
            <pc:sldMk cId="1286996048" sldId="279"/>
            <ac:cxnSpMk id="6" creationId="{4CA86336-A002-F1F8-E46C-2BEC8C443876}"/>
          </ac:cxnSpMkLst>
        </pc:cxnChg>
        <pc:cxnChg chg="del">
          <ac:chgData name="Bianca Zocco" userId="S::10710631@polimi.it::e10156ad-8e20-4c88-9f08-78374f059140" providerId="AD" clId="Web-{0FB158BC-C525-071D-65A8-6AA625A5B628}" dt="2024-05-31T17:26:03.012" v="13"/>
          <ac:cxnSpMkLst>
            <pc:docMk/>
            <pc:sldMk cId="1286996048" sldId="279"/>
            <ac:cxnSpMk id="8" creationId="{534304CD-D7DC-89DB-DB5F-51B55EDB0576}"/>
          </ac:cxnSpMkLst>
        </pc:cxnChg>
        <pc:cxnChg chg="del">
          <ac:chgData name="Bianca Zocco" userId="S::10710631@polimi.it::e10156ad-8e20-4c88-9f08-78374f059140" providerId="AD" clId="Web-{0FB158BC-C525-071D-65A8-6AA625A5B628}" dt="2024-05-31T17:26:04.012" v="14"/>
          <ac:cxnSpMkLst>
            <pc:docMk/>
            <pc:sldMk cId="1286996048" sldId="279"/>
            <ac:cxnSpMk id="10" creationId="{8A3C96F4-226F-F0DE-7483-028D0BE88E20}"/>
          </ac:cxnSpMkLst>
        </pc:cxnChg>
        <pc:cxnChg chg="del">
          <ac:chgData name="Bianca Zocco" userId="S::10710631@polimi.it::e10156ad-8e20-4c88-9f08-78374f059140" providerId="AD" clId="Web-{0FB158BC-C525-071D-65A8-6AA625A5B628}" dt="2024-05-31T17:26:04.825" v="15"/>
          <ac:cxnSpMkLst>
            <pc:docMk/>
            <pc:sldMk cId="1286996048" sldId="279"/>
            <ac:cxnSpMk id="12" creationId="{9BC18357-8A3A-4A61-129B-E29D6601F653}"/>
          </ac:cxnSpMkLst>
        </pc:cxnChg>
        <pc:cxnChg chg="del">
          <ac:chgData name="Bianca Zocco" userId="S::10710631@polimi.it::e10156ad-8e20-4c88-9f08-78374f059140" providerId="AD" clId="Web-{0FB158BC-C525-071D-65A8-6AA625A5B628}" dt="2024-05-31T17:26:05.905" v="16"/>
          <ac:cxnSpMkLst>
            <pc:docMk/>
            <pc:sldMk cId="1286996048" sldId="279"/>
            <ac:cxnSpMk id="14" creationId="{3ED9C1E2-DD38-EC8F-9E25-417CB74A55FC}"/>
          </ac:cxnSpMkLst>
        </pc:cxnChg>
      </pc:sldChg>
      <pc:sldChg chg="addSp delSp modSp new">
        <pc:chgData name="Bianca Zocco" userId="S::10710631@polimi.it::e10156ad-8e20-4c88-9f08-78374f059140" providerId="AD" clId="Web-{0FB158BC-C525-071D-65A8-6AA625A5B628}" dt="2024-05-31T17:23:21.710" v="4" actId="14100"/>
        <pc:sldMkLst>
          <pc:docMk/>
          <pc:sldMk cId="1244599531" sldId="284"/>
        </pc:sldMkLst>
        <pc:spChg chg="del">
          <ac:chgData name="Bianca Zocco" userId="S::10710631@polimi.it::e10156ad-8e20-4c88-9f08-78374f059140" providerId="AD" clId="Web-{0FB158BC-C525-071D-65A8-6AA625A5B628}" dt="2024-05-31T17:21:25.284" v="1"/>
          <ac:spMkLst>
            <pc:docMk/>
            <pc:sldMk cId="1244599531" sldId="284"/>
            <ac:spMk id="3" creationId="{BC5C89DB-66F1-3A03-48F1-FA641E84F0BD}"/>
          </ac:spMkLst>
        </pc:spChg>
        <pc:picChg chg="add mod ord">
          <ac:chgData name="Bianca Zocco" userId="S::10710631@polimi.it::e10156ad-8e20-4c88-9f08-78374f059140" providerId="AD" clId="Web-{0FB158BC-C525-071D-65A8-6AA625A5B628}" dt="2024-05-31T17:23:21.710" v="4" actId="14100"/>
          <ac:picMkLst>
            <pc:docMk/>
            <pc:sldMk cId="1244599531" sldId="284"/>
            <ac:picMk id="4" creationId="{DAFD4F4B-F35B-7676-0278-A38227B5609E}"/>
          </ac:picMkLst>
        </pc:picChg>
      </pc:sldChg>
    </pc:docChg>
  </pc:docChgLst>
  <pc:docChgLst>
    <pc:chgData clId="Web-{AD0C6982-2BEE-192E-3A0D-2756AB7EBCAB}"/>
    <pc:docChg chg="modSld">
      <pc:chgData name="" userId="" providerId="" clId="Web-{AD0C6982-2BEE-192E-3A0D-2756AB7EBCAB}" dt="2024-06-04T17:02:45.108" v="0" actId="1076"/>
      <pc:docMkLst>
        <pc:docMk/>
      </pc:docMkLst>
      <pc:sldChg chg="modSp">
        <pc:chgData name="" userId="" providerId="" clId="Web-{AD0C6982-2BEE-192E-3A0D-2756AB7EBCAB}" dt="2024-06-04T17:02:45.108" v="0" actId="1076"/>
        <pc:sldMkLst>
          <pc:docMk/>
          <pc:sldMk cId="1751112552" sldId="261"/>
        </pc:sldMkLst>
        <pc:grpChg chg="mod">
          <ac:chgData name="" userId="" providerId="" clId="Web-{AD0C6982-2BEE-192E-3A0D-2756AB7EBCAB}" dt="2024-06-04T17:02:45.108" v="0" actId="1076"/>
          <ac:grpSpMkLst>
            <pc:docMk/>
            <pc:sldMk cId="1751112552" sldId="261"/>
            <ac:grpSpMk id="10" creationId="{00000000-0000-0000-0000-000000000000}"/>
          </ac:grpSpMkLst>
        </pc:grpChg>
      </pc:sldChg>
    </pc:docChg>
  </pc:docChgLst>
  <pc:docChgLst>
    <pc:chgData name="Alessia Zannino" userId="S::10724109@polimi.it::c24ac74d-6403-45cf-87b8-f5122031ae2a" providerId="AD" clId="Web-{18C8F5C4-1348-A545-9602-93E8B2EFDE56}"/>
    <pc:docChg chg="addSld modSld">
      <pc:chgData name="Alessia Zannino" userId="S::10724109@polimi.it::c24ac74d-6403-45cf-87b8-f5122031ae2a" providerId="AD" clId="Web-{18C8F5C4-1348-A545-9602-93E8B2EFDE56}" dt="2024-05-26T13:34:23.542" v="38" actId="20577"/>
      <pc:docMkLst>
        <pc:docMk/>
      </pc:docMkLst>
      <pc:sldChg chg="modSp">
        <pc:chgData name="Alessia Zannino" userId="S::10724109@polimi.it::c24ac74d-6403-45cf-87b8-f5122031ae2a" providerId="AD" clId="Web-{18C8F5C4-1348-A545-9602-93E8B2EFDE56}" dt="2024-05-26T13:34:14.073" v="33" actId="20577"/>
        <pc:sldMkLst>
          <pc:docMk/>
          <pc:sldMk cId="2160252119" sldId="262"/>
        </pc:sldMkLst>
        <pc:spChg chg="mod">
          <ac:chgData name="Alessia Zannino" userId="S::10724109@polimi.it::c24ac74d-6403-45cf-87b8-f5122031ae2a" providerId="AD" clId="Web-{18C8F5C4-1348-A545-9602-93E8B2EFDE56}" dt="2024-05-26T13:34:14.073" v="33" actId="20577"/>
          <ac:spMkLst>
            <pc:docMk/>
            <pc:sldMk cId="2160252119" sldId="262"/>
            <ac:spMk id="2" creationId="{00000000-0000-0000-0000-000000000000}"/>
          </ac:spMkLst>
        </pc:spChg>
      </pc:sldChg>
      <pc:sldChg chg="modSp">
        <pc:chgData name="Alessia Zannino" userId="S::10724109@polimi.it::c24ac74d-6403-45cf-87b8-f5122031ae2a" providerId="AD" clId="Web-{18C8F5C4-1348-A545-9602-93E8B2EFDE56}" dt="2024-05-26T13:22:25.877" v="2" actId="20577"/>
        <pc:sldMkLst>
          <pc:docMk/>
          <pc:sldMk cId="4260234282" sldId="263"/>
        </pc:sldMkLst>
        <pc:spChg chg="mod">
          <ac:chgData name="Alessia Zannino" userId="S::10724109@polimi.it::c24ac74d-6403-45cf-87b8-f5122031ae2a" providerId="AD" clId="Web-{18C8F5C4-1348-A545-9602-93E8B2EFDE56}" dt="2024-05-26T13:22:25.877" v="2" actId="20577"/>
          <ac:spMkLst>
            <pc:docMk/>
            <pc:sldMk cId="4260234282" sldId="263"/>
            <ac:spMk id="2" creationId="{00000000-0000-0000-0000-000000000000}"/>
          </ac:spMkLst>
        </pc:spChg>
      </pc:sldChg>
      <pc:sldChg chg="modSp">
        <pc:chgData name="Alessia Zannino" userId="S::10724109@polimi.it::c24ac74d-6403-45cf-87b8-f5122031ae2a" providerId="AD" clId="Web-{18C8F5C4-1348-A545-9602-93E8B2EFDE56}" dt="2024-05-26T13:22:40.799" v="7" actId="20577"/>
        <pc:sldMkLst>
          <pc:docMk/>
          <pc:sldMk cId="3098010085" sldId="264"/>
        </pc:sldMkLst>
        <pc:spChg chg="mod">
          <ac:chgData name="Alessia Zannino" userId="S::10724109@polimi.it::c24ac74d-6403-45cf-87b8-f5122031ae2a" providerId="AD" clId="Web-{18C8F5C4-1348-A545-9602-93E8B2EFDE56}" dt="2024-05-26T13:22:40.799" v="7" actId="20577"/>
          <ac:spMkLst>
            <pc:docMk/>
            <pc:sldMk cId="3098010085" sldId="264"/>
            <ac:spMk id="2" creationId="{00000000-0000-0000-0000-000000000000}"/>
          </ac:spMkLst>
        </pc:spChg>
      </pc:sldChg>
      <pc:sldChg chg="modSp">
        <pc:chgData name="Alessia Zannino" userId="S::10724109@polimi.it::c24ac74d-6403-45cf-87b8-f5122031ae2a" providerId="AD" clId="Web-{18C8F5C4-1348-A545-9602-93E8B2EFDE56}" dt="2024-05-26T13:22:51.394" v="9" actId="20577"/>
        <pc:sldMkLst>
          <pc:docMk/>
          <pc:sldMk cId="609962814" sldId="265"/>
        </pc:sldMkLst>
        <pc:spChg chg="mod">
          <ac:chgData name="Alessia Zannino" userId="S::10724109@polimi.it::c24ac74d-6403-45cf-87b8-f5122031ae2a" providerId="AD" clId="Web-{18C8F5C4-1348-A545-9602-93E8B2EFDE56}" dt="2024-05-26T13:22:51.394" v="9" actId="20577"/>
          <ac:spMkLst>
            <pc:docMk/>
            <pc:sldMk cId="609962814" sldId="265"/>
            <ac:spMk id="2" creationId="{00000000-0000-0000-0000-000000000000}"/>
          </ac:spMkLst>
        </pc:spChg>
      </pc:sldChg>
      <pc:sldChg chg="modSp new">
        <pc:chgData name="Alessia Zannino" userId="S::10724109@polimi.it::c24ac74d-6403-45cf-87b8-f5122031ae2a" providerId="AD" clId="Web-{18C8F5C4-1348-A545-9602-93E8B2EFDE56}" dt="2024-05-26T13:34:23.542" v="38" actId="20577"/>
        <pc:sldMkLst>
          <pc:docMk/>
          <pc:sldMk cId="3399920611" sldId="266"/>
        </pc:sldMkLst>
        <pc:spChg chg="mod">
          <ac:chgData name="Alessia Zannino" userId="S::10724109@polimi.it::c24ac74d-6403-45cf-87b8-f5122031ae2a" providerId="AD" clId="Web-{18C8F5C4-1348-A545-9602-93E8B2EFDE56}" dt="2024-05-26T13:34:23.542" v="38" actId="20577"/>
          <ac:spMkLst>
            <pc:docMk/>
            <pc:sldMk cId="3399920611" sldId="266"/>
            <ac:spMk id="2" creationId="{9EB2E340-A046-F19F-F9A8-BB73F0F1964C}"/>
          </ac:spMkLst>
        </pc:spChg>
      </pc:sldChg>
    </pc:docChg>
  </pc:docChgLst>
  <pc:docChgLst>
    <pc:chgData name="Petrus Canisius Astuto Santosa" userId="S::10890819@polimi.it::d015079c-e491-4e0b-be24-aefc71e3758a" providerId="AD" clId="Web-{29738AFF-B02E-4079-0AC3-F33558CA8877}"/>
    <pc:docChg chg="addSld modSld">
      <pc:chgData name="Petrus Canisius Astuto Santosa" userId="S::10890819@polimi.it::d015079c-e491-4e0b-be24-aefc71e3758a" providerId="AD" clId="Web-{29738AFF-B02E-4079-0AC3-F33558CA8877}" dt="2024-05-27T15:37:49.079" v="22" actId="20577"/>
      <pc:docMkLst>
        <pc:docMk/>
      </pc:docMkLst>
      <pc:sldChg chg="delSp modSp add replId">
        <pc:chgData name="Petrus Canisius Astuto Santosa" userId="S::10890819@polimi.it::d015079c-e491-4e0b-be24-aefc71e3758a" providerId="AD" clId="Web-{29738AFF-B02E-4079-0AC3-F33558CA8877}" dt="2024-05-27T15:37:49.079" v="22" actId="20577"/>
        <pc:sldMkLst>
          <pc:docMk/>
          <pc:sldMk cId="789993314" sldId="272"/>
        </pc:sldMkLst>
        <pc:spChg chg="mod">
          <ac:chgData name="Petrus Canisius Astuto Santosa" userId="S::10890819@polimi.it::d015079c-e491-4e0b-be24-aefc71e3758a" providerId="AD" clId="Web-{29738AFF-B02E-4079-0AC3-F33558CA8877}" dt="2024-05-27T15:37:49.079" v="22" actId="20577"/>
          <ac:spMkLst>
            <pc:docMk/>
            <pc:sldMk cId="789993314" sldId="272"/>
            <ac:spMk id="2" creationId="{D5F06A13-17AF-50F9-CF0F-DD070FFDAAF6}"/>
          </ac:spMkLst>
        </pc:spChg>
        <pc:spChg chg="del">
          <ac:chgData name="Petrus Canisius Astuto Santosa" userId="S::10890819@polimi.it::d015079c-e491-4e0b-be24-aefc71e3758a" providerId="AD" clId="Web-{29738AFF-B02E-4079-0AC3-F33558CA8877}" dt="2024-05-27T15:36:42.823" v="3"/>
          <ac:spMkLst>
            <pc:docMk/>
            <pc:sldMk cId="789993314" sldId="272"/>
            <ac:spMk id="4" creationId="{889AD559-2199-DF55-1B29-FC1BA502D896}"/>
          </ac:spMkLst>
        </pc:spChg>
        <pc:spChg chg="del">
          <ac:chgData name="Petrus Canisius Astuto Santosa" userId="S::10890819@polimi.it::d015079c-e491-4e0b-be24-aefc71e3758a" providerId="AD" clId="Web-{29738AFF-B02E-4079-0AC3-F33558CA8877}" dt="2024-05-27T15:36:40.369" v="2"/>
          <ac:spMkLst>
            <pc:docMk/>
            <pc:sldMk cId="789993314" sldId="272"/>
            <ac:spMk id="5" creationId="{DE3A8CCE-FE00-F212-D408-F8BDFDE4D72C}"/>
          </ac:spMkLst>
        </pc:spChg>
        <pc:graphicFrameChg chg="del">
          <ac:chgData name="Petrus Canisius Astuto Santosa" userId="S::10890819@polimi.it::d015079c-e491-4e0b-be24-aefc71e3758a" providerId="AD" clId="Web-{29738AFF-B02E-4079-0AC3-F33558CA8877}" dt="2024-05-27T15:36:38.463" v="1"/>
          <ac:graphicFrameMkLst>
            <pc:docMk/>
            <pc:sldMk cId="789993314" sldId="272"/>
            <ac:graphicFrameMk id="7" creationId="{9B8A5D67-2B27-62AD-DC1D-755CD054693E}"/>
          </ac:graphicFrameMkLst>
        </pc:graphicFrameChg>
      </pc:sldChg>
    </pc:docChg>
  </pc:docChgLst>
  <pc:docChgLst>
    <pc:chgData name="Alessia Zannino" userId="S::10724109@polimi.it::c24ac74d-6403-45cf-87b8-f5122031ae2a" providerId="AD" clId="Web-{0820A593-989F-4B47-8E8E-15C1531777DB}"/>
    <pc:docChg chg="addSld delSld modSld">
      <pc:chgData name="Alessia Zannino" userId="S::10724109@polimi.it::c24ac74d-6403-45cf-87b8-f5122031ae2a" providerId="AD" clId="Web-{0820A593-989F-4B47-8E8E-15C1531777DB}" dt="2024-05-29T23:36:32.394" v="486" actId="1076"/>
      <pc:docMkLst>
        <pc:docMk/>
      </pc:docMkLst>
      <pc:sldChg chg="del">
        <pc:chgData name="Alessia Zannino" userId="S::10724109@polimi.it::c24ac74d-6403-45cf-87b8-f5122031ae2a" providerId="AD" clId="Web-{0820A593-989F-4B47-8E8E-15C1531777DB}" dt="2024-05-29T23:00:23.646" v="115"/>
        <pc:sldMkLst>
          <pc:docMk/>
          <pc:sldMk cId="3383649683" sldId="257"/>
        </pc:sldMkLst>
      </pc:sldChg>
      <pc:sldChg chg="addSp modSp">
        <pc:chgData name="Alessia Zannino" userId="S::10724109@polimi.it::c24ac74d-6403-45cf-87b8-f5122031ae2a" providerId="AD" clId="Web-{0820A593-989F-4B47-8E8E-15C1531777DB}" dt="2024-05-29T23:36:32.394" v="486" actId="1076"/>
        <pc:sldMkLst>
          <pc:docMk/>
          <pc:sldMk cId="4260234282" sldId="263"/>
        </pc:sldMkLst>
        <pc:spChg chg="add mod">
          <ac:chgData name="Alessia Zannino" userId="S::10724109@polimi.it::c24ac74d-6403-45cf-87b8-f5122031ae2a" providerId="AD" clId="Web-{0820A593-989F-4B47-8E8E-15C1531777DB}" dt="2024-05-29T23:36:25.112" v="485" actId="1076"/>
          <ac:spMkLst>
            <pc:docMk/>
            <pc:sldMk cId="4260234282" sldId="263"/>
            <ac:spMk id="3" creationId="{31514CD2-212B-0E66-2914-E87A663EA879}"/>
          </ac:spMkLst>
        </pc:spChg>
        <pc:spChg chg="add mod">
          <ac:chgData name="Alessia Zannino" userId="S::10724109@polimi.it::c24ac74d-6403-45cf-87b8-f5122031ae2a" providerId="AD" clId="Web-{0820A593-989F-4B47-8E8E-15C1531777DB}" dt="2024-05-29T23:36:00.048" v="478" actId="1076"/>
          <ac:spMkLst>
            <pc:docMk/>
            <pc:sldMk cId="4260234282" sldId="263"/>
            <ac:spMk id="5" creationId="{22661ED2-CDD3-AF68-5C2A-C2E39BF0A892}"/>
          </ac:spMkLst>
        </pc:spChg>
        <pc:graphicFrameChg chg="mod">
          <ac:chgData name="Alessia Zannino" userId="S::10724109@polimi.it::c24ac74d-6403-45cf-87b8-f5122031ae2a" providerId="AD" clId="Web-{0820A593-989F-4B47-8E8E-15C1531777DB}" dt="2024-05-29T23:36:32.394" v="486" actId="1076"/>
          <ac:graphicFrameMkLst>
            <pc:docMk/>
            <pc:sldMk cId="4260234282" sldId="263"/>
            <ac:graphicFrameMk id="4" creationId="{E2213327-12AD-0F60-7FFF-71AFD866FD7B}"/>
          </ac:graphicFrameMkLst>
        </pc:graphicFrameChg>
      </pc:sldChg>
      <pc:sldChg chg="modSp">
        <pc:chgData name="Alessia Zannino" userId="S::10724109@polimi.it::c24ac74d-6403-45cf-87b8-f5122031ae2a" providerId="AD" clId="Web-{0820A593-989F-4B47-8E8E-15C1531777DB}" dt="2024-05-29T22:29:13.306" v="2" actId="20577"/>
        <pc:sldMkLst>
          <pc:docMk/>
          <pc:sldMk cId="2107382782" sldId="276"/>
        </pc:sldMkLst>
        <pc:spChg chg="mod">
          <ac:chgData name="Alessia Zannino" userId="S::10724109@polimi.it::c24ac74d-6403-45cf-87b8-f5122031ae2a" providerId="AD" clId="Web-{0820A593-989F-4B47-8E8E-15C1531777DB}" dt="2024-05-29T22:29:13.306" v="2" actId="20577"/>
          <ac:spMkLst>
            <pc:docMk/>
            <pc:sldMk cId="2107382782" sldId="276"/>
            <ac:spMk id="2" creationId="{8BCF5564-8465-F293-6725-E5BE63C5173F}"/>
          </ac:spMkLst>
        </pc:spChg>
      </pc:sldChg>
      <pc:sldChg chg="addSp modSp">
        <pc:chgData name="Alessia Zannino" userId="S::10724109@polimi.it::c24ac74d-6403-45cf-87b8-f5122031ae2a" providerId="AD" clId="Web-{0820A593-989F-4B47-8E8E-15C1531777DB}" dt="2024-05-29T23:02:36.981" v="152" actId="20577"/>
        <pc:sldMkLst>
          <pc:docMk/>
          <pc:sldMk cId="3634003130" sldId="278"/>
        </pc:sldMkLst>
        <pc:spChg chg="add mod">
          <ac:chgData name="Alessia Zannino" userId="S::10724109@polimi.it::c24ac74d-6403-45cf-87b8-f5122031ae2a" providerId="AD" clId="Web-{0820A593-989F-4B47-8E8E-15C1531777DB}" dt="2024-05-29T23:02:36.981" v="152" actId="20577"/>
          <ac:spMkLst>
            <pc:docMk/>
            <pc:sldMk cId="3634003130" sldId="278"/>
            <ac:spMk id="3" creationId="{C040772B-09BC-10A1-566C-8E9E7DB4C29E}"/>
          </ac:spMkLst>
        </pc:spChg>
        <pc:spChg chg="mod">
          <ac:chgData name="Alessia Zannino" userId="S::10724109@polimi.it::c24ac74d-6403-45cf-87b8-f5122031ae2a" providerId="AD" clId="Web-{0820A593-989F-4B47-8E8E-15C1531777DB}" dt="2024-05-29T23:00:58.695" v="122" actId="1076"/>
          <ac:spMkLst>
            <pc:docMk/>
            <pc:sldMk cId="3634003130" sldId="278"/>
            <ac:spMk id="7" creationId="{F29DDDC5-DB73-180E-37FD-CCE8FF242CA7}"/>
          </ac:spMkLst>
        </pc:spChg>
        <pc:spChg chg="mod">
          <ac:chgData name="Alessia Zannino" userId="S::10724109@polimi.it::c24ac74d-6403-45cf-87b8-f5122031ae2a" providerId="AD" clId="Web-{0820A593-989F-4B47-8E8E-15C1531777DB}" dt="2024-05-29T23:01:49.259" v="141" actId="14100"/>
          <ac:spMkLst>
            <pc:docMk/>
            <pc:sldMk cId="3634003130" sldId="278"/>
            <ac:spMk id="10" creationId="{2EF593FD-6C77-D944-3EE3-459EE9A8F2F1}"/>
          </ac:spMkLst>
        </pc:spChg>
        <pc:picChg chg="mod">
          <ac:chgData name="Alessia Zannino" userId="S::10724109@polimi.it::c24ac74d-6403-45cf-87b8-f5122031ae2a" providerId="AD" clId="Web-{0820A593-989F-4B47-8E8E-15C1531777DB}" dt="2024-05-29T23:01:42.447" v="138" actId="1076"/>
          <ac:picMkLst>
            <pc:docMk/>
            <pc:sldMk cId="3634003130" sldId="278"/>
            <ac:picMk id="8" creationId="{56E73EF1-21CE-942C-2D41-C8D8EE565D69}"/>
          </ac:picMkLst>
        </pc:picChg>
      </pc:sldChg>
      <pc:sldChg chg="add mod replId modShow">
        <pc:chgData name="Alessia Zannino" userId="S::10724109@polimi.it::c24ac74d-6403-45cf-87b8-f5122031ae2a" providerId="AD" clId="Web-{0820A593-989F-4B47-8E8E-15C1531777DB}" dt="2024-05-29T23:17:59.868" v="223"/>
        <pc:sldMkLst>
          <pc:docMk/>
          <pc:sldMk cId="1481966948" sldId="282"/>
        </pc:sldMkLst>
      </pc:sldChg>
      <pc:sldChg chg="modSp new mod modShow">
        <pc:chgData name="Alessia Zannino" userId="S::10724109@polimi.it::c24ac74d-6403-45cf-87b8-f5122031ae2a" providerId="AD" clId="Web-{0820A593-989F-4B47-8E8E-15C1531777DB}" dt="2024-05-29T23:10:14.596" v="222" actId="20577"/>
        <pc:sldMkLst>
          <pc:docMk/>
          <pc:sldMk cId="3150418230" sldId="283"/>
        </pc:sldMkLst>
        <pc:spChg chg="mod">
          <ac:chgData name="Alessia Zannino" userId="S::10724109@polimi.it::c24ac74d-6403-45cf-87b8-f5122031ae2a" providerId="AD" clId="Web-{0820A593-989F-4B47-8E8E-15C1531777DB}" dt="2024-05-29T23:10:14.596" v="222" actId="20577"/>
          <ac:spMkLst>
            <pc:docMk/>
            <pc:sldMk cId="3150418230" sldId="283"/>
            <ac:spMk id="2" creationId="{607A169B-6FB4-0752-05CE-44D7DB4DFE71}"/>
          </ac:spMkLst>
        </pc:spChg>
        <pc:spChg chg="mod">
          <ac:chgData name="Alessia Zannino" userId="S::10724109@polimi.it::c24ac74d-6403-45cf-87b8-f5122031ae2a" providerId="AD" clId="Web-{0820A593-989F-4B47-8E8E-15C1531777DB}" dt="2024-05-29T23:09:45.173" v="210" actId="1076"/>
          <ac:spMkLst>
            <pc:docMk/>
            <pc:sldMk cId="3150418230" sldId="283"/>
            <ac:spMk id="3" creationId="{418D79CA-72EA-BA94-C32C-7B6B761FEBD2}"/>
          </ac:spMkLst>
        </pc:spChg>
      </pc:sldChg>
    </pc:docChg>
  </pc:docChgLst>
  <pc:docChgLst>
    <pc:chgData name="Bianca Zocco" userId="S::10710631@polimi.it::e10156ad-8e20-4c88-9f08-78374f059140" providerId="AD" clId="Web-{0AF061CF-86AE-1176-2865-175E217FB724}"/>
    <pc:docChg chg="addSld modSld">
      <pc:chgData name="Bianca Zocco" userId="S::10710631@polimi.it::e10156ad-8e20-4c88-9f08-78374f059140" providerId="AD" clId="Web-{0AF061CF-86AE-1176-2865-175E217FB724}" dt="2024-06-06T07:53:52.528" v="1"/>
      <pc:docMkLst>
        <pc:docMk/>
      </pc:docMkLst>
      <pc:sldChg chg="add mod replId modShow">
        <pc:chgData name="Bianca Zocco" userId="S::10710631@polimi.it::e10156ad-8e20-4c88-9f08-78374f059140" providerId="AD" clId="Web-{0AF061CF-86AE-1176-2865-175E217FB724}" dt="2024-06-06T07:53:52.528" v="1"/>
        <pc:sldMkLst>
          <pc:docMk/>
          <pc:sldMk cId="1549367435" sldId="292"/>
        </pc:sldMkLst>
      </pc:sldChg>
    </pc:docChg>
  </pc:docChgLst>
  <pc:docChgLst>
    <pc:chgData name="Alessia Zannino" userId="S::10724109@polimi.it::c24ac74d-6403-45cf-87b8-f5122031ae2a" providerId="AD" clId="Web-{15991CCC-B51C-8072-E0AE-448FE79DF48D}"/>
    <pc:docChg chg="modSld">
      <pc:chgData name="Alessia Zannino" userId="S::10724109@polimi.it::c24ac74d-6403-45cf-87b8-f5122031ae2a" providerId="AD" clId="Web-{15991CCC-B51C-8072-E0AE-448FE79DF48D}" dt="2024-05-29T09:20:41.385" v="1" actId="20577"/>
      <pc:docMkLst>
        <pc:docMk/>
      </pc:docMkLst>
      <pc:sldChg chg="modSp">
        <pc:chgData name="Alessia Zannino" userId="S::10724109@polimi.it::c24ac74d-6403-45cf-87b8-f5122031ae2a" providerId="AD" clId="Web-{15991CCC-B51C-8072-E0AE-448FE79DF48D}" dt="2024-05-29T09:20:41.385" v="1" actId="20577"/>
        <pc:sldMkLst>
          <pc:docMk/>
          <pc:sldMk cId="3634003130" sldId="278"/>
        </pc:sldMkLst>
        <pc:spChg chg="mod">
          <ac:chgData name="Alessia Zannino" userId="S::10724109@polimi.it::c24ac74d-6403-45cf-87b8-f5122031ae2a" providerId="AD" clId="Web-{15991CCC-B51C-8072-E0AE-448FE79DF48D}" dt="2024-05-29T09:20:41.385" v="1" actId="20577"/>
          <ac:spMkLst>
            <pc:docMk/>
            <pc:sldMk cId="3634003130" sldId="278"/>
            <ac:spMk id="2" creationId="{464578FA-5DE1-B7F2-A544-A0FE4C4C0AEB}"/>
          </ac:spMkLst>
        </pc:spChg>
      </pc:sldChg>
    </pc:docChg>
  </pc:docChgLst>
  <pc:docChgLst>
    <pc:chgData name="Petrus Canisius Astuto Santosa" userId="S::10890819@polimi.it::d015079c-e491-4e0b-be24-aefc71e3758a" providerId="AD" clId="Web-{B1B3ED20-47F5-1853-45B6-1A7F37AE01E4}"/>
    <pc:docChg chg="delSld">
      <pc:chgData name="Petrus Canisius Astuto Santosa" userId="S::10890819@polimi.it::d015079c-e491-4e0b-be24-aefc71e3758a" providerId="AD" clId="Web-{B1B3ED20-47F5-1853-45B6-1A7F37AE01E4}" dt="2024-06-09T13:16:07.520" v="0"/>
      <pc:docMkLst>
        <pc:docMk/>
      </pc:docMkLst>
      <pc:sldChg chg="del">
        <pc:chgData name="Petrus Canisius Astuto Santosa" userId="S::10890819@polimi.it::d015079c-e491-4e0b-be24-aefc71e3758a" providerId="AD" clId="Web-{B1B3ED20-47F5-1853-45B6-1A7F37AE01E4}" dt="2024-06-09T13:16:07.520" v="0"/>
        <pc:sldMkLst>
          <pc:docMk/>
          <pc:sldMk cId="3150418230" sldId="283"/>
        </pc:sldMkLst>
      </pc:sldChg>
    </pc:docChg>
  </pc:docChgLst>
  <pc:docChgLst>
    <pc:chgData name="Alessia Zannino" userId="S::10724109@polimi.it::c24ac74d-6403-45cf-87b8-f5122031ae2a" providerId="AD" clId="Web-{B2C1884E-C1C8-69E1-0507-A3D258A939EB}"/>
    <pc:docChg chg="modSld">
      <pc:chgData name="Alessia Zannino" userId="S::10724109@polimi.it::c24ac74d-6403-45cf-87b8-f5122031ae2a" providerId="AD" clId="Web-{B2C1884E-C1C8-69E1-0507-A3D258A939EB}" dt="2024-05-24T11:30:05.239" v="0" actId="1076"/>
      <pc:docMkLst>
        <pc:docMk/>
      </pc:docMkLst>
      <pc:sldChg chg="modSp">
        <pc:chgData name="Alessia Zannino" userId="S::10724109@polimi.it::c24ac74d-6403-45cf-87b8-f5122031ae2a" providerId="AD" clId="Web-{B2C1884E-C1C8-69E1-0507-A3D258A939EB}" dt="2024-05-24T11:30:05.239" v="0" actId="1076"/>
        <pc:sldMkLst>
          <pc:docMk/>
          <pc:sldMk cId="3383649683" sldId="257"/>
        </pc:sldMkLst>
        <pc:picChg chg="mod">
          <ac:chgData name="Alessia Zannino" userId="S::10724109@polimi.it::c24ac74d-6403-45cf-87b8-f5122031ae2a" providerId="AD" clId="Web-{B2C1884E-C1C8-69E1-0507-A3D258A939EB}" dt="2024-05-24T11:30:05.239" v="0" actId="1076"/>
          <ac:picMkLst>
            <pc:docMk/>
            <pc:sldMk cId="3383649683" sldId="257"/>
            <ac:picMk id="1026" creationId="{00000000-0000-0000-0000-000000000000}"/>
          </ac:picMkLst>
        </pc:picChg>
      </pc:sldChg>
    </pc:docChg>
  </pc:docChgLst>
  <pc:docChgLst>
    <pc:chgData name="Petrus Canisius Astuto Santosa" userId="S::10890819@polimi.it::d015079c-e491-4e0b-be24-aefc71e3758a" providerId="AD" clId="Web-{784BAA3A-EB07-FADF-192D-77041DC944B3}"/>
    <pc:docChg chg="modSld">
      <pc:chgData name="Petrus Canisius Astuto Santosa" userId="S::10890819@polimi.it::d015079c-e491-4e0b-be24-aefc71e3758a" providerId="AD" clId="Web-{784BAA3A-EB07-FADF-192D-77041DC944B3}" dt="2024-05-25T21:36:14.155" v="1" actId="1076"/>
      <pc:docMkLst>
        <pc:docMk/>
      </pc:docMkLst>
      <pc:sldChg chg="modSp">
        <pc:chgData name="Petrus Canisius Astuto Santosa" userId="S::10890819@polimi.it::d015079c-e491-4e0b-be24-aefc71e3758a" providerId="AD" clId="Web-{784BAA3A-EB07-FADF-192D-77041DC944B3}" dt="2024-05-25T21:36:14.155" v="1" actId="1076"/>
        <pc:sldMkLst>
          <pc:docMk/>
          <pc:sldMk cId="3383649683" sldId="257"/>
        </pc:sldMkLst>
        <pc:picChg chg="mod">
          <ac:chgData name="Petrus Canisius Astuto Santosa" userId="S::10890819@polimi.it::d015079c-e491-4e0b-be24-aefc71e3758a" providerId="AD" clId="Web-{784BAA3A-EB07-FADF-192D-77041DC944B3}" dt="2024-05-25T21:36:14.155" v="1" actId="1076"/>
          <ac:picMkLst>
            <pc:docMk/>
            <pc:sldMk cId="3383649683" sldId="257"/>
            <ac:picMk id="1026" creationId="{00000000-0000-0000-0000-000000000000}"/>
          </ac:picMkLst>
        </pc:picChg>
      </pc:sldChg>
    </pc:docChg>
  </pc:docChgLst>
  <pc:docChgLst>
    <pc:chgData name="Petrus Canisius Astuto Santosa" userId="S::10890819@polimi.it::d015079c-e491-4e0b-be24-aefc71e3758a" providerId="AD" clId="Web-{0BD76B75-0708-C985-4AD2-821600117ECA}"/>
    <pc:docChg chg="modSld">
      <pc:chgData name="Petrus Canisius Astuto Santosa" userId="S::10890819@polimi.it::d015079c-e491-4e0b-be24-aefc71e3758a" providerId="AD" clId="Web-{0BD76B75-0708-C985-4AD2-821600117ECA}" dt="2024-06-05T17:19:40.366" v="12"/>
      <pc:docMkLst>
        <pc:docMk/>
      </pc:docMkLst>
      <pc:sldChg chg="modNotes">
        <pc:chgData name="Petrus Canisius Astuto Santosa" userId="S::10890819@polimi.it::d015079c-e491-4e0b-be24-aefc71e3758a" providerId="AD" clId="Web-{0BD76B75-0708-C985-4AD2-821600117ECA}" dt="2024-06-05T17:19:40.366" v="12"/>
        <pc:sldMkLst>
          <pc:docMk/>
          <pc:sldMk cId="3098010085" sldId="264"/>
        </pc:sldMkLst>
      </pc:sldChg>
      <pc:sldChg chg="delSp">
        <pc:chgData name="Petrus Canisius Astuto Santosa" userId="S::10890819@polimi.it::d015079c-e491-4e0b-be24-aefc71e3758a" providerId="AD" clId="Web-{0BD76B75-0708-C985-4AD2-821600117ECA}" dt="2024-06-05T17:03:14.093" v="2"/>
        <pc:sldMkLst>
          <pc:docMk/>
          <pc:sldMk cId="789993314" sldId="272"/>
        </pc:sldMkLst>
        <pc:spChg chg="del">
          <ac:chgData name="Petrus Canisius Astuto Santosa" userId="S::10890819@polimi.it::d015079c-e491-4e0b-be24-aefc71e3758a" providerId="AD" clId="Web-{0BD76B75-0708-C985-4AD2-821600117ECA}" dt="2024-06-05T17:03:11.577" v="0"/>
          <ac:spMkLst>
            <pc:docMk/>
            <pc:sldMk cId="789993314" sldId="272"/>
            <ac:spMk id="5" creationId="{585C3180-1826-9239-34E2-70F52828C3BD}"/>
          </ac:spMkLst>
        </pc:spChg>
        <pc:graphicFrameChg chg="del">
          <ac:chgData name="Petrus Canisius Astuto Santosa" userId="S::10890819@polimi.it::d015079c-e491-4e0b-be24-aefc71e3758a" providerId="AD" clId="Web-{0BD76B75-0708-C985-4AD2-821600117ECA}" dt="2024-06-05T17:03:14.093" v="2"/>
          <ac:graphicFrameMkLst>
            <pc:docMk/>
            <pc:sldMk cId="789993314" sldId="272"/>
            <ac:graphicFrameMk id="7" creationId="{A25A1D15-A19B-4A24-53E7-008E4E0DEFC9}"/>
          </ac:graphicFrameMkLst>
        </pc:graphicFrameChg>
        <pc:cxnChg chg="del">
          <ac:chgData name="Petrus Canisius Astuto Santosa" userId="S::10890819@polimi.it::d015079c-e491-4e0b-be24-aefc71e3758a" providerId="AD" clId="Web-{0BD76B75-0708-C985-4AD2-821600117ECA}" dt="2024-06-05T17:03:14.093" v="1"/>
          <ac:cxnSpMkLst>
            <pc:docMk/>
            <pc:sldMk cId="789993314" sldId="272"/>
            <ac:cxnSpMk id="8" creationId="{71CE7C62-2147-B730-46F0-47BC19DCD5AE}"/>
          </ac:cxnSpMkLst>
        </pc:cxnChg>
      </pc:sldChg>
    </pc:docChg>
  </pc:docChgLst>
  <pc:docChgLst>
    <pc:chgData name="Alessia Zannino" userId="S::10724109@polimi.it::c24ac74d-6403-45cf-87b8-f5122031ae2a" providerId="AD" clId="Web-{0D2AA811-1DE1-9A0E-856D-1B6EB339B08E}"/>
    <pc:docChg chg="addSld delSld modSld sldOrd">
      <pc:chgData name="Alessia Zannino" userId="S::10724109@polimi.it::c24ac74d-6403-45cf-87b8-f5122031ae2a" providerId="AD" clId="Web-{0D2AA811-1DE1-9A0E-856D-1B6EB339B08E}" dt="2024-05-26T17:36:53.588" v="308" actId="1076"/>
      <pc:docMkLst>
        <pc:docMk/>
      </pc:docMkLst>
      <pc:sldChg chg="addSp delSp modSp del mod ord modShow">
        <pc:chgData name="Alessia Zannino" userId="S::10724109@polimi.it::c24ac74d-6403-45cf-87b8-f5122031ae2a" providerId="AD" clId="Web-{0D2AA811-1DE1-9A0E-856D-1B6EB339B08E}" dt="2024-05-26T16:42:09.240" v="192"/>
        <pc:sldMkLst>
          <pc:docMk/>
          <pc:sldMk cId="2160252119" sldId="262"/>
        </pc:sldMkLst>
        <pc:spChg chg="mod">
          <ac:chgData name="Alessia Zannino" userId="S::10724109@polimi.it::c24ac74d-6403-45cf-87b8-f5122031ae2a" providerId="AD" clId="Web-{0D2AA811-1DE1-9A0E-856D-1B6EB339B08E}" dt="2024-05-26T15:31:51.664" v="53" actId="20577"/>
          <ac:spMkLst>
            <pc:docMk/>
            <pc:sldMk cId="2160252119" sldId="262"/>
            <ac:spMk id="2" creationId="{00000000-0000-0000-0000-000000000000}"/>
          </ac:spMkLst>
        </pc:spChg>
        <pc:spChg chg="del">
          <ac:chgData name="Alessia Zannino" userId="S::10724109@polimi.it::c24ac74d-6403-45cf-87b8-f5122031ae2a" providerId="AD" clId="Web-{0D2AA811-1DE1-9A0E-856D-1B6EB339B08E}" dt="2024-05-26T15:07:13.192" v="1"/>
          <ac:spMkLst>
            <pc:docMk/>
            <pc:sldMk cId="2160252119" sldId="262"/>
            <ac:spMk id="3" creationId="{00000000-0000-0000-0000-000000000000}"/>
          </ac:spMkLst>
        </pc:spChg>
        <pc:graphicFrameChg chg="add mod">
          <ac:chgData name="Alessia Zannino" userId="S::10724109@polimi.it::c24ac74d-6403-45cf-87b8-f5122031ae2a" providerId="AD" clId="Web-{0D2AA811-1DE1-9A0E-856D-1B6EB339B08E}" dt="2024-05-26T15:33:15.620" v="58" actId="1076"/>
          <ac:graphicFrameMkLst>
            <pc:docMk/>
            <pc:sldMk cId="2160252119" sldId="262"/>
            <ac:graphicFrameMk id="4" creationId="{00000000-0008-0000-0D00-000002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5:33:23.793" v="60" actId="1076"/>
          <ac:graphicFrameMkLst>
            <pc:docMk/>
            <pc:sldMk cId="2160252119" sldId="262"/>
            <ac:graphicFrameMk id="5" creationId="{00000000-0008-0000-0D00-000006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5:33:18.230" v="59" actId="1076"/>
          <ac:graphicFrameMkLst>
            <pc:docMk/>
            <pc:sldMk cId="2160252119" sldId="262"/>
            <ac:graphicFrameMk id="6" creationId="{00000000-0008-0000-0D00-000003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5:33:30.902" v="61" actId="1076"/>
          <ac:graphicFrameMkLst>
            <pc:docMk/>
            <pc:sldMk cId="2160252119" sldId="262"/>
            <ac:graphicFrameMk id="7" creationId="{00000000-0008-0000-0D00-000008000000}"/>
          </ac:graphicFrameMkLst>
        </pc:graphicFrameChg>
      </pc:sldChg>
      <pc:sldChg chg="addSp delSp modSp del">
        <pc:chgData name="Alessia Zannino" userId="S::10724109@polimi.it::c24ac74d-6403-45cf-87b8-f5122031ae2a" providerId="AD" clId="Web-{0D2AA811-1DE1-9A0E-856D-1B6EB339B08E}" dt="2024-05-26T15:38:18.896" v="108"/>
        <pc:sldMkLst>
          <pc:docMk/>
          <pc:sldMk cId="3399920611" sldId="266"/>
        </pc:sldMkLst>
        <pc:spChg chg="mod">
          <ac:chgData name="Alessia Zannino" userId="S::10724109@polimi.it::c24ac74d-6403-45cf-87b8-f5122031ae2a" providerId="AD" clId="Web-{0D2AA811-1DE1-9A0E-856D-1B6EB339B08E}" dt="2024-05-26T15:34:07.997" v="75" actId="20577"/>
          <ac:spMkLst>
            <pc:docMk/>
            <pc:sldMk cId="3399920611" sldId="266"/>
            <ac:spMk id="2" creationId="{9EB2E340-A046-F19F-F9A8-BB73F0F1964C}"/>
          </ac:spMkLst>
        </pc:spChg>
        <pc:spChg chg="del">
          <ac:chgData name="Alessia Zannino" userId="S::10724109@polimi.it::c24ac74d-6403-45cf-87b8-f5122031ae2a" providerId="AD" clId="Web-{0D2AA811-1DE1-9A0E-856D-1B6EB339B08E}" dt="2024-05-26T15:34:36.389" v="76"/>
          <ac:spMkLst>
            <pc:docMk/>
            <pc:sldMk cId="3399920611" sldId="266"/>
            <ac:spMk id="3" creationId="{7276C08E-41A2-A417-5F30-2C37505F4574}"/>
          </ac:spMkLst>
        </pc:spChg>
        <pc:graphicFrameChg chg="add mod">
          <ac:chgData name="Alessia Zannino" userId="S::10724109@polimi.it::c24ac74d-6403-45cf-87b8-f5122031ae2a" providerId="AD" clId="Web-{0D2AA811-1DE1-9A0E-856D-1B6EB339B08E}" dt="2024-05-26T15:35:56.735" v="95" actId="14100"/>
          <ac:graphicFrameMkLst>
            <pc:docMk/>
            <pc:sldMk cId="3399920611" sldId="266"/>
            <ac:graphicFrameMk id="4" creationId="{00000000-0008-0000-1100-000009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5:36:08.845" v="97" actId="1076"/>
          <ac:graphicFrameMkLst>
            <pc:docMk/>
            <pc:sldMk cId="3399920611" sldId="266"/>
            <ac:graphicFrameMk id="5" creationId="{00000000-0008-0000-1100-000003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5:37:36.067" v="107" actId="14100"/>
          <ac:graphicFrameMkLst>
            <pc:docMk/>
            <pc:sldMk cId="3399920611" sldId="266"/>
            <ac:graphicFrameMk id="6" creationId="{00000000-0008-0000-1100-00000A000000}"/>
          </ac:graphicFrameMkLst>
        </pc:graphicFrameChg>
      </pc:sldChg>
      <pc:sldChg chg="addSp delSp modSp ord">
        <pc:chgData name="Alessia Zannino" userId="S::10724109@polimi.it::c24ac74d-6403-45cf-87b8-f5122031ae2a" providerId="AD" clId="Web-{0D2AA811-1DE1-9A0E-856D-1B6EB339B08E}" dt="2024-05-26T16:47:27.782" v="232" actId="20577"/>
        <pc:sldMkLst>
          <pc:docMk/>
          <pc:sldMk cId="1504187421" sldId="267"/>
        </pc:sldMkLst>
        <pc:spChg chg="mod">
          <ac:chgData name="Alessia Zannino" userId="S::10724109@polimi.it::c24ac74d-6403-45cf-87b8-f5122031ae2a" providerId="AD" clId="Web-{0D2AA811-1DE1-9A0E-856D-1B6EB339B08E}" dt="2024-05-26T16:47:27.782" v="232" actId="20577"/>
          <ac:spMkLst>
            <pc:docMk/>
            <pc:sldMk cId="1504187421" sldId="267"/>
            <ac:spMk id="2" creationId="{B9043582-CD6F-1582-05A4-F071CD959AD6}"/>
          </ac:spMkLst>
        </pc:spChg>
        <pc:spChg chg="del">
          <ac:chgData name="Alessia Zannino" userId="S::10724109@polimi.it::c24ac74d-6403-45cf-87b8-f5122031ae2a" providerId="AD" clId="Web-{0D2AA811-1DE1-9A0E-856D-1B6EB339B08E}" dt="2024-05-26T15:07:04.551" v="0"/>
          <ac:spMkLst>
            <pc:docMk/>
            <pc:sldMk cId="1504187421" sldId="267"/>
            <ac:spMk id="3" creationId="{9452954C-9E26-1D5F-E6EE-23CD1494B9A5}"/>
          </ac:spMkLst>
        </pc:spChg>
        <pc:graphicFrameChg chg="add del mod">
          <ac:chgData name="Alessia Zannino" userId="S::10724109@polimi.it::c24ac74d-6403-45cf-87b8-f5122031ae2a" providerId="AD" clId="Web-{0D2AA811-1DE1-9A0E-856D-1B6EB339B08E}" dt="2024-05-26T16:31:33.062" v="191"/>
          <ac:graphicFrameMkLst>
            <pc:docMk/>
            <pc:sldMk cId="1504187421" sldId="267"/>
            <ac:graphicFrameMk id="3" creationId="{00000000-0008-0000-1100-000004000000}"/>
          </ac:graphicFrameMkLst>
        </pc:graphicFrameChg>
        <pc:graphicFrameChg chg="add del mod">
          <ac:chgData name="Alessia Zannino" userId="S::10724109@polimi.it::c24ac74d-6403-45cf-87b8-f5122031ae2a" providerId="AD" clId="Web-{0D2AA811-1DE1-9A0E-856D-1B6EB339B08E}" dt="2024-05-26T16:44:12.260" v="196"/>
          <ac:graphicFrameMkLst>
            <pc:docMk/>
            <pc:sldMk cId="1504187421" sldId="267"/>
            <ac:graphicFrameMk id="4" creationId="{00000000-0008-0000-1100-000004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6:46:56.671" v="217" actId="1076"/>
          <ac:graphicFrameMkLst>
            <pc:docMk/>
            <pc:sldMk cId="1504187421" sldId="267"/>
            <ac:graphicFrameMk id="5" creationId="{00000000-0008-0000-1100-000002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6:47:00.906" v="218" actId="1076"/>
          <ac:graphicFrameMkLst>
            <pc:docMk/>
            <pc:sldMk cId="1504187421" sldId="267"/>
            <ac:graphicFrameMk id="6" creationId="{00000000-0008-0000-0D00-00000A000000}"/>
          </ac:graphicFrameMkLst>
        </pc:graphicFrameChg>
      </pc:sldChg>
      <pc:sldChg chg="addSp delSp modSp new">
        <pc:chgData name="Alessia Zannino" userId="S::10724109@polimi.it::c24ac74d-6403-45cf-87b8-f5122031ae2a" providerId="AD" clId="Web-{0D2AA811-1DE1-9A0E-856D-1B6EB339B08E}" dt="2024-05-26T17:36:53.588" v="308" actId="1076"/>
        <pc:sldMkLst>
          <pc:docMk/>
          <pc:sldMk cId="1945893584" sldId="268"/>
        </pc:sldMkLst>
        <pc:spChg chg="mod">
          <ac:chgData name="Alessia Zannino" userId="S::10724109@polimi.it::c24ac74d-6403-45cf-87b8-f5122031ae2a" providerId="AD" clId="Web-{0D2AA811-1DE1-9A0E-856D-1B6EB339B08E}" dt="2024-05-26T16:21:17.964" v="116" actId="20577"/>
          <ac:spMkLst>
            <pc:docMk/>
            <pc:sldMk cId="1945893584" sldId="268"/>
            <ac:spMk id="2" creationId="{8BCF5564-8465-F293-6725-E5BE63C5173F}"/>
          </ac:spMkLst>
        </pc:spChg>
        <pc:spChg chg="del">
          <ac:chgData name="Alessia Zannino" userId="S::10724109@polimi.it::c24ac74d-6403-45cf-87b8-f5122031ae2a" providerId="AD" clId="Web-{0D2AA811-1DE1-9A0E-856D-1B6EB339B08E}" dt="2024-05-26T16:21:19.604" v="117"/>
          <ac:spMkLst>
            <pc:docMk/>
            <pc:sldMk cId="1945893584" sldId="268"/>
            <ac:spMk id="3" creationId="{C6F2E3FB-C7F3-07D7-7BA0-25BEA8221B75}"/>
          </ac:spMkLst>
        </pc:spChg>
        <pc:graphicFrameChg chg="add mod">
          <ac:chgData name="Alessia Zannino" userId="S::10724109@polimi.it::c24ac74d-6403-45cf-87b8-f5122031ae2a" providerId="AD" clId="Web-{0D2AA811-1DE1-9A0E-856D-1B6EB339B08E}" dt="2024-05-26T16:26:25.443" v="162" actId="1076"/>
          <ac:graphicFrameMkLst>
            <pc:docMk/>
            <pc:sldMk cId="1945893584" sldId="268"/>
            <ac:graphicFrameMk id="4" creationId="{00000000-0008-0000-0D00-000003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6:52:10.791" v="243" actId="1076"/>
          <ac:graphicFrameMkLst>
            <pc:docMk/>
            <pc:sldMk cId="1945893584" sldId="268"/>
            <ac:graphicFrameMk id="5" creationId="{00000000-0008-0000-0D00-000008000000}"/>
          </ac:graphicFrameMkLst>
        </pc:graphicFrameChg>
        <pc:graphicFrameChg chg="add del mod">
          <ac:chgData name="Alessia Zannino" userId="S::10724109@polimi.it::c24ac74d-6403-45cf-87b8-f5122031ae2a" providerId="AD" clId="Web-{0D2AA811-1DE1-9A0E-856D-1B6EB339B08E}" dt="2024-05-26T16:26:07.333" v="159"/>
          <ac:graphicFrameMkLst>
            <pc:docMk/>
            <pc:sldMk cId="1945893584" sldId="268"/>
            <ac:graphicFrameMk id="6" creationId="{00000000-0008-0000-1100-00000A000000}"/>
          </ac:graphicFrameMkLst>
        </pc:graphicFrameChg>
        <pc:graphicFrameChg chg="add del mod">
          <ac:chgData name="Alessia Zannino" userId="S::10724109@polimi.it::c24ac74d-6403-45cf-87b8-f5122031ae2a" providerId="AD" clId="Web-{0D2AA811-1DE1-9A0E-856D-1B6EB339B08E}" dt="2024-05-26T17:31:49.015" v="284"/>
          <ac:graphicFrameMkLst>
            <pc:docMk/>
            <pc:sldMk cId="1945893584" sldId="268"/>
            <ac:graphicFrameMk id="7" creationId="{00000000-0008-0000-0100-000004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7:35:16.506" v="293" actId="14100"/>
          <ac:graphicFrameMkLst>
            <pc:docMk/>
            <pc:sldMk cId="1945893584" sldId="268"/>
            <ac:graphicFrameMk id="8" creationId="{00000000-0008-0000-0100-000004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7:36:53.588" v="308" actId="1076"/>
          <ac:graphicFrameMkLst>
            <pc:docMk/>
            <pc:sldMk cId="1945893584" sldId="268"/>
            <ac:graphicFrameMk id="9" creationId="{00000000-0008-0000-0100-000005000000}"/>
          </ac:graphicFrameMkLst>
        </pc:graphicFrameChg>
      </pc:sldChg>
      <pc:sldChg chg="addSp delSp modSp new">
        <pc:chgData name="Alessia Zannino" userId="S::10724109@polimi.it::c24ac74d-6403-45cf-87b8-f5122031ae2a" providerId="AD" clId="Web-{0D2AA811-1DE1-9A0E-856D-1B6EB339B08E}" dt="2024-05-26T17:07:04.559" v="276" actId="1076"/>
        <pc:sldMkLst>
          <pc:docMk/>
          <pc:sldMk cId="658984153" sldId="269"/>
        </pc:sldMkLst>
        <pc:spChg chg="mod">
          <ac:chgData name="Alessia Zannino" userId="S::10724109@polimi.it::c24ac74d-6403-45cf-87b8-f5122031ae2a" providerId="AD" clId="Web-{0D2AA811-1DE1-9A0E-856D-1B6EB339B08E}" dt="2024-05-26T16:24:29.720" v="147" actId="20577"/>
          <ac:spMkLst>
            <pc:docMk/>
            <pc:sldMk cId="658984153" sldId="269"/>
            <ac:spMk id="2" creationId="{402DAD50-1BCB-DCFE-311A-F1FDEC70ECDB}"/>
          </ac:spMkLst>
        </pc:spChg>
        <pc:spChg chg="del">
          <ac:chgData name="Alessia Zannino" userId="S::10724109@polimi.it::c24ac74d-6403-45cf-87b8-f5122031ae2a" providerId="AD" clId="Web-{0D2AA811-1DE1-9A0E-856D-1B6EB339B08E}" dt="2024-05-26T16:24:34.064" v="148"/>
          <ac:spMkLst>
            <pc:docMk/>
            <pc:sldMk cId="658984153" sldId="269"/>
            <ac:spMk id="3" creationId="{6A5C769F-BA95-230D-E55D-745C3570366B}"/>
          </ac:spMkLst>
        </pc:spChg>
        <pc:graphicFrameChg chg="add del mod">
          <ac:chgData name="Alessia Zannino" userId="S::10724109@polimi.it::c24ac74d-6403-45cf-87b8-f5122031ae2a" providerId="AD" clId="Web-{0D2AA811-1DE1-9A0E-856D-1B6EB339B08E}" dt="2024-05-26T16:25:38.832" v="153"/>
          <ac:graphicFrameMkLst>
            <pc:docMk/>
            <pc:sldMk cId="658984153" sldId="269"/>
            <ac:graphicFrameMk id="4" creationId="{00000000-0008-0000-1100-00000A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6:27:10.585" v="167" actId="14100"/>
          <ac:graphicFrameMkLst>
            <pc:docMk/>
            <pc:sldMk cId="658984153" sldId="269"/>
            <ac:graphicFrameMk id="5" creationId="{00000000-0008-0000-1100-00000A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7:06:06.369" v="269" actId="14100"/>
          <ac:graphicFrameMkLst>
            <pc:docMk/>
            <pc:sldMk cId="658984153" sldId="269"/>
            <ac:graphicFrameMk id="6" creationId="{00000000-0008-0000-1100-000008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7:04:22.850" v="258" actId="1076"/>
          <ac:graphicFrameMkLst>
            <pc:docMk/>
            <pc:sldMk cId="658984153" sldId="269"/>
            <ac:graphicFrameMk id="8" creationId="{00000000-0008-0000-0100-000003000000}"/>
          </ac:graphicFrameMkLst>
        </pc:graphicFrameChg>
        <pc:graphicFrameChg chg="add del mod">
          <ac:chgData name="Alessia Zannino" userId="S::10724109@polimi.it::c24ac74d-6403-45cf-87b8-f5122031ae2a" providerId="AD" clId="Web-{0D2AA811-1DE1-9A0E-856D-1B6EB339B08E}" dt="2024-05-26T17:06:44.855" v="270"/>
          <ac:graphicFrameMkLst>
            <pc:docMk/>
            <pc:sldMk cId="658984153" sldId="269"/>
            <ac:graphicFrameMk id="9" creationId="{00000000-0008-0000-0100-000004000000}"/>
          </ac:graphicFrameMkLst>
        </pc:graphicFrameChg>
        <pc:graphicFrameChg chg="add mod">
          <ac:chgData name="Alessia Zannino" userId="S::10724109@polimi.it::c24ac74d-6403-45cf-87b8-f5122031ae2a" providerId="AD" clId="Web-{0D2AA811-1DE1-9A0E-856D-1B6EB339B08E}" dt="2024-05-26T17:07:04.559" v="276" actId="1076"/>
          <ac:graphicFrameMkLst>
            <pc:docMk/>
            <pc:sldMk cId="658984153" sldId="269"/>
            <ac:graphicFrameMk id="10" creationId="{00000000-0008-0000-0100-000004000000}"/>
          </ac:graphicFrameMkLst>
        </pc:graphicFrameChg>
        <pc:picChg chg="add del mod">
          <ac:chgData name="Alessia Zannino" userId="S::10724109@polimi.it::c24ac74d-6403-45cf-87b8-f5122031ae2a" providerId="AD" clId="Web-{0D2AA811-1DE1-9A0E-856D-1B6EB339B08E}" dt="2024-05-26T17:01:44.954" v="249"/>
          <ac:picMkLst>
            <pc:docMk/>
            <pc:sldMk cId="658984153" sldId="269"/>
            <ac:picMk id="7" creationId="{6263EC66-95DF-348A-88C7-FEFE4102985A}"/>
          </ac:picMkLst>
        </pc:picChg>
      </pc:sldChg>
      <pc:sldChg chg="delSp modSp new">
        <pc:chgData name="Alessia Zannino" userId="S::10724109@polimi.it::c24ac74d-6403-45cf-87b8-f5122031ae2a" providerId="AD" clId="Web-{0D2AA811-1DE1-9A0E-856D-1B6EB339B08E}" dt="2024-05-26T16:50:29.554" v="239" actId="20577"/>
        <pc:sldMkLst>
          <pc:docMk/>
          <pc:sldMk cId="3702819307" sldId="270"/>
        </pc:sldMkLst>
        <pc:spChg chg="mod">
          <ac:chgData name="Alessia Zannino" userId="S::10724109@polimi.it::c24ac74d-6403-45cf-87b8-f5122031ae2a" providerId="AD" clId="Web-{0D2AA811-1DE1-9A0E-856D-1B6EB339B08E}" dt="2024-05-26T16:50:29.554" v="239" actId="20577"/>
          <ac:spMkLst>
            <pc:docMk/>
            <pc:sldMk cId="3702819307" sldId="270"/>
            <ac:spMk id="2" creationId="{5EA51CD4-432A-7C72-B568-0171BC327D8E}"/>
          </ac:spMkLst>
        </pc:spChg>
        <pc:spChg chg="del">
          <ac:chgData name="Alessia Zannino" userId="S::10724109@polimi.it::c24ac74d-6403-45cf-87b8-f5122031ae2a" providerId="AD" clId="Web-{0D2AA811-1DE1-9A0E-856D-1B6EB339B08E}" dt="2024-05-26T16:50:20.881" v="237"/>
          <ac:spMkLst>
            <pc:docMk/>
            <pc:sldMk cId="3702819307" sldId="270"/>
            <ac:spMk id="3" creationId="{A991661A-F091-FDFE-1E9D-884F392A12E4}"/>
          </ac:spMkLst>
        </pc:spChg>
      </pc:sldChg>
    </pc:docChg>
  </pc:docChgLst>
  <pc:docChgLst>
    <pc:chgData name="Alessia Zannino" userId="S::10724109@polimi.it::c24ac74d-6403-45cf-87b8-f5122031ae2a" providerId="AD" clId="Web-{F5BE2705-87BB-376D-C514-504F5D43DC94}"/>
    <pc:docChg chg="addSld delSld modSld">
      <pc:chgData name="Alessia Zannino" userId="S::10724109@polimi.it::c24ac74d-6403-45cf-87b8-f5122031ae2a" providerId="AD" clId="Web-{F5BE2705-87BB-376D-C514-504F5D43DC94}" dt="2024-05-31T20:02:24.454" v="522"/>
      <pc:docMkLst>
        <pc:docMk/>
      </pc:docMkLst>
      <pc:sldChg chg="modSp">
        <pc:chgData name="Alessia Zannino" userId="S::10724109@polimi.it::c24ac74d-6403-45cf-87b8-f5122031ae2a" providerId="AD" clId="Web-{F5BE2705-87BB-376D-C514-504F5D43DC94}" dt="2024-05-31T20:01:24.796" v="515" actId="1076"/>
        <pc:sldMkLst>
          <pc:docMk/>
          <pc:sldMk cId="3702819307" sldId="270"/>
        </pc:sldMkLst>
        <pc:spChg chg="mod">
          <ac:chgData name="Alessia Zannino" userId="S::10724109@polimi.it::c24ac74d-6403-45cf-87b8-f5122031ae2a" providerId="AD" clId="Web-{F5BE2705-87BB-376D-C514-504F5D43DC94}" dt="2024-05-31T20:01:24.796" v="515" actId="1076"/>
          <ac:spMkLst>
            <pc:docMk/>
            <pc:sldMk cId="3702819307" sldId="270"/>
            <ac:spMk id="4" creationId="{B6F761E0-059F-A059-974C-2C41111CADDC}"/>
          </ac:spMkLst>
        </pc:spChg>
      </pc:sldChg>
      <pc:sldChg chg="addSp delSp modSp">
        <pc:chgData name="Alessia Zannino" userId="S::10724109@polimi.it::c24ac74d-6403-45cf-87b8-f5122031ae2a" providerId="AD" clId="Web-{F5BE2705-87BB-376D-C514-504F5D43DC94}" dt="2024-05-31T19:54:46.301" v="348" actId="1076"/>
        <pc:sldMkLst>
          <pc:docMk/>
          <pc:sldMk cId="618042644" sldId="273"/>
        </pc:sldMkLst>
        <pc:spChg chg="del mod">
          <ac:chgData name="Alessia Zannino" userId="S::10724109@polimi.it::c24ac74d-6403-45cf-87b8-f5122031ae2a" providerId="AD" clId="Web-{F5BE2705-87BB-376D-C514-504F5D43DC94}" dt="2024-05-31T19:52:47.626" v="317"/>
          <ac:spMkLst>
            <pc:docMk/>
            <pc:sldMk cId="618042644" sldId="273"/>
            <ac:spMk id="5" creationId="{F11AA732-8EDC-AA0F-5F20-376F33F07DE7}"/>
          </ac:spMkLst>
        </pc:spChg>
        <pc:spChg chg="add mod">
          <ac:chgData name="Alessia Zannino" userId="S::10724109@polimi.it::c24ac74d-6403-45cf-87b8-f5122031ae2a" providerId="AD" clId="Web-{F5BE2705-87BB-376D-C514-504F5D43DC94}" dt="2024-05-31T19:54:20.706" v="343" actId="20577"/>
          <ac:spMkLst>
            <pc:docMk/>
            <pc:sldMk cId="618042644" sldId="273"/>
            <ac:spMk id="6" creationId="{A912F5C2-4F12-F189-BFF1-F09524713165}"/>
          </ac:spMkLst>
        </pc:spChg>
        <pc:spChg chg="add del mod">
          <ac:chgData name="Alessia Zannino" userId="S::10724109@polimi.it::c24ac74d-6403-45cf-87b8-f5122031ae2a" providerId="AD" clId="Web-{F5BE2705-87BB-376D-C514-504F5D43DC94}" dt="2024-05-31T19:54:27.207" v="345"/>
          <ac:spMkLst>
            <pc:docMk/>
            <pc:sldMk cId="618042644" sldId="273"/>
            <ac:spMk id="9" creationId="{C4DE5CF2-351F-4D10-AC82-D44B7362563D}"/>
          </ac:spMkLst>
        </pc:spChg>
        <pc:graphicFrameChg chg="mod ord">
          <ac:chgData name="Alessia Zannino" userId="S::10724109@polimi.it::c24ac74d-6403-45cf-87b8-f5122031ae2a" providerId="AD" clId="Web-{F5BE2705-87BB-376D-C514-504F5D43DC94}" dt="2024-05-31T19:54:41.801" v="347" actId="1076"/>
          <ac:graphicFrameMkLst>
            <pc:docMk/>
            <pc:sldMk cId="618042644" sldId="273"/>
            <ac:graphicFrameMk id="4" creationId="{78A50CCB-6CA4-0961-EEB2-D9BF98AEFF3B}"/>
          </ac:graphicFrameMkLst>
        </pc:graphicFrameChg>
        <pc:graphicFrameChg chg="add mod">
          <ac:chgData name="Alessia Zannino" userId="S::10724109@polimi.it::c24ac74d-6403-45cf-87b8-f5122031ae2a" providerId="AD" clId="Web-{F5BE2705-87BB-376D-C514-504F5D43DC94}" dt="2024-05-31T19:54:46.301" v="348" actId="1076"/>
          <ac:graphicFrameMkLst>
            <pc:docMk/>
            <pc:sldMk cId="618042644" sldId="273"/>
            <ac:graphicFrameMk id="8" creationId="{E71905BF-7F85-6D6A-8446-BEA3AE881FAD}"/>
          </ac:graphicFrameMkLst>
        </pc:graphicFrameChg>
        <pc:picChg chg="mod">
          <ac:chgData name="Alessia Zannino" userId="S::10724109@polimi.it::c24ac74d-6403-45cf-87b8-f5122031ae2a" providerId="AD" clId="Web-{F5BE2705-87BB-376D-C514-504F5D43DC94}" dt="2024-05-31T19:54:11.081" v="340" actId="1076"/>
          <ac:picMkLst>
            <pc:docMk/>
            <pc:sldMk cId="618042644" sldId="273"/>
            <ac:picMk id="3" creationId="{CAC20974-45F1-6C87-53EC-C39FC20FB06E}"/>
          </ac:picMkLst>
        </pc:picChg>
      </pc:sldChg>
      <pc:sldChg chg="modSp">
        <pc:chgData name="Alessia Zannino" userId="S::10724109@polimi.it::c24ac74d-6403-45cf-87b8-f5122031ae2a" providerId="AD" clId="Web-{F5BE2705-87BB-376D-C514-504F5D43DC94}" dt="2024-05-31T19:40:41.402" v="29" actId="1076"/>
        <pc:sldMkLst>
          <pc:docMk/>
          <pc:sldMk cId="2723446618" sldId="274"/>
        </pc:sldMkLst>
        <pc:spChg chg="mod">
          <ac:chgData name="Alessia Zannino" userId="S::10724109@polimi.it::c24ac74d-6403-45cf-87b8-f5122031ae2a" providerId="AD" clId="Web-{F5BE2705-87BB-376D-C514-504F5D43DC94}" dt="2024-05-31T19:40:41.402" v="29" actId="1076"/>
          <ac:spMkLst>
            <pc:docMk/>
            <pc:sldMk cId="2723446618" sldId="274"/>
            <ac:spMk id="8" creationId="{5AD242B7-EDE9-B2D0-71C3-F37ECE8FE246}"/>
          </ac:spMkLst>
        </pc:spChg>
        <pc:spChg chg="mod">
          <ac:chgData name="Alessia Zannino" userId="S::10724109@polimi.it::c24ac74d-6403-45cf-87b8-f5122031ae2a" providerId="AD" clId="Web-{F5BE2705-87BB-376D-C514-504F5D43DC94}" dt="2024-05-31T19:40:33.386" v="27" actId="1076"/>
          <ac:spMkLst>
            <pc:docMk/>
            <pc:sldMk cId="2723446618" sldId="274"/>
            <ac:spMk id="9" creationId="{78EE91A5-3173-846F-FD7A-720ECC9CA25C}"/>
          </ac:spMkLst>
        </pc:spChg>
        <pc:spChg chg="mod">
          <ac:chgData name="Alessia Zannino" userId="S::10724109@polimi.it::c24ac74d-6403-45cf-87b8-f5122031ae2a" providerId="AD" clId="Web-{F5BE2705-87BB-376D-C514-504F5D43DC94}" dt="2024-05-31T19:40:33.418" v="28" actId="1076"/>
          <ac:spMkLst>
            <pc:docMk/>
            <pc:sldMk cId="2723446618" sldId="274"/>
            <ac:spMk id="10" creationId="{F3E1BAB8-0DD7-5217-EC4C-F0BD1E1AAC9F}"/>
          </ac:spMkLst>
        </pc:spChg>
      </pc:sldChg>
      <pc:sldChg chg="mod modShow">
        <pc:chgData name="Alessia Zannino" userId="S::10724109@polimi.it::c24ac74d-6403-45cf-87b8-f5122031ae2a" providerId="AD" clId="Web-{F5BE2705-87BB-376D-C514-504F5D43DC94}" dt="2024-05-31T19:35:44.113" v="1"/>
        <pc:sldMkLst>
          <pc:docMk/>
          <pc:sldMk cId="3176275647" sldId="275"/>
        </pc:sldMkLst>
      </pc:sldChg>
      <pc:sldChg chg="delSp modSp add replId">
        <pc:chgData name="Alessia Zannino" userId="S::10724109@polimi.it::c24ac74d-6403-45cf-87b8-f5122031ae2a" providerId="AD" clId="Web-{F5BE2705-87BB-376D-C514-504F5D43DC94}" dt="2024-05-31T19:37:02.318" v="16" actId="1076"/>
        <pc:sldMkLst>
          <pc:docMk/>
          <pc:sldMk cId="3708988712" sldId="287"/>
        </pc:sldMkLst>
        <pc:spChg chg="mod">
          <ac:chgData name="Alessia Zannino" userId="S::10724109@polimi.it::c24ac74d-6403-45cf-87b8-f5122031ae2a" providerId="AD" clId="Web-{F5BE2705-87BB-376D-C514-504F5D43DC94}" dt="2024-05-31T19:36:58.912" v="15" actId="1076"/>
          <ac:spMkLst>
            <pc:docMk/>
            <pc:sldMk cId="3708988712" sldId="287"/>
            <ac:spMk id="12" creationId="{26725A25-B96A-B0FE-B78D-A89BEDE63DF8}"/>
          </ac:spMkLst>
        </pc:spChg>
        <pc:spChg chg="del">
          <ac:chgData name="Alessia Zannino" userId="S::10724109@polimi.it::c24ac74d-6403-45cf-87b8-f5122031ae2a" providerId="AD" clId="Web-{F5BE2705-87BB-376D-C514-504F5D43DC94}" dt="2024-05-31T19:35:54.441" v="6"/>
          <ac:spMkLst>
            <pc:docMk/>
            <pc:sldMk cId="3708988712" sldId="287"/>
            <ac:spMk id="13" creationId="{BB5C55D1-6297-67A5-941B-E81729120659}"/>
          </ac:spMkLst>
        </pc:spChg>
        <pc:spChg chg="del">
          <ac:chgData name="Alessia Zannino" userId="S::10724109@polimi.it::c24ac74d-6403-45cf-87b8-f5122031ae2a" providerId="AD" clId="Web-{F5BE2705-87BB-376D-C514-504F5D43DC94}" dt="2024-05-31T19:35:52.519" v="5"/>
          <ac:spMkLst>
            <pc:docMk/>
            <pc:sldMk cId="3708988712" sldId="287"/>
            <ac:spMk id="15" creationId="{A6A6677D-86CC-22C1-1981-8D29A04FFBA3}"/>
          </ac:spMkLst>
        </pc:spChg>
        <pc:spChg chg="del">
          <ac:chgData name="Alessia Zannino" userId="S::10724109@polimi.it::c24ac74d-6403-45cf-87b8-f5122031ae2a" providerId="AD" clId="Web-{F5BE2705-87BB-376D-C514-504F5D43DC94}" dt="2024-05-31T19:35:48.753" v="3"/>
          <ac:spMkLst>
            <pc:docMk/>
            <pc:sldMk cId="3708988712" sldId="287"/>
            <ac:spMk id="19" creationId="{DBEF4EE8-3480-324C-27F4-A53ECB54456D}"/>
          </ac:spMkLst>
        </pc:spChg>
        <pc:graphicFrameChg chg="mod">
          <ac:chgData name="Alessia Zannino" userId="S::10724109@polimi.it::c24ac74d-6403-45cf-87b8-f5122031ae2a" providerId="AD" clId="Web-{F5BE2705-87BB-376D-C514-504F5D43DC94}" dt="2024-05-31T19:37:02.318" v="16" actId="1076"/>
          <ac:graphicFrameMkLst>
            <pc:docMk/>
            <pc:sldMk cId="3708988712" sldId="287"/>
            <ac:graphicFrameMk id="6" creationId="{5D031FE8-A9F5-81FA-BCFD-99C00B890E4B}"/>
          </ac:graphicFrameMkLst>
        </pc:graphicFrameChg>
        <pc:graphicFrameChg chg="mod">
          <ac:chgData name="Alessia Zannino" userId="S::10724109@polimi.it::c24ac74d-6403-45cf-87b8-f5122031ae2a" providerId="AD" clId="Web-{F5BE2705-87BB-376D-C514-504F5D43DC94}" dt="2024-05-31T19:36:50.646" v="13" actId="1076"/>
          <ac:graphicFrameMkLst>
            <pc:docMk/>
            <pc:sldMk cId="3708988712" sldId="287"/>
            <ac:graphicFrameMk id="7" creationId="{05F688B7-FB4E-0422-5E00-EE37CD5BE282}"/>
          </ac:graphicFrameMkLst>
        </pc:graphicFrameChg>
        <pc:graphicFrameChg chg="del">
          <ac:chgData name="Alessia Zannino" userId="S::10724109@polimi.it::c24ac74d-6403-45cf-87b8-f5122031ae2a" providerId="AD" clId="Web-{F5BE2705-87BB-376D-C514-504F5D43DC94}" dt="2024-05-31T19:35:50.160" v="4"/>
          <ac:graphicFrameMkLst>
            <pc:docMk/>
            <pc:sldMk cId="3708988712" sldId="287"/>
            <ac:graphicFrameMk id="10" creationId="{EAA5A1D8-C9BC-2099-1F6D-206281DCEB5B}"/>
          </ac:graphicFrameMkLst>
        </pc:graphicFrameChg>
        <pc:graphicFrameChg chg="del">
          <ac:chgData name="Alessia Zannino" userId="S::10724109@polimi.it::c24ac74d-6403-45cf-87b8-f5122031ae2a" providerId="AD" clId="Web-{F5BE2705-87BB-376D-C514-504F5D43DC94}" dt="2024-05-31T19:35:47.113" v="2"/>
          <ac:graphicFrameMkLst>
            <pc:docMk/>
            <pc:sldMk cId="3708988712" sldId="287"/>
            <ac:graphicFrameMk id="11" creationId="{B5845F4A-E15E-E53A-0F22-FDBA908C0CDE}"/>
          </ac:graphicFrameMkLst>
        </pc:graphicFrameChg>
      </pc:sldChg>
      <pc:sldChg chg="modSp new del">
        <pc:chgData name="Alessia Zannino" userId="S::10724109@polimi.it::c24ac74d-6403-45cf-87b8-f5122031ae2a" providerId="AD" clId="Web-{F5BE2705-87BB-376D-C514-504F5D43DC94}" dt="2024-05-31T20:02:24.454" v="522"/>
        <pc:sldMkLst>
          <pc:docMk/>
          <pc:sldMk cId="3765155664" sldId="288"/>
        </pc:sldMkLst>
        <pc:spChg chg="mod">
          <ac:chgData name="Alessia Zannino" userId="S::10724109@polimi.it::c24ac74d-6403-45cf-87b8-f5122031ae2a" providerId="AD" clId="Web-{F5BE2705-87BB-376D-C514-504F5D43DC94}" dt="2024-05-31T20:02:20.173" v="521" actId="20577"/>
          <ac:spMkLst>
            <pc:docMk/>
            <pc:sldMk cId="3765155664" sldId="288"/>
            <ac:spMk id="3" creationId="{208174B7-6CF8-C819-C195-E292CB44E150}"/>
          </ac:spMkLst>
        </pc:spChg>
      </pc:sldChg>
    </pc:docChg>
  </pc:docChgLst>
  <pc:docChgLst>
    <pc:chgData name="Bianca Zocco" userId="S::10710631@polimi.it::e10156ad-8e20-4c88-9f08-78374f059140" providerId="AD" clId="Web-{35A95081-9D26-8648-70ED-C5096B64AD6D}"/>
    <pc:docChg chg="sldOrd">
      <pc:chgData name="Bianca Zocco" userId="S::10710631@polimi.it::e10156ad-8e20-4c88-9f08-78374f059140" providerId="AD" clId="Web-{35A95081-9D26-8648-70ED-C5096B64AD6D}" dt="2024-06-03T17:55:21.311" v="0"/>
      <pc:docMkLst>
        <pc:docMk/>
      </pc:docMkLst>
      <pc:sldChg chg="ord">
        <pc:chgData name="Bianca Zocco" userId="S::10710631@polimi.it::e10156ad-8e20-4c88-9f08-78374f059140" providerId="AD" clId="Web-{35A95081-9D26-8648-70ED-C5096B64AD6D}" dt="2024-06-03T17:55:21.311" v="0"/>
        <pc:sldMkLst>
          <pc:docMk/>
          <pc:sldMk cId="618042644" sldId="273"/>
        </pc:sldMkLst>
      </pc:sldChg>
    </pc:docChg>
  </pc:docChgLst>
  <pc:docChgLst>
    <pc:chgData name="Alessia Zannino" userId="S::10724109@polimi.it::c24ac74d-6403-45cf-87b8-f5122031ae2a" providerId="AD" clId="Web-{4F3302B2-71E6-C729-8B24-046E3AB11E85}"/>
    <pc:docChg chg="modSld">
      <pc:chgData name="Alessia Zannino" userId="S::10724109@polimi.it::c24ac74d-6403-45cf-87b8-f5122031ae2a" providerId="AD" clId="Web-{4F3302B2-71E6-C729-8B24-046E3AB11E85}" dt="2024-06-03T18:23:01.146" v="1" actId="20577"/>
      <pc:docMkLst>
        <pc:docMk/>
      </pc:docMkLst>
      <pc:sldChg chg="modSp">
        <pc:chgData name="Alessia Zannino" userId="S::10724109@polimi.it::c24ac74d-6403-45cf-87b8-f5122031ae2a" providerId="AD" clId="Web-{4F3302B2-71E6-C729-8B24-046E3AB11E85}" dt="2024-06-03T18:23:01.146" v="1" actId="20577"/>
        <pc:sldMkLst>
          <pc:docMk/>
          <pc:sldMk cId="3098010085" sldId="264"/>
        </pc:sldMkLst>
        <pc:spChg chg="mod">
          <ac:chgData name="Alessia Zannino" userId="S::10724109@polimi.it::c24ac74d-6403-45cf-87b8-f5122031ae2a" providerId="AD" clId="Web-{4F3302B2-71E6-C729-8B24-046E3AB11E85}" dt="2024-06-03T18:23:01.146" v="1" actId="20577"/>
          <ac:spMkLst>
            <pc:docMk/>
            <pc:sldMk cId="3098010085" sldId="264"/>
            <ac:spMk id="4" creationId="{F75E0564-6624-8B3F-88A3-3C540E75C9E8}"/>
          </ac:spMkLst>
        </pc:spChg>
      </pc:sldChg>
    </pc:docChg>
  </pc:docChgLst>
  <pc:docChgLst>
    <pc:chgData name="Alessia Zannino" userId="S::10724109@polimi.it::c24ac74d-6403-45cf-87b8-f5122031ae2a" providerId="AD" clId="Web-{933D69B4-F3AD-FA4B-27A6-FAC68285870F}"/>
    <pc:docChg chg="modSld">
      <pc:chgData name="Alessia Zannino" userId="S::10724109@polimi.it::c24ac74d-6403-45cf-87b8-f5122031ae2a" providerId="AD" clId="Web-{933D69B4-F3AD-FA4B-27A6-FAC68285870F}" dt="2024-05-31T19:34:22.539" v="614" actId="1076"/>
      <pc:docMkLst>
        <pc:docMk/>
      </pc:docMkLst>
      <pc:sldChg chg="delSp modSp">
        <pc:chgData name="Alessia Zannino" userId="S::10724109@polimi.it::c24ac74d-6403-45cf-87b8-f5122031ae2a" providerId="AD" clId="Web-{933D69B4-F3AD-FA4B-27A6-FAC68285870F}" dt="2024-05-31T19:17:30.424" v="458"/>
        <pc:sldMkLst>
          <pc:docMk/>
          <pc:sldMk cId="4260234282" sldId="263"/>
        </pc:sldMkLst>
        <pc:spChg chg="mod">
          <ac:chgData name="Alessia Zannino" userId="S::10724109@polimi.it::c24ac74d-6403-45cf-87b8-f5122031ae2a" providerId="AD" clId="Web-{933D69B4-F3AD-FA4B-27A6-FAC68285870F}" dt="2024-05-31T18:45:08.148" v="124" actId="1076"/>
          <ac:spMkLst>
            <pc:docMk/>
            <pc:sldMk cId="4260234282" sldId="263"/>
            <ac:spMk id="3" creationId="{31514CD2-212B-0E66-2914-E87A663EA879}"/>
          </ac:spMkLst>
        </pc:spChg>
        <pc:spChg chg="del">
          <ac:chgData name="Alessia Zannino" userId="S::10724109@polimi.it::c24ac74d-6403-45cf-87b8-f5122031ae2a" providerId="AD" clId="Web-{933D69B4-F3AD-FA4B-27A6-FAC68285870F}" dt="2024-05-31T19:17:30.424" v="458"/>
          <ac:spMkLst>
            <pc:docMk/>
            <pc:sldMk cId="4260234282" sldId="263"/>
            <ac:spMk id="5" creationId="{22661ED2-CDD3-AF68-5C2A-C2E39BF0A892}"/>
          </ac:spMkLst>
        </pc:spChg>
      </pc:sldChg>
      <pc:sldChg chg="addSp delSp modSp">
        <pc:chgData name="Alessia Zannino" userId="S::10724109@polimi.it::c24ac74d-6403-45cf-87b8-f5122031ae2a" providerId="AD" clId="Web-{933D69B4-F3AD-FA4B-27A6-FAC68285870F}" dt="2024-05-31T19:07:49.948" v="269" actId="20577"/>
        <pc:sldMkLst>
          <pc:docMk/>
          <pc:sldMk cId="3098010085" sldId="264"/>
        </pc:sldMkLst>
        <pc:spChg chg="mod">
          <ac:chgData name="Alessia Zannino" userId="S::10724109@polimi.it::c24ac74d-6403-45cf-87b8-f5122031ae2a" providerId="AD" clId="Web-{933D69B4-F3AD-FA4B-27A6-FAC68285870F}" dt="2024-05-31T18:47:03.559" v="161" actId="1076"/>
          <ac:spMkLst>
            <pc:docMk/>
            <pc:sldMk cId="3098010085" sldId="264"/>
            <ac:spMk id="2" creationId="{00000000-0000-0000-0000-000000000000}"/>
          </ac:spMkLst>
        </pc:spChg>
        <pc:spChg chg="mod">
          <ac:chgData name="Alessia Zannino" userId="S::10724109@polimi.it::c24ac74d-6403-45cf-87b8-f5122031ae2a" providerId="AD" clId="Web-{933D69B4-F3AD-FA4B-27A6-FAC68285870F}" dt="2024-05-31T18:31:46.792" v="23" actId="1076"/>
          <ac:spMkLst>
            <pc:docMk/>
            <pc:sldMk cId="3098010085" sldId="264"/>
            <ac:spMk id="4" creationId="{F75E0564-6624-8B3F-88A3-3C540E75C9E8}"/>
          </ac:spMkLst>
        </pc:spChg>
        <pc:spChg chg="add mod">
          <ac:chgData name="Alessia Zannino" userId="S::10724109@polimi.it::c24ac74d-6403-45cf-87b8-f5122031ae2a" providerId="AD" clId="Web-{933D69B4-F3AD-FA4B-27A6-FAC68285870F}" dt="2024-05-31T19:07:49.948" v="269" actId="20577"/>
          <ac:spMkLst>
            <pc:docMk/>
            <pc:sldMk cId="3098010085" sldId="264"/>
            <ac:spMk id="8" creationId="{1D51A637-15F7-8658-4FBD-56E07E7BC670}"/>
          </ac:spMkLst>
        </pc:spChg>
        <pc:graphicFrameChg chg="mod">
          <ac:chgData name="Alessia Zannino" userId="S::10724109@polimi.it::c24ac74d-6403-45cf-87b8-f5122031ae2a" providerId="AD" clId="Web-{933D69B4-F3AD-FA4B-27A6-FAC68285870F}" dt="2024-05-31T18:31:57.276" v="25" actId="1076"/>
          <ac:graphicFrameMkLst>
            <pc:docMk/>
            <pc:sldMk cId="3098010085" sldId="264"/>
            <ac:graphicFrameMk id="5" creationId="{7F8C594F-6C20-4FF9-DDD7-2B764F9297E8}"/>
          </ac:graphicFrameMkLst>
        </pc:graphicFrameChg>
        <pc:graphicFrameChg chg="mod">
          <ac:chgData name="Alessia Zannino" userId="S::10724109@polimi.it::c24ac74d-6403-45cf-87b8-f5122031ae2a" providerId="AD" clId="Web-{933D69B4-F3AD-FA4B-27A6-FAC68285870F}" dt="2024-05-31T18:31:58.917" v="26" actId="1076"/>
          <ac:graphicFrameMkLst>
            <pc:docMk/>
            <pc:sldMk cId="3098010085" sldId="264"/>
            <ac:graphicFrameMk id="6" creationId="{CB700160-8D70-4BFC-94C9-7B8F2ADD02EC}"/>
          </ac:graphicFrameMkLst>
        </pc:graphicFrameChg>
        <pc:picChg chg="add del mod">
          <ac:chgData name="Alessia Zannino" userId="S::10724109@polimi.it::c24ac74d-6403-45cf-87b8-f5122031ae2a" providerId="AD" clId="Web-{933D69B4-F3AD-FA4B-27A6-FAC68285870F}" dt="2024-05-31T18:29:27.333" v="8"/>
          <ac:picMkLst>
            <pc:docMk/>
            <pc:sldMk cId="3098010085" sldId="264"/>
            <ac:picMk id="3" creationId="{5B69EB50-11AE-219A-E8DC-CE49BDA2B83F}"/>
          </ac:picMkLst>
        </pc:picChg>
        <pc:picChg chg="add mod">
          <ac:chgData name="Alessia Zannino" userId="S::10724109@polimi.it::c24ac74d-6403-45cf-87b8-f5122031ae2a" providerId="AD" clId="Web-{933D69B4-F3AD-FA4B-27A6-FAC68285870F}" dt="2024-05-31T18:32:47.387" v="29" actId="1076"/>
          <ac:picMkLst>
            <pc:docMk/>
            <pc:sldMk cId="3098010085" sldId="264"/>
            <ac:picMk id="7" creationId="{D8F1890C-A5DC-4A5E-6320-8727A1C8156A}"/>
          </ac:picMkLst>
        </pc:picChg>
      </pc:sldChg>
      <pc:sldChg chg="addSp modSp">
        <pc:chgData name="Alessia Zannino" userId="S::10724109@polimi.it::c24ac74d-6403-45cf-87b8-f5122031ae2a" providerId="AD" clId="Web-{933D69B4-F3AD-FA4B-27A6-FAC68285870F}" dt="2024-05-31T19:15:54.715" v="457" actId="20577"/>
        <pc:sldMkLst>
          <pc:docMk/>
          <pc:sldMk cId="609962814" sldId="265"/>
        </pc:sldMkLst>
        <pc:spChg chg="add mod">
          <ac:chgData name="Alessia Zannino" userId="S::10724109@polimi.it::c24ac74d-6403-45cf-87b8-f5122031ae2a" providerId="AD" clId="Web-{933D69B4-F3AD-FA4B-27A6-FAC68285870F}" dt="2024-05-31T19:15:54.715" v="457" actId="20577"/>
          <ac:spMkLst>
            <pc:docMk/>
            <pc:sldMk cId="609962814" sldId="265"/>
            <ac:spMk id="3" creationId="{C393E4A9-CF0C-DAB2-1A9B-17D7F1E3E911}"/>
          </ac:spMkLst>
        </pc:spChg>
        <pc:graphicFrameChg chg="mod">
          <ac:chgData name="Alessia Zannino" userId="S::10724109@polimi.it::c24ac74d-6403-45cf-87b8-f5122031ae2a" providerId="AD" clId="Web-{933D69B4-F3AD-FA4B-27A6-FAC68285870F}" dt="2024-05-31T19:12:26.926" v="368" actId="14100"/>
          <ac:graphicFrameMkLst>
            <pc:docMk/>
            <pc:sldMk cId="609962814" sldId="265"/>
            <ac:graphicFrameMk id="5" creationId="{B4024BF3-53AA-D7A7-CFC1-3E3B69C3EA8B}"/>
          </ac:graphicFrameMkLst>
        </pc:graphicFrameChg>
      </pc:sldChg>
      <pc:sldChg chg="modSp">
        <pc:chgData name="Alessia Zannino" userId="S::10724109@polimi.it::c24ac74d-6403-45cf-87b8-f5122031ae2a" providerId="AD" clId="Web-{933D69B4-F3AD-FA4B-27A6-FAC68285870F}" dt="2024-05-31T19:26:17.349" v="557" actId="20577"/>
        <pc:sldMkLst>
          <pc:docMk/>
          <pc:sldMk cId="789993314" sldId="272"/>
        </pc:sldMkLst>
        <pc:spChg chg="mod">
          <ac:chgData name="Alessia Zannino" userId="S::10724109@polimi.it::c24ac74d-6403-45cf-87b8-f5122031ae2a" providerId="AD" clId="Web-{933D69B4-F3AD-FA4B-27A6-FAC68285870F}" dt="2024-05-31T19:26:17.349" v="557" actId="20577"/>
          <ac:spMkLst>
            <pc:docMk/>
            <pc:sldMk cId="789993314" sldId="272"/>
            <ac:spMk id="3" creationId="{B2905382-F411-97EA-D2DD-5B607880690A}"/>
          </ac:spMkLst>
        </pc:spChg>
      </pc:sldChg>
      <pc:sldChg chg="modSp">
        <pc:chgData name="Alessia Zannino" userId="S::10724109@polimi.it::c24ac74d-6403-45cf-87b8-f5122031ae2a" providerId="AD" clId="Web-{933D69B4-F3AD-FA4B-27A6-FAC68285870F}" dt="2024-05-31T19:34:22.539" v="614" actId="1076"/>
        <pc:sldMkLst>
          <pc:docMk/>
          <pc:sldMk cId="3176275647" sldId="275"/>
        </pc:sldMkLst>
        <pc:spChg chg="mod">
          <ac:chgData name="Alessia Zannino" userId="S::10724109@polimi.it::c24ac74d-6403-45cf-87b8-f5122031ae2a" providerId="AD" clId="Web-{933D69B4-F3AD-FA4B-27A6-FAC68285870F}" dt="2024-05-31T19:34:22.539" v="614" actId="1076"/>
          <ac:spMkLst>
            <pc:docMk/>
            <pc:sldMk cId="3176275647" sldId="275"/>
            <ac:spMk id="12" creationId="{26725A25-B96A-B0FE-B78D-A89BEDE63DF8}"/>
          </ac:spMkLst>
        </pc:spChg>
      </pc:sldChg>
      <pc:sldChg chg="delSp modSp">
        <pc:chgData name="Alessia Zannino" userId="S::10724109@polimi.it::c24ac74d-6403-45cf-87b8-f5122031ae2a" providerId="AD" clId="Web-{933D69B4-F3AD-FA4B-27A6-FAC68285870F}" dt="2024-05-31T19:28:58.996" v="610" actId="20577"/>
        <pc:sldMkLst>
          <pc:docMk/>
          <pc:sldMk cId="2107382782" sldId="276"/>
        </pc:sldMkLst>
        <pc:spChg chg="del">
          <ac:chgData name="Alessia Zannino" userId="S::10724109@polimi.it::c24ac74d-6403-45cf-87b8-f5122031ae2a" providerId="AD" clId="Web-{933D69B4-F3AD-FA4B-27A6-FAC68285870F}" dt="2024-05-31T19:27:01.288" v="559"/>
          <ac:spMkLst>
            <pc:docMk/>
            <pc:sldMk cId="2107382782" sldId="276"/>
            <ac:spMk id="4" creationId="{C5D1A491-FA29-8EA6-B938-96A0D24D8994}"/>
          </ac:spMkLst>
        </pc:spChg>
        <pc:spChg chg="mod">
          <ac:chgData name="Alessia Zannino" userId="S::10724109@polimi.it::c24ac74d-6403-45cf-87b8-f5122031ae2a" providerId="AD" clId="Web-{933D69B4-F3AD-FA4B-27A6-FAC68285870F}" dt="2024-05-31T19:28:58.996" v="610" actId="20577"/>
          <ac:spMkLst>
            <pc:docMk/>
            <pc:sldMk cId="2107382782" sldId="276"/>
            <ac:spMk id="6" creationId="{55CDEE54-42F1-6091-3F0E-2BACF70ADB2B}"/>
          </ac:spMkLst>
        </pc:spChg>
      </pc:sldChg>
      <pc:sldChg chg="addSp delSp modSp">
        <pc:chgData name="Alessia Zannino" userId="S::10724109@polimi.it::c24ac74d-6403-45cf-87b8-f5122031ae2a" providerId="AD" clId="Web-{933D69B4-F3AD-FA4B-27A6-FAC68285870F}" dt="2024-05-31T19:10:30.125" v="337" actId="20577"/>
        <pc:sldMkLst>
          <pc:docMk/>
          <pc:sldMk cId="1335585764" sldId="285"/>
        </pc:sldMkLst>
        <pc:spChg chg="add del">
          <ac:chgData name="Alessia Zannino" userId="S::10724109@polimi.it::c24ac74d-6403-45cf-87b8-f5122031ae2a" providerId="AD" clId="Web-{933D69B4-F3AD-FA4B-27A6-FAC68285870F}" dt="2024-05-31T18:58:06.677" v="163"/>
          <ac:spMkLst>
            <pc:docMk/>
            <pc:sldMk cId="1335585764" sldId="285"/>
            <ac:spMk id="3" creationId="{303DE591-EF0B-9689-B6D1-F9392C32C08A}"/>
          </ac:spMkLst>
        </pc:spChg>
        <pc:spChg chg="add del mod">
          <ac:chgData name="Alessia Zannino" userId="S::10724109@polimi.it::c24ac74d-6403-45cf-87b8-f5122031ae2a" providerId="AD" clId="Web-{933D69B4-F3AD-FA4B-27A6-FAC68285870F}" dt="2024-05-31T19:00:22.338" v="206"/>
          <ac:spMkLst>
            <pc:docMk/>
            <pc:sldMk cId="1335585764" sldId="285"/>
            <ac:spMk id="4" creationId="{839833EE-EFE6-1D47-4EE9-A093394DF9F6}"/>
          </ac:spMkLst>
        </pc:spChg>
        <pc:spChg chg="add mod">
          <ac:chgData name="Alessia Zannino" userId="S::10724109@polimi.it::c24ac74d-6403-45cf-87b8-f5122031ae2a" providerId="AD" clId="Web-{933D69B4-F3AD-FA4B-27A6-FAC68285870F}" dt="2024-05-31T19:10:30.125" v="337" actId="20577"/>
          <ac:spMkLst>
            <pc:docMk/>
            <pc:sldMk cId="1335585764" sldId="285"/>
            <ac:spMk id="5" creationId="{735ED38C-7EEC-1C81-F468-047DE83607E0}"/>
          </ac:spMkLst>
        </pc:spChg>
        <pc:spChg chg="mod">
          <ac:chgData name="Alessia Zannino" userId="S::10724109@polimi.it::c24ac74d-6403-45cf-87b8-f5122031ae2a" providerId="AD" clId="Web-{933D69B4-F3AD-FA4B-27A6-FAC68285870F}" dt="2024-05-31T19:09:02.013" v="283" actId="1076"/>
          <ac:spMkLst>
            <pc:docMk/>
            <pc:sldMk cId="1335585764" sldId="285"/>
            <ac:spMk id="11" creationId="{444CEA29-FB27-AE26-2A61-C41C2B35CE51}"/>
          </ac:spMkLst>
        </pc:spChg>
        <pc:picChg chg="add mod">
          <ac:chgData name="Alessia Zannino" userId="S::10724109@polimi.it::c24ac74d-6403-45cf-87b8-f5122031ae2a" providerId="AD" clId="Web-{933D69B4-F3AD-FA4B-27A6-FAC68285870F}" dt="2024-05-31T19:09:04.169" v="284" actId="1076"/>
          <ac:picMkLst>
            <pc:docMk/>
            <pc:sldMk cId="1335585764" sldId="285"/>
            <ac:picMk id="9" creationId="{CC301019-8666-9E01-1163-C7F3A602133C}"/>
          </ac:picMkLst>
        </pc:picChg>
      </pc:sldChg>
    </pc:docChg>
  </pc:docChgLst>
  <pc:docChgLst>
    <pc:chgData name="Petrus Canisius Astuto Santosa" userId="S::10890819@polimi.it::d015079c-e491-4e0b-be24-aefc71e3758a" providerId="AD" clId="Web-{5E8280ED-BE33-A509-A863-DB66D16B2061}"/>
    <pc:docChg chg="modSld">
      <pc:chgData name="Petrus Canisius Astuto Santosa" userId="S::10890819@polimi.it::d015079c-e491-4e0b-be24-aefc71e3758a" providerId="AD" clId="Web-{5E8280ED-BE33-A509-A863-DB66D16B2061}" dt="2024-05-31T17:19:05.997" v="1" actId="1076"/>
      <pc:docMkLst>
        <pc:docMk/>
      </pc:docMkLst>
      <pc:sldChg chg="addSp modSp">
        <pc:chgData name="Petrus Canisius Astuto Santosa" userId="S::10890819@polimi.it::d015079c-e491-4e0b-be24-aefc71e3758a" providerId="AD" clId="Web-{5E8280ED-BE33-A509-A863-DB66D16B2061}" dt="2024-05-31T17:19:05.997" v="1" actId="1076"/>
        <pc:sldMkLst>
          <pc:docMk/>
          <pc:sldMk cId="1286996048" sldId="279"/>
        </pc:sldMkLst>
        <pc:picChg chg="add mod">
          <ac:chgData name="Petrus Canisius Astuto Santosa" userId="S::10890819@polimi.it::d015079c-e491-4e0b-be24-aefc71e3758a" providerId="AD" clId="Web-{5E8280ED-BE33-A509-A863-DB66D16B2061}" dt="2024-05-31T17:19:05.997" v="1" actId="1076"/>
          <ac:picMkLst>
            <pc:docMk/>
            <pc:sldMk cId="1286996048" sldId="279"/>
            <ac:picMk id="4" creationId="{33C24A60-3602-6135-927D-39F833076C77}"/>
          </ac:picMkLst>
        </pc:picChg>
      </pc:sldChg>
    </pc:docChg>
  </pc:docChgLst>
  <pc:docChgLst>
    <pc:chgData name="Alessia Zannino" userId="S::10724109@polimi.it::c24ac74d-6403-45cf-87b8-f5122031ae2a" providerId="AD" clId="Web-{2ECF79B7-2E14-0431-E025-927C4BA69E6E}"/>
    <pc:docChg chg="modSld">
      <pc:chgData name="Alessia Zannino" userId="S::10724109@polimi.it::c24ac74d-6403-45cf-87b8-f5122031ae2a" providerId="AD" clId="Web-{2ECF79B7-2E14-0431-E025-927C4BA69E6E}" dt="2024-06-04T17:54:41.871" v="127" actId="20577"/>
      <pc:docMkLst>
        <pc:docMk/>
      </pc:docMkLst>
      <pc:sldChg chg="modSp">
        <pc:chgData name="Alessia Zannino" userId="S::10724109@polimi.it::c24ac74d-6403-45cf-87b8-f5122031ae2a" providerId="AD" clId="Web-{2ECF79B7-2E14-0431-E025-927C4BA69E6E}" dt="2024-06-04T17:54:41.871" v="127" actId="20577"/>
        <pc:sldMkLst>
          <pc:docMk/>
          <pc:sldMk cId="1747107144" sldId="290"/>
        </pc:sldMkLst>
        <pc:spChg chg="mod">
          <ac:chgData name="Alessia Zannino" userId="S::10724109@polimi.it::c24ac74d-6403-45cf-87b8-f5122031ae2a" providerId="AD" clId="Web-{2ECF79B7-2E14-0431-E025-927C4BA69E6E}" dt="2024-06-04T17:54:41.871" v="127" actId="20577"/>
          <ac:spMkLst>
            <pc:docMk/>
            <pc:sldMk cId="1747107144" sldId="290"/>
            <ac:spMk id="2" creationId="{5EA51CD4-432A-7C72-B568-0171BC327D8E}"/>
          </ac:spMkLst>
        </pc:spChg>
      </pc:sldChg>
    </pc:docChg>
  </pc:docChgLst>
  <pc:docChgLst>
    <pc:chgData name="Bianca Zocco" userId="S::10710631@polimi.it::e10156ad-8e20-4c88-9f08-78374f059140" providerId="AD" clId="Web-{2A0174CB-9566-449D-7B17-424D000A1F86}"/>
    <pc:docChg chg="modSld">
      <pc:chgData name="Bianca Zocco" userId="S::10710631@polimi.it::e10156ad-8e20-4c88-9f08-78374f059140" providerId="AD" clId="Web-{2A0174CB-9566-449D-7B17-424D000A1F86}" dt="2024-06-01T18:26:12.062" v="4"/>
      <pc:docMkLst>
        <pc:docMk/>
      </pc:docMkLst>
      <pc:sldChg chg="modNotes">
        <pc:chgData name="Bianca Zocco" userId="S::10710631@polimi.it::e10156ad-8e20-4c88-9f08-78374f059140" providerId="AD" clId="Web-{2A0174CB-9566-449D-7B17-424D000A1F86}" dt="2024-06-01T18:26:12.062" v="4"/>
        <pc:sldMkLst>
          <pc:docMk/>
          <pc:sldMk cId="609962814" sldId="265"/>
        </pc:sldMkLst>
      </pc:sldChg>
      <pc:sldChg chg="modNotes">
        <pc:chgData name="Bianca Zocco" userId="S::10710631@polimi.it::e10156ad-8e20-4c88-9f08-78374f059140" providerId="AD" clId="Web-{2A0174CB-9566-449D-7B17-424D000A1F86}" dt="2024-06-01T18:24:25.477" v="1"/>
        <pc:sldMkLst>
          <pc:docMk/>
          <pc:sldMk cId="1286996048" sldId="279"/>
        </pc:sldMkLst>
      </pc:sldChg>
      <pc:sldChg chg="modNotes">
        <pc:chgData name="Bianca Zocco" userId="S::10710631@polimi.it::e10156ad-8e20-4c88-9f08-78374f059140" providerId="AD" clId="Web-{2A0174CB-9566-449D-7B17-424D000A1F86}" dt="2024-06-01T18:25:42.857" v="2"/>
        <pc:sldMkLst>
          <pc:docMk/>
          <pc:sldMk cId="1335585764" sldId="285"/>
        </pc:sldMkLst>
      </pc:sldChg>
    </pc:docChg>
  </pc:docChgLst>
  <pc:docChgLst>
    <pc:chgData name="Bianca Zocco" userId="e10156ad-8e20-4c88-9f08-78374f059140" providerId="ADAL" clId="{F2792B8F-AD4A-45E5-BCCA-75D72226656C}"/>
    <pc:docChg chg="undo custSel addSld delSld modSld sldOrd">
      <pc:chgData name="Bianca Zocco" userId="e10156ad-8e20-4c88-9f08-78374f059140" providerId="ADAL" clId="{F2792B8F-AD4A-45E5-BCCA-75D72226656C}" dt="2024-06-06T07:55:56.322" v="6113" actId="2696"/>
      <pc:docMkLst>
        <pc:docMk/>
      </pc:docMkLst>
      <pc:sldChg chg="modSp modNotesTx">
        <pc:chgData name="Bianca Zocco" userId="e10156ad-8e20-4c88-9f08-78374f059140" providerId="ADAL" clId="{F2792B8F-AD4A-45E5-BCCA-75D72226656C}" dt="2024-05-31T17:50:41.538" v="2444" actId="20577"/>
        <pc:sldMkLst>
          <pc:docMk/>
          <pc:sldMk cId="4260234282" sldId="263"/>
        </pc:sldMkLst>
        <pc:graphicFrameChg chg="mod">
          <ac:chgData name="Bianca Zocco" userId="e10156ad-8e20-4c88-9f08-78374f059140" providerId="ADAL" clId="{F2792B8F-AD4A-45E5-BCCA-75D72226656C}" dt="2024-05-31T17:34:41.699" v="1446" actId="692"/>
          <ac:graphicFrameMkLst>
            <pc:docMk/>
            <pc:sldMk cId="4260234282" sldId="263"/>
            <ac:graphicFrameMk id="4" creationId="{E2213327-12AD-0F60-7FFF-71AFD866FD7B}"/>
          </ac:graphicFrameMkLst>
        </pc:graphicFrameChg>
      </pc:sldChg>
      <pc:sldChg chg="addSp delSp modSp mod modNotesTx">
        <pc:chgData name="Bianca Zocco" userId="e10156ad-8e20-4c88-9f08-78374f059140" providerId="ADAL" clId="{F2792B8F-AD4A-45E5-BCCA-75D72226656C}" dt="2024-05-31T18:36:14.793" v="3927" actId="255"/>
        <pc:sldMkLst>
          <pc:docMk/>
          <pc:sldMk cId="3098010085" sldId="264"/>
        </pc:sldMkLst>
        <pc:spChg chg="add del mod">
          <ac:chgData name="Bianca Zocco" userId="e10156ad-8e20-4c88-9f08-78374f059140" providerId="ADAL" clId="{F2792B8F-AD4A-45E5-BCCA-75D72226656C}" dt="2024-05-31T18:09:43.018" v="2811" actId="478"/>
          <ac:spMkLst>
            <pc:docMk/>
            <pc:sldMk cId="3098010085" sldId="264"/>
            <ac:spMk id="3" creationId="{DF468E88-3614-B4AA-03C8-3C5B0DD50C03}"/>
          </ac:spMkLst>
        </pc:spChg>
        <pc:spChg chg="add mod">
          <ac:chgData name="Bianca Zocco" userId="e10156ad-8e20-4c88-9f08-78374f059140" providerId="ADAL" clId="{F2792B8F-AD4A-45E5-BCCA-75D72226656C}" dt="2024-05-31T18:36:14.793" v="3927" actId="255"/>
          <ac:spMkLst>
            <pc:docMk/>
            <pc:sldMk cId="3098010085" sldId="264"/>
            <ac:spMk id="4" creationId="{F75E0564-6624-8B3F-88A3-3C540E75C9E8}"/>
          </ac:spMkLst>
        </pc:spChg>
        <pc:graphicFrameChg chg="mod">
          <ac:chgData name="Bianca Zocco" userId="e10156ad-8e20-4c88-9f08-78374f059140" providerId="ADAL" clId="{F2792B8F-AD4A-45E5-BCCA-75D72226656C}" dt="2024-05-31T18:22:51.446" v="3064" actId="20577"/>
          <ac:graphicFrameMkLst>
            <pc:docMk/>
            <pc:sldMk cId="3098010085" sldId="264"/>
            <ac:graphicFrameMk id="6" creationId="{CB700160-8D70-4BFC-94C9-7B8F2ADD02EC}"/>
          </ac:graphicFrameMkLst>
        </pc:graphicFrameChg>
      </pc:sldChg>
      <pc:sldChg chg="modNotesTx">
        <pc:chgData name="Bianca Zocco" userId="e10156ad-8e20-4c88-9f08-78374f059140" providerId="ADAL" clId="{F2792B8F-AD4A-45E5-BCCA-75D72226656C}" dt="2024-05-31T18:29:25.009" v="3909" actId="20577"/>
        <pc:sldMkLst>
          <pc:docMk/>
          <pc:sldMk cId="609962814" sldId="265"/>
        </pc:sldMkLst>
      </pc:sldChg>
      <pc:sldChg chg="modSp">
        <pc:chgData name="Bianca Zocco" userId="e10156ad-8e20-4c88-9f08-78374f059140" providerId="ADAL" clId="{F2792B8F-AD4A-45E5-BCCA-75D72226656C}" dt="2024-05-31T19:24:26.824" v="4672" actId="20577"/>
        <pc:sldMkLst>
          <pc:docMk/>
          <pc:sldMk cId="789993314" sldId="272"/>
        </pc:sldMkLst>
        <pc:graphicFrameChg chg="mod">
          <ac:chgData name="Bianca Zocco" userId="e10156ad-8e20-4c88-9f08-78374f059140" providerId="ADAL" clId="{F2792B8F-AD4A-45E5-BCCA-75D72226656C}" dt="2024-05-31T19:24:26.824" v="4672" actId="20577"/>
          <ac:graphicFrameMkLst>
            <pc:docMk/>
            <pc:sldMk cId="789993314" sldId="272"/>
            <ac:graphicFrameMk id="10" creationId="{5642CC31-97EF-AF18-86EA-B76D233E3B5A}"/>
          </ac:graphicFrameMkLst>
        </pc:graphicFrameChg>
      </pc:sldChg>
      <pc:sldChg chg="mod modShow">
        <pc:chgData name="Bianca Zocco" userId="e10156ad-8e20-4c88-9f08-78374f059140" providerId="ADAL" clId="{F2792B8F-AD4A-45E5-BCCA-75D72226656C}" dt="2024-05-31T18:59:58.718" v="4596" actId="729"/>
        <pc:sldMkLst>
          <pc:docMk/>
          <pc:sldMk cId="618042644" sldId="273"/>
        </pc:sldMkLst>
      </pc:sldChg>
      <pc:sldChg chg="modSp modNotesTx">
        <pc:chgData name="Bianca Zocco" userId="e10156ad-8e20-4c88-9f08-78374f059140" providerId="ADAL" clId="{F2792B8F-AD4A-45E5-BCCA-75D72226656C}" dt="2024-05-31T19:52:48.360" v="6110" actId="20577"/>
        <pc:sldMkLst>
          <pc:docMk/>
          <pc:sldMk cId="2723446618" sldId="274"/>
        </pc:sldMkLst>
        <pc:graphicFrameChg chg="mod">
          <ac:chgData name="Bianca Zocco" userId="e10156ad-8e20-4c88-9f08-78374f059140" providerId="ADAL" clId="{F2792B8F-AD4A-45E5-BCCA-75D72226656C}" dt="2024-05-31T19:51:41.824" v="5975" actId="2085"/>
          <ac:graphicFrameMkLst>
            <pc:docMk/>
            <pc:sldMk cId="2723446618" sldId="274"/>
            <ac:graphicFrameMk id="4" creationId="{6131B066-5D25-DD87-ABDD-EA8091F13BA5}"/>
          </ac:graphicFrameMkLst>
        </pc:graphicFrameChg>
      </pc:sldChg>
      <pc:sldChg chg="modNotesTx">
        <pc:chgData name="Bianca Zocco" userId="e10156ad-8e20-4c88-9f08-78374f059140" providerId="ADAL" clId="{F2792B8F-AD4A-45E5-BCCA-75D72226656C}" dt="2024-05-31T18:57:56.345" v="4595" actId="20577"/>
        <pc:sldMkLst>
          <pc:docMk/>
          <pc:sldMk cId="3176275647" sldId="275"/>
        </pc:sldMkLst>
      </pc:sldChg>
      <pc:sldChg chg="modNotesTx">
        <pc:chgData name="Bianca Zocco" userId="e10156ad-8e20-4c88-9f08-78374f059140" providerId="ADAL" clId="{F2792B8F-AD4A-45E5-BCCA-75D72226656C}" dt="2024-05-31T19:31:14.263" v="4824" actId="20577"/>
        <pc:sldMkLst>
          <pc:docMk/>
          <pc:sldMk cId="2107382782" sldId="276"/>
        </pc:sldMkLst>
      </pc:sldChg>
      <pc:sldChg chg="mod modShow">
        <pc:chgData name="Bianca Zocco" userId="e10156ad-8e20-4c88-9f08-78374f059140" providerId="ADAL" clId="{F2792B8F-AD4A-45E5-BCCA-75D72226656C}" dt="2024-05-31T18:52:00.576" v="4562" actId="729"/>
        <pc:sldMkLst>
          <pc:docMk/>
          <pc:sldMk cId="1366077119" sldId="277"/>
        </pc:sldMkLst>
      </pc:sldChg>
      <pc:sldChg chg="addSp delSp modSp new mod modNotesTx">
        <pc:chgData name="Bianca Zocco" userId="e10156ad-8e20-4c88-9f08-78374f059140" providerId="ADAL" clId="{F2792B8F-AD4A-45E5-BCCA-75D72226656C}" dt="2024-05-31T18:01:15.371" v="2789" actId="20577"/>
        <pc:sldMkLst>
          <pc:docMk/>
          <pc:sldMk cId="3634003130" sldId="278"/>
        </pc:sldMkLst>
        <pc:spChg chg="mod">
          <ac:chgData name="Bianca Zocco" userId="e10156ad-8e20-4c88-9f08-78374f059140" providerId="ADAL" clId="{F2792B8F-AD4A-45E5-BCCA-75D72226656C}" dt="2024-05-29T07:15:53.726" v="11" actId="20577"/>
          <ac:spMkLst>
            <pc:docMk/>
            <pc:sldMk cId="3634003130" sldId="278"/>
            <ac:spMk id="2" creationId="{464578FA-5DE1-B7F2-A544-A0FE4C4C0AEB}"/>
          </ac:spMkLst>
        </pc:spChg>
        <pc:spChg chg="del">
          <ac:chgData name="Bianca Zocco" userId="e10156ad-8e20-4c88-9f08-78374f059140" providerId="ADAL" clId="{F2792B8F-AD4A-45E5-BCCA-75D72226656C}" dt="2024-05-29T07:35:20.269" v="136"/>
          <ac:spMkLst>
            <pc:docMk/>
            <pc:sldMk cId="3634003130" sldId="278"/>
            <ac:spMk id="3" creationId="{94115A94-1616-48BF-C115-56114786D035}"/>
          </ac:spMkLst>
        </pc:spChg>
        <pc:spChg chg="mod">
          <ac:chgData name="Bianca Zocco" userId="e10156ad-8e20-4c88-9f08-78374f059140" providerId="ADAL" clId="{F2792B8F-AD4A-45E5-BCCA-75D72226656C}" dt="2024-05-31T17:44:12.228" v="2052" actId="1076"/>
          <ac:spMkLst>
            <pc:docMk/>
            <pc:sldMk cId="3634003130" sldId="278"/>
            <ac:spMk id="3" creationId="{C040772B-09BC-10A1-566C-8E9E7DB4C29E}"/>
          </ac:spMkLst>
        </pc:spChg>
        <pc:spChg chg="add del mod">
          <ac:chgData name="Bianca Zocco" userId="e10156ad-8e20-4c88-9f08-78374f059140" providerId="ADAL" clId="{F2792B8F-AD4A-45E5-BCCA-75D72226656C}" dt="2024-05-29T08:23:23.387" v="1416"/>
          <ac:spMkLst>
            <pc:docMk/>
            <pc:sldMk cId="3634003130" sldId="278"/>
            <ac:spMk id="5" creationId="{6C96A22A-E8C1-EBDE-CDDA-139C80EF41B6}"/>
          </ac:spMkLst>
        </pc:spChg>
        <pc:spChg chg="add mod">
          <ac:chgData name="Bianca Zocco" userId="e10156ad-8e20-4c88-9f08-78374f059140" providerId="ADAL" clId="{F2792B8F-AD4A-45E5-BCCA-75D72226656C}" dt="2024-05-31T17:43:22.723" v="2047"/>
          <ac:spMkLst>
            <pc:docMk/>
            <pc:sldMk cId="3634003130" sldId="278"/>
            <ac:spMk id="5" creationId="{E04B1400-A65D-39EB-24AD-4C3780124BB2}"/>
          </ac:spMkLst>
        </pc:spChg>
        <pc:spChg chg="add mod">
          <ac:chgData name="Bianca Zocco" userId="e10156ad-8e20-4c88-9f08-78374f059140" providerId="ADAL" clId="{F2792B8F-AD4A-45E5-BCCA-75D72226656C}" dt="2024-05-31T17:54:50.067" v="2481" actId="20577"/>
          <ac:spMkLst>
            <pc:docMk/>
            <pc:sldMk cId="3634003130" sldId="278"/>
            <ac:spMk id="7" creationId="{F29DDDC5-DB73-180E-37FD-CCE8FF242CA7}"/>
          </ac:spMkLst>
        </pc:spChg>
        <pc:spChg chg="add mod">
          <ac:chgData name="Bianca Zocco" userId="e10156ad-8e20-4c88-9f08-78374f059140" providerId="ADAL" clId="{F2792B8F-AD4A-45E5-BCCA-75D72226656C}" dt="2024-05-29T08:24:27.880" v="1432" actId="14100"/>
          <ac:spMkLst>
            <pc:docMk/>
            <pc:sldMk cId="3634003130" sldId="278"/>
            <ac:spMk id="10" creationId="{2EF593FD-6C77-D944-3EE3-459EE9A8F2F1}"/>
          </ac:spMkLst>
        </pc:spChg>
        <pc:spChg chg="add del mod">
          <ac:chgData name="Bianca Zocco" userId="e10156ad-8e20-4c88-9f08-78374f059140" providerId="ADAL" clId="{F2792B8F-AD4A-45E5-BCCA-75D72226656C}" dt="2024-05-29T07:37:15.756" v="181"/>
          <ac:spMkLst>
            <pc:docMk/>
            <pc:sldMk cId="3634003130" sldId="278"/>
            <ac:spMk id="10" creationId="{F693FE8D-54FA-7721-8BE0-A70FC4CE1312}"/>
          </ac:spMkLst>
        </pc:spChg>
        <pc:spChg chg="add del mod">
          <ac:chgData name="Bianca Zocco" userId="e10156ad-8e20-4c88-9f08-78374f059140" providerId="ADAL" clId="{F2792B8F-AD4A-45E5-BCCA-75D72226656C}" dt="2024-05-29T08:23:34.883" v="1423" actId="478"/>
          <ac:spMkLst>
            <pc:docMk/>
            <pc:sldMk cId="3634003130" sldId="278"/>
            <ac:spMk id="11" creationId="{0E2BAC61-BBFE-695B-E8FC-D86AE3A76F92}"/>
          </ac:spMkLst>
        </pc:spChg>
        <pc:spChg chg="add del mod">
          <ac:chgData name="Bianca Zocco" userId="e10156ad-8e20-4c88-9f08-78374f059140" providerId="ADAL" clId="{F2792B8F-AD4A-45E5-BCCA-75D72226656C}" dt="2024-05-29T08:23:37.783" v="1424" actId="478"/>
          <ac:spMkLst>
            <pc:docMk/>
            <pc:sldMk cId="3634003130" sldId="278"/>
            <ac:spMk id="14" creationId="{EDBAA7D6-3C63-181E-9C36-D743F5700183}"/>
          </ac:spMkLst>
        </pc:spChg>
        <pc:picChg chg="add mod">
          <ac:chgData name="Bianca Zocco" userId="e10156ad-8e20-4c88-9f08-78374f059140" providerId="ADAL" clId="{F2792B8F-AD4A-45E5-BCCA-75D72226656C}" dt="2024-05-29T07:15:48.104" v="1"/>
          <ac:picMkLst>
            <pc:docMk/>
            <pc:sldMk cId="3634003130" sldId="278"/>
            <ac:picMk id="4" creationId="{B2F89CF0-6A07-786F-EF2E-E8BCBD86A7E8}"/>
          </ac:picMkLst>
        </pc:picChg>
        <pc:picChg chg="add del mod">
          <ac:chgData name="Bianca Zocco" userId="e10156ad-8e20-4c88-9f08-78374f059140" providerId="ADAL" clId="{F2792B8F-AD4A-45E5-BCCA-75D72226656C}" dt="2024-05-29T08:23:13.094" v="1415" actId="478"/>
          <ac:picMkLst>
            <pc:docMk/>
            <pc:sldMk cId="3634003130" sldId="278"/>
            <ac:picMk id="6" creationId="{EEE24374-45A8-FF17-6EF6-C5D2FD50DCD5}"/>
          </ac:picMkLst>
        </pc:picChg>
        <pc:picChg chg="add mod">
          <ac:chgData name="Bianca Zocco" userId="e10156ad-8e20-4c88-9f08-78374f059140" providerId="ADAL" clId="{F2792B8F-AD4A-45E5-BCCA-75D72226656C}" dt="2024-05-31T17:44:06.348" v="2051" actId="1076"/>
          <ac:picMkLst>
            <pc:docMk/>
            <pc:sldMk cId="3634003130" sldId="278"/>
            <ac:picMk id="8" creationId="{56E73EF1-21CE-942C-2D41-C8D8EE565D69}"/>
          </ac:picMkLst>
        </pc:picChg>
        <pc:cxnChg chg="add del mod">
          <ac:chgData name="Bianca Zocco" userId="e10156ad-8e20-4c88-9f08-78374f059140" providerId="ADAL" clId="{F2792B8F-AD4A-45E5-BCCA-75D72226656C}" dt="2024-05-29T08:23:31.014" v="1421" actId="478"/>
          <ac:cxnSpMkLst>
            <pc:docMk/>
            <pc:sldMk cId="3634003130" sldId="278"/>
            <ac:cxnSpMk id="9" creationId="{8505F0C2-F829-DDE8-205F-D47A763024F0}"/>
          </ac:cxnSpMkLst>
        </pc:cxnChg>
        <pc:cxnChg chg="add del mod">
          <ac:chgData name="Bianca Zocco" userId="e10156ad-8e20-4c88-9f08-78374f059140" providerId="ADAL" clId="{F2792B8F-AD4A-45E5-BCCA-75D72226656C}" dt="2024-05-29T08:23:29.953" v="1419" actId="478"/>
          <ac:cxnSpMkLst>
            <pc:docMk/>
            <pc:sldMk cId="3634003130" sldId="278"/>
            <ac:cxnSpMk id="13" creationId="{85765DFA-A5D0-25B6-AD79-792989919C08}"/>
          </ac:cxnSpMkLst>
        </pc:cxnChg>
      </pc:sldChg>
      <pc:sldChg chg="addSp delSp modSp new mod modNotesTx">
        <pc:chgData name="Bianca Zocco" userId="e10156ad-8e20-4c88-9f08-78374f059140" providerId="ADAL" clId="{F2792B8F-AD4A-45E5-BCCA-75D72226656C}" dt="2024-05-31T17:37:41.038" v="1784" actId="20577"/>
        <pc:sldMkLst>
          <pc:docMk/>
          <pc:sldMk cId="1286996048" sldId="279"/>
        </pc:sldMkLst>
        <pc:spChg chg="mod">
          <ac:chgData name="Bianca Zocco" userId="e10156ad-8e20-4c88-9f08-78374f059140" providerId="ADAL" clId="{F2792B8F-AD4A-45E5-BCCA-75D72226656C}" dt="2024-05-29T07:19:51.530" v="25" actId="20577"/>
          <ac:spMkLst>
            <pc:docMk/>
            <pc:sldMk cId="1286996048" sldId="279"/>
            <ac:spMk id="2" creationId="{CBAB1F83-0890-9B5D-1A8C-4CF73341F467}"/>
          </ac:spMkLst>
        </pc:spChg>
        <pc:spChg chg="mod">
          <ac:chgData name="Bianca Zocco" userId="e10156ad-8e20-4c88-9f08-78374f059140" providerId="ADAL" clId="{F2792B8F-AD4A-45E5-BCCA-75D72226656C}" dt="2024-05-29T08:19:31.176" v="1048" actId="1076"/>
          <ac:spMkLst>
            <pc:docMk/>
            <pc:sldMk cId="1286996048" sldId="279"/>
            <ac:spMk id="3" creationId="{FFA6FB0E-97BB-351B-05DF-CBF94C4FC059}"/>
          </ac:spMkLst>
        </pc:spChg>
        <pc:spChg chg="add del">
          <ac:chgData name="Bianca Zocco" userId="e10156ad-8e20-4c88-9f08-78374f059140" providerId="ADAL" clId="{F2792B8F-AD4A-45E5-BCCA-75D72226656C}" dt="2024-05-29T07:25:59.677" v="112" actId="11529"/>
          <ac:spMkLst>
            <pc:docMk/>
            <pc:sldMk cId="1286996048" sldId="279"/>
            <ac:spMk id="4" creationId="{B5E2F360-F0B3-E36E-0513-421994C78997}"/>
          </ac:spMkLst>
        </pc:spChg>
        <pc:spChg chg="add mod ord">
          <ac:chgData name="Bianca Zocco" userId="e10156ad-8e20-4c88-9f08-78374f059140" providerId="ADAL" clId="{F2792B8F-AD4A-45E5-BCCA-75D72226656C}" dt="2024-05-29T08:19:00.713" v="1044" actId="166"/>
          <ac:spMkLst>
            <pc:docMk/>
            <pc:sldMk cId="1286996048" sldId="279"/>
            <ac:spMk id="5" creationId="{13D5C685-070A-2CB3-0B20-891683D86817}"/>
          </ac:spMkLst>
        </pc:spChg>
        <pc:cxnChg chg="add mod">
          <ac:chgData name="Bianca Zocco" userId="e10156ad-8e20-4c88-9f08-78374f059140" providerId="ADAL" clId="{F2792B8F-AD4A-45E5-BCCA-75D72226656C}" dt="2024-05-29T08:18:01.069" v="1036" actId="208"/>
          <ac:cxnSpMkLst>
            <pc:docMk/>
            <pc:sldMk cId="1286996048" sldId="279"/>
            <ac:cxnSpMk id="6" creationId="{4CA86336-A002-F1F8-E46C-2BEC8C443876}"/>
          </ac:cxnSpMkLst>
        </pc:cxnChg>
        <pc:cxnChg chg="add mod">
          <ac:chgData name="Bianca Zocco" userId="e10156ad-8e20-4c88-9f08-78374f059140" providerId="ADAL" clId="{F2792B8F-AD4A-45E5-BCCA-75D72226656C}" dt="2024-05-29T08:29:20.470" v="1433" actId="1076"/>
          <ac:cxnSpMkLst>
            <pc:docMk/>
            <pc:sldMk cId="1286996048" sldId="279"/>
            <ac:cxnSpMk id="8" creationId="{534304CD-D7DC-89DB-DB5F-51B55EDB0576}"/>
          </ac:cxnSpMkLst>
        </pc:cxnChg>
        <pc:cxnChg chg="add mod">
          <ac:chgData name="Bianca Zocco" userId="e10156ad-8e20-4c88-9f08-78374f059140" providerId="ADAL" clId="{F2792B8F-AD4A-45E5-BCCA-75D72226656C}" dt="2024-05-29T08:29:22.351" v="1434" actId="1076"/>
          <ac:cxnSpMkLst>
            <pc:docMk/>
            <pc:sldMk cId="1286996048" sldId="279"/>
            <ac:cxnSpMk id="10" creationId="{8A3C96F4-226F-F0DE-7483-028D0BE88E20}"/>
          </ac:cxnSpMkLst>
        </pc:cxnChg>
        <pc:cxnChg chg="add mod">
          <ac:chgData name="Bianca Zocco" userId="e10156ad-8e20-4c88-9f08-78374f059140" providerId="ADAL" clId="{F2792B8F-AD4A-45E5-BCCA-75D72226656C}" dt="2024-05-29T08:29:28.123" v="1435" actId="1076"/>
          <ac:cxnSpMkLst>
            <pc:docMk/>
            <pc:sldMk cId="1286996048" sldId="279"/>
            <ac:cxnSpMk id="12" creationId="{9BC18357-8A3A-4A61-129B-E29D6601F653}"/>
          </ac:cxnSpMkLst>
        </pc:cxnChg>
        <pc:cxnChg chg="add mod">
          <ac:chgData name="Bianca Zocco" userId="e10156ad-8e20-4c88-9f08-78374f059140" providerId="ADAL" clId="{F2792B8F-AD4A-45E5-BCCA-75D72226656C}" dt="2024-05-29T08:29:35.459" v="1437" actId="14100"/>
          <ac:cxnSpMkLst>
            <pc:docMk/>
            <pc:sldMk cId="1286996048" sldId="279"/>
            <ac:cxnSpMk id="14" creationId="{3ED9C1E2-DD38-EC8F-9E25-417CB74A55FC}"/>
          </ac:cxnSpMkLst>
        </pc:cxnChg>
      </pc:sldChg>
      <pc:sldChg chg="modSp new mod ord">
        <pc:chgData name="Bianca Zocco" userId="e10156ad-8e20-4c88-9f08-78374f059140" providerId="ADAL" clId="{F2792B8F-AD4A-45E5-BCCA-75D72226656C}" dt="2024-05-29T08:31:08.095" v="1441" actId="113"/>
        <pc:sldMkLst>
          <pc:docMk/>
          <pc:sldMk cId="2673549242" sldId="280"/>
        </pc:sldMkLst>
        <pc:spChg chg="mod">
          <ac:chgData name="Bianca Zocco" userId="e10156ad-8e20-4c88-9f08-78374f059140" providerId="ADAL" clId="{F2792B8F-AD4A-45E5-BCCA-75D72226656C}" dt="2024-05-29T07:22:10.053" v="49" actId="20577"/>
          <ac:spMkLst>
            <pc:docMk/>
            <pc:sldMk cId="2673549242" sldId="280"/>
            <ac:spMk id="2" creationId="{CF26E8B7-F736-71DB-AE04-18EFE735EA04}"/>
          </ac:spMkLst>
        </pc:spChg>
        <pc:spChg chg="mod">
          <ac:chgData name="Bianca Zocco" userId="e10156ad-8e20-4c88-9f08-78374f059140" providerId="ADAL" clId="{F2792B8F-AD4A-45E5-BCCA-75D72226656C}" dt="2024-05-29T08:31:08.095" v="1441" actId="113"/>
          <ac:spMkLst>
            <pc:docMk/>
            <pc:sldMk cId="2673549242" sldId="280"/>
            <ac:spMk id="3" creationId="{D19A240D-6012-DC81-18FF-7666F8CA7281}"/>
          </ac:spMkLst>
        </pc:spChg>
      </pc:sldChg>
      <pc:sldChg chg="modSp add mod">
        <pc:chgData name="Bianca Zocco" userId="e10156ad-8e20-4c88-9f08-78374f059140" providerId="ADAL" clId="{F2792B8F-AD4A-45E5-BCCA-75D72226656C}" dt="2024-05-29T08:31:21.811" v="1443" actId="113"/>
        <pc:sldMkLst>
          <pc:docMk/>
          <pc:sldMk cId="1652676083" sldId="281"/>
        </pc:sldMkLst>
        <pc:spChg chg="mod">
          <ac:chgData name="Bianca Zocco" userId="e10156ad-8e20-4c88-9f08-78374f059140" providerId="ADAL" clId="{F2792B8F-AD4A-45E5-BCCA-75D72226656C}" dt="2024-05-29T08:31:21.811" v="1443" actId="113"/>
          <ac:spMkLst>
            <pc:docMk/>
            <pc:sldMk cId="1652676083" sldId="281"/>
            <ac:spMk id="3" creationId="{D19A240D-6012-DC81-18FF-7666F8CA7281}"/>
          </ac:spMkLst>
        </pc:spChg>
      </pc:sldChg>
      <pc:sldChg chg="mod modShow">
        <pc:chgData name="Bianca Zocco" userId="e10156ad-8e20-4c88-9f08-78374f059140" providerId="ADAL" clId="{F2792B8F-AD4A-45E5-BCCA-75D72226656C}" dt="2024-05-31T17:33:27.641" v="1444" actId="729"/>
        <pc:sldMkLst>
          <pc:docMk/>
          <pc:sldMk cId="1244599531" sldId="284"/>
        </pc:sldMkLst>
      </pc:sldChg>
      <pc:sldChg chg="addSp delSp modSp mod modNotesTx">
        <pc:chgData name="Bianca Zocco" userId="e10156ad-8e20-4c88-9f08-78374f059140" providerId="ADAL" clId="{F2792B8F-AD4A-45E5-BCCA-75D72226656C}" dt="2024-05-31T19:04:21.204" v="4632" actId="27918"/>
        <pc:sldMkLst>
          <pc:docMk/>
          <pc:sldMk cId="1335585764" sldId="285"/>
        </pc:sldMkLst>
        <pc:spChg chg="add del mod">
          <ac:chgData name="Bianca Zocco" userId="e10156ad-8e20-4c88-9f08-78374f059140" providerId="ADAL" clId="{F2792B8F-AD4A-45E5-BCCA-75D72226656C}" dt="2024-05-31T18:11:00.246" v="2815"/>
          <ac:spMkLst>
            <pc:docMk/>
            <pc:sldMk cId="1335585764" sldId="285"/>
            <ac:spMk id="3" creationId="{2B54DA38-26F7-07EC-B1A9-B8F08D9FF695}"/>
          </ac:spMkLst>
        </pc:spChg>
        <pc:spChg chg="add mod">
          <ac:chgData name="Bianca Zocco" userId="e10156ad-8e20-4c88-9f08-78374f059140" providerId="ADAL" clId="{F2792B8F-AD4A-45E5-BCCA-75D72226656C}" dt="2024-05-31T18:10:55.869" v="2813"/>
          <ac:spMkLst>
            <pc:docMk/>
            <pc:sldMk cId="1335585764" sldId="285"/>
            <ac:spMk id="9" creationId="{525749D1-0466-73B1-014A-DC0DD5B1D9CA}"/>
          </ac:spMkLst>
        </pc:spChg>
        <pc:spChg chg="add mod">
          <ac:chgData name="Bianca Zocco" userId="e10156ad-8e20-4c88-9f08-78374f059140" providerId="ADAL" clId="{F2792B8F-AD4A-45E5-BCCA-75D72226656C}" dt="2024-05-31T18:11:38.776" v="2819" actId="255"/>
          <ac:spMkLst>
            <pc:docMk/>
            <pc:sldMk cId="1335585764" sldId="285"/>
            <ac:spMk id="12" creationId="{BC13867C-DC10-3636-9556-0C75729BA23E}"/>
          </ac:spMkLst>
        </pc:spChg>
        <pc:graphicFrameChg chg="mod">
          <ac:chgData name="Bianca Zocco" userId="e10156ad-8e20-4c88-9f08-78374f059140" providerId="ADAL" clId="{F2792B8F-AD4A-45E5-BCCA-75D72226656C}" dt="2024-05-31T19:02:49.002" v="4630" actId="20577"/>
          <ac:graphicFrameMkLst>
            <pc:docMk/>
            <pc:sldMk cId="1335585764" sldId="285"/>
            <ac:graphicFrameMk id="7" creationId="{D4A664FB-4388-4E64-BB05-7F01D4C12D04}"/>
          </ac:graphicFrameMkLst>
        </pc:graphicFrameChg>
      </pc:sldChg>
      <pc:sldChg chg="modSp new mod">
        <pc:chgData name="Bianca Zocco" userId="e10156ad-8e20-4c88-9f08-78374f059140" providerId="ADAL" clId="{F2792B8F-AD4A-45E5-BCCA-75D72226656C}" dt="2024-05-31T18:35:11.946" v="3922" actId="113"/>
        <pc:sldMkLst>
          <pc:docMk/>
          <pc:sldMk cId="1805773281" sldId="286"/>
        </pc:sldMkLst>
        <pc:spChg chg="mod">
          <ac:chgData name="Bianca Zocco" userId="e10156ad-8e20-4c88-9f08-78374f059140" providerId="ADAL" clId="{F2792B8F-AD4A-45E5-BCCA-75D72226656C}" dt="2024-05-31T18:35:00.983" v="3920" actId="20577"/>
          <ac:spMkLst>
            <pc:docMk/>
            <pc:sldMk cId="1805773281" sldId="286"/>
            <ac:spMk id="2" creationId="{F22AAEBB-AE76-936E-4FCE-047B439C253C}"/>
          </ac:spMkLst>
        </pc:spChg>
        <pc:spChg chg="mod">
          <ac:chgData name="Bianca Zocco" userId="e10156ad-8e20-4c88-9f08-78374f059140" providerId="ADAL" clId="{F2792B8F-AD4A-45E5-BCCA-75D72226656C}" dt="2024-05-31T18:35:11.946" v="3922" actId="113"/>
          <ac:spMkLst>
            <pc:docMk/>
            <pc:sldMk cId="1805773281" sldId="286"/>
            <ac:spMk id="3" creationId="{70CE983C-66D1-7060-9E36-27A4F461BFE0}"/>
          </ac:spMkLst>
        </pc:spChg>
      </pc:sldChg>
      <pc:sldChg chg="modNotesTx">
        <pc:chgData name="Bianca Zocco" userId="e10156ad-8e20-4c88-9f08-78374f059140" providerId="ADAL" clId="{F2792B8F-AD4A-45E5-BCCA-75D72226656C}" dt="2024-05-31T19:44:39.991" v="5610" actId="20577"/>
        <pc:sldMkLst>
          <pc:docMk/>
          <pc:sldMk cId="3708988712" sldId="287"/>
        </pc:sldMkLst>
      </pc:sldChg>
      <pc:sldChg chg="modSp del mod">
        <pc:chgData name="Bianca Zocco" userId="e10156ad-8e20-4c88-9f08-78374f059140" providerId="ADAL" clId="{F2792B8F-AD4A-45E5-BCCA-75D72226656C}" dt="2024-06-06T07:55:56.322" v="6113" actId="2696"/>
        <pc:sldMkLst>
          <pc:docMk/>
          <pc:sldMk cId="1549367435" sldId="292"/>
        </pc:sldMkLst>
        <pc:spChg chg="mod">
          <ac:chgData name="Bianca Zocco" userId="e10156ad-8e20-4c88-9f08-78374f059140" providerId="ADAL" clId="{F2792B8F-AD4A-45E5-BCCA-75D72226656C}" dt="2024-06-06T07:54:43.054" v="6112" actId="207"/>
          <ac:spMkLst>
            <pc:docMk/>
            <pc:sldMk cId="1549367435" sldId="292"/>
            <ac:spMk id="9" creationId="{6CD35FC4-512E-9330-2D93-1FCB9FE97892}"/>
          </ac:spMkLst>
        </pc:spChg>
      </pc:sldChg>
    </pc:docChg>
  </pc:docChgLst>
  <pc:docChgLst>
    <pc:chgData name="Bianca Zocco" userId="S::10710631@polimi.it::e10156ad-8e20-4c88-9f08-78374f059140" providerId="AD" clId="Web-{81031758-1A84-9B09-45C9-4122B71559A4}"/>
    <pc:docChg chg="modSld">
      <pc:chgData name="Bianca Zocco" userId="S::10710631@polimi.it::e10156ad-8e20-4c88-9f08-78374f059140" providerId="AD" clId="Web-{81031758-1A84-9B09-45C9-4122B71559A4}" dt="2024-06-04T17:24:37.551" v="1" actId="1076"/>
      <pc:docMkLst>
        <pc:docMk/>
      </pc:docMkLst>
      <pc:sldChg chg="modSp">
        <pc:chgData name="Bianca Zocco" userId="S::10710631@polimi.it::e10156ad-8e20-4c88-9f08-78374f059140" providerId="AD" clId="Web-{81031758-1A84-9B09-45C9-4122B71559A4}" dt="2024-06-04T17:24:37.551" v="1" actId="1076"/>
        <pc:sldMkLst>
          <pc:docMk/>
          <pc:sldMk cId="1751112552" sldId="261"/>
        </pc:sldMkLst>
        <pc:grpChg chg="mod">
          <ac:chgData name="Bianca Zocco" userId="S::10710631@polimi.it::e10156ad-8e20-4c88-9f08-78374f059140" providerId="AD" clId="Web-{81031758-1A84-9B09-45C9-4122B71559A4}" dt="2024-06-04T17:24:37.551" v="1" actId="1076"/>
          <ac:grpSpMkLst>
            <pc:docMk/>
            <pc:sldMk cId="1751112552" sldId="261"/>
            <ac:grpSpMk id="10" creationId="{00000000-0000-0000-0000-000000000000}"/>
          </ac:grpSpMkLst>
        </pc:grpChg>
      </pc:sldChg>
    </pc:docChg>
  </pc:docChgLst>
  <pc:docChgLst>
    <pc:chgData name="Alessia Zannino" userId="S::10724109@polimi.it::c24ac74d-6403-45cf-87b8-f5122031ae2a" providerId="AD" clId="Web-{826FE2B4-2060-0275-D525-7C8C121BA959}"/>
    <pc:docChg chg="addSld delSld modSld">
      <pc:chgData name="Alessia Zannino" userId="S::10724109@polimi.it::c24ac74d-6403-45cf-87b8-f5122031ae2a" providerId="AD" clId="Web-{826FE2B4-2060-0275-D525-7C8C121BA959}" dt="2024-06-01T10:06:45.382" v="593" actId="20577"/>
      <pc:docMkLst>
        <pc:docMk/>
      </pc:docMkLst>
      <pc:sldChg chg="modSp">
        <pc:chgData name="Alessia Zannino" userId="S::10724109@polimi.it::c24ac74d-6403-45cf-87b8-f5122031ae2a" providerId="AD" clId="Web-{826FE2B4-2060-0275-D525-7C8C121BA959}" dt="2024-06-01T10:03:48.689" v="571" actId="20577"/>
        <pc:sldMkLst>
          <pc:docMk/>
          <pc:sldMk cId="4260234282" sldId="263"/>
        </pc:sldMkLst>
        <pc:spChg chg="mod">
          <ac:chgData name="Alessia Zannino" userId="S::10724109@polimi.it::c24ac74d-6403-45cf-87b8-f5122031ae2a" providerId="AD" clId="Web-{826FE2B4-2060-0275-D525-7C8C121BA959}" dt="2024-06-01T10:03:48.689" v="571" actId="20577"/>
          <ac:spMkLst>
            <pc:docMk/>
            <pc:sldMk cId="4260234282" sldId="263"/>
            <ac:spMk id="3" creationId="{31514CD2-212B-0E66-2914-E87A663EA879}"/>
          </ac:spMkLst>
        </pc:spChg>
      </pc:sldChg>
      <pc:sldChg chg="modSp">
        <pc:chgData name="Alessia Zannino" userId="S::10724109@polimi.it::c24ac74d-6403-45cf-87b8-f5122031ae2a" providerId="AD" clId="Web-{826FE2B4-2060-0275-D525-7C8C121BA959}" dt="2024-06-01T10:04:21.377" v="573" actId="20577"/>
        <pc:sldMkLst>
          <pc:docMk/>
          <pc:sldMk cId="609962814" sldId="265"/>
        </pc:sldMkLst>
        <pc:spChg chg="mod">
          <ac:chgData name="Alessia Zannino" userId="S::10724109@polimi.it::c24ac74d-6403-45cf-87b8-f5122031ae2a" providerId="AD" clId="Web-{826FE2B4-2060-0275-D525-7C8C121BA959}" dt="2024-06-01T10:04:21.377" v="573" actId="20577"/>
          <ac:spMkLst>
            <pc:docMk/>
            <pc:sldMk cId="609962814" sldId="265"/>
            <ac:spMk id="3" creationId="{C393E4A9-CF0C-DAB2-1A9B-17D7F1E3E911}"/>
          </ac:spMkLst>
        </pc:spChg>
      </pc:sldChg>
      <pc:sldChg chg="modSp">
        <pc:chgData name="Alessia Zannino" userId="S::10724109@polimi.it::c24ac74d-6403-45cf-87b8-f5122031ae2a" providerId="AD" clId="Web-{826FE2B4-2060-0275-D525-7C8C121BA959}" dt="2024-06-01T10:04:36.550" v="577" actId="20577"/>
        <pc:sldMkLst>
          <pc:docMk/>
          <pc:sldMk cId="789993314" sldId="272"/>
        </pc:sldMkLst>
        <pc:spChg chg="mod">
          <ac:chgData name="Alessia Zannino" userId="S::10724109@polimi.it::c24ac74d-6403-45cf-87b8-f5122031ae2a" providerId="AD" clId="Web-{826FE2B4-2060-0275-D525-7C8C121BA959}" dt="2024-06-01T10:04:36.550" v="577" actId="20577"/>
          <ac:spMkLst>
            <pc:docMk/>
            <pc:sldMk cId="789993314" sldId="272"/>
            <ac:spMk id="3" creationId="{B2905382-F411-97EA-D2DD-5B607880690A}"/>
          </ac:spMkLst>
        </pc:spChg>
      </pc:sldChg>
      <pc:sldChg chg="modSp">
        <pc:chgData name="Alessia Zannino" userId="S::10724109@polimi.it::c24ac74d-6403-45cf-87b8-f5122031ae2a" providerId="AD" clId="Web-{826FE2B4-2060-0275-D525-7C8C121BA959}" dt="2024-06-01T10:05:07.238" v="579" actId="20577"/>
        <pc:sldMkLst>
          <pc:docMk/>
          <pc:sldMk cId="2723446618" sldId="274"/>
        </pc:sldMkLst>
        <pc:spChg chg="mod">
          <ac:chgData name="Alessia Zannino" userId="S::10724109@polimi.it::c24ac74d-6403-45cf-87b8-f5122031ae2a" providerId="AD" clId="Web-{826FE2B4-2060-0275-D525-7C8C121BA959}" dt="2024-06-01T10:05:07.238" v="579" actId="20577"/>
          <ac:spMkLst>
            <pc:docMk/>
            <pc:sldMk cId="2723446618" sldId="274"/>
            <ac:spMk id="8" creationId="{5AD242B7-EDE9-B2D0-71C3-F37ECE8FE246}"/>
          </ac:spMkLst>
        </pc:spChg>
      </pc:sldChg>
      <pc:sldChg chg="addSp delSp modSp">
        <pc:chgData name="Alessia Zannino" userId="S::10724109@polimi.it::c24ac74d-6403-45cf-87b8-f5122031ae2a" providerId="AD" clId="Web-{826FE2B4-2060-0275-D525-7C8C121BA959}" dt="2024-06-01T09:59:11.910" v="561" actId="20577"/>
        <pc:sldMkLst>
          <pc:docMk/>
          <pc:sldMk cId="3634003130" sldId="278"/>
        </pc:sldMkLst>
        <pc:spChg chg="add mod">
          <ac:chgData name="Alessia Zannino" userId="S::10724109@polimi.it::c24ac74d-6403-45cf-87b8-f5122031ae2a" providerId="AD" clId="Web-{826FE2B4-2060-0275-D525-7C8C121BA959}" dt="2024-06-01T09:59:11.910" v="561" actId="20577"/>
          <ac:spMkLst>
            <pc:docMk/>
            <pc:sldMk cId="3634003130" sldId="278"/>
            <ac:spMk id="9" creationId="{6A009ADB-131F-0160-587E-ABF1251F8B07}"/>
          </ac:spMkLst>
        </pc:spChg>
        <pc:grpChg chg="add mod">
          <ac:chgData name="Alessia Zannino" userId="S::10724109@polimi.it::c24ac74d-6403-45cf-87b8-f5122031ae2a" providerId="AD" clId="Web-{826FE2B4-2060-0275-D525-7C8C121BA959}" dt="2024-06-01T09:55:26.137" v="501" actId="1076"/>
          <ac:grpSpMkLst>
            <pc:docMk/>
            <pc:sldMk cId="3634003130" sldId="278"/>
            <ac:grpSpMk id="37" creationId="{CEC87493-E6E7-46CB-1E07-B28ADC839A30}"/>
          </ac:grpSpMkLst>
        </pc:grpChg>
        <pc:grpChg chg="add mod">
          <ac:chgData name="Alessia Zannino" userId="S::10724109@polimi.it::c24ac74d-6403-45cf-87b8-f5122031ae2a" providerId="AD" clId="Web-{826FE2B4-2060-0275-D525-7C8C121BA959}" dt="2024-06-01T09:58:08.798" v="555" actId="14100"/>
          <ac:grpSpMkLst>
            <pc:docMk/>
            <pc:sldMk cId="3634003130" sldId="278"/>
            <ac:grpSpMk id="38" creationId="{A3577390-0843-B2DC-E59F-B869E8B5FFC9}"/>
          </ac:grpSpMkLst>
        </pc:grpChg>
        <pc:cxnChg chg="add del">
          <ac:chgData name="Alessia Zannino" userId="S::10724109@polimi.it::c24ac74d-6403-45cf-87b8-f5122031ae2a" providerId="AD" clId="Web-{826FE2B4-2060-0275-D525-7C8C121BA959}" dt="2024-06-01T09:54:28.744" v="480"/>
          <ac:cxnSpMkLst>
            <pc:docMk/>
            <pc:sldMk cId="3634003130" sldId="278"/>
            <ac:cxnSpMk id="11" creationId="{E9DECA79-E98B-CCA8-CF79-B09B77DC6B2E}"/>
          </ac:cxnSpMkLst>
        </pc:cxnChg>
        <pc:cxnChg chg="add del mod">
          <ac:chgData name="Alessia Zannino" userId="S::10724109@polimi.it::c24ac74d-6403-45cf-87b8-f5122031ae2a" providerId="AD" clId="Web-{826FE2B4-2060-0275-D525-7C8C121BA959}" dt="2024-06-01T09:59:08.941" v="559"/>
          <ac:cxnSpMkLst>
            <pc:docMk/>
            <pc:sldMk cId="3634003130" sldId="278"/>
            <ac:cxnSpMk id="39" creationId="{4DB96886-BBC2-3A42-A6C8-A5AB99F15B6B}"/>
          </ac:cxnSpMkLst>
        </pc:cxnChg>
      </pc:sldChg>
      <pc:sldChg chg="modSp">
        <pc:chgData name="Alessia Zannino" userId="S::10724109@polimi.it::c24ac74d-6403-45cf-87b8-f5122031ae2a" providerId="AD" clId="Web-{826FE2B4-2060-0275-D525-7C8C121BA959}" dt="2024-06-01T10:06:10.084" v="591" actId="14100"/>
        <pc:sldMkLst>
          <pc:docMk/>
          <pc:sldMk cId="2834998864" sldId="284"/>
        </pc:sldMkLst>
        <pc:spChg chg="mod">
          <ac:chgData name="Alessia Zannino" userId="S::10724109@polimi.it::c24ac74d-6403-45cf-87b8-f5122031ae2a" providerId="AD" clId="Web-{826FE2B4-2060-0275-D525-7C8C121BA959}" dt="2024-06-01T10:05:57.162" v="587" actId="1076"/>
          <ac:spMkLst>
            <pc:docMk/>
            <pc:sldMk cId="2834998864" sldId="284"/>
            <ac:spMk id="9" creationId="{78EE91A5-3173-846F-FD7A-720ECC9CA25C}"/>
          </ac:spMkLst>
        </pc:spChg>
        <pc:spChg chg="mod">
          <ac:chgData name="Alessia Zannino" userId="S::10724109@polimi.it::c24ac74d-6403-45cf-87b8-f5122031ae2a" providerId="AD" clId="Web-{826FE2B4-2060-0275-D525-7C8C121BA959}" dt="2024-06-01T10:06:10.084" v="591" actId="14100"/>
          <ac:spMkLst>
            <pc:docMk/>
            <pc:sldMk cId="2834998864" sldId="284"/>
            <ac:spMk id="16" creationId="{3CBF6DDF-4FA7-6A4C-31A1-F8534DAD51D7}"/>
          </ac:spMkLst>
        </pc:spChg>
        <pc:spChg chg="mod">
          <ac:chgData name="Alessia Zannino" userId="S::10724109@polimi.it::c24ac74d-6403-45cf-87b8-f5122031ae2a" providerId="AD" clId="Web-{826FE2B4-2060-0275-D525-7C8C121BA959}" dt="2024-06-01T10:05:36.833" v="582" actId="20577"/>
          <ac:spMkLst>
            <pc:docMk/>
            <pc:sldMk cId="2834998864" sldId="284"/>
            <ac:spMk id="20" creationId="{86C2F465-2535-298F-9775-98DF10C9B11F}"/>
          </ac:spMkLst>
        </pc:spChg>
      </pc:sldChg>
      <pc:sldChg chg="modSp">
        <pc:chgData name="Alessia Zannino" userId="S::10724109@polimi.it::c24ac74d-6403-45cf-87b8-f5122031ae2a" providerId="AD" clId="Web-{826FE2B4-2060-0275-D525-7C8C121BA959}" dt="2024-06-01T10:06:45.382" v="593" actId="20577"/>
        <pc:sldMkLst>
          <pc:docMk/>
          <pc:sldMk cId="1805773281" sldId="286"/>
        </pc:sldMkLst>
        <pc:spChg chg="mod">
          <ac:chgData name="Alessia Zannino" userId="S::10724109@polimi.it::c24ac74d-6403-45cf-87b8-f5122031ae2a" providerId="AD" clId="Web-{826FE2B4-2060-0275-D525-7C8C121BA959}" dt="2024-06-01T10:06:45.382" v="593" actId="20577"/>
          <ac:spMkLst>
            <pc:docMk/>
            <pc:sldMk cId="1805773281" sldId="286"/>
            <ac:spMk id="3" creationId="{70CE983C-66D1-7060-9E36-27A4F461BFE0}"/>
          </ac:spMkLst>
        </pc:spChg>
      </pc:sldChg>
      <pc:sldChg chg="modSp">
        <pc:chgData name="Alessia Zannino" userId="S::10724109@polimi.it::c24ac74d-6403-45cf-87b8-f5122031ae2a" providerId="AD" clId="Web-{826FE2B4-2060-0275-D525-7C8C121BA959}" dt="2024-06-01T09:17:21.182" v="6" actId="20577"/>
        <pc:sldMkLst>
          <pc:docMk/>
          <pc:sldMk cId="3708988712" sldId="287"/>
        </pc:sldMkLst>
        <pc:spChg chg="mod">
          <ac:chgData name="Alessia Zannino" userId="S::10724109@polimi.it::c24ac74d-6403-45cf-87b8-f5122031ae2a" providerId="AD" clId="Web-{826FE2B4-2060-0275-D525-7C8C121BA959}" dt="2024-06-01T09:17:21.182" v="6" actId="20577"/>
          <ac:spMkLst>
            <pc:docMk/>
            <pc:sldMk cId="3708988712" sldId="287"/>
            <ac:spMk id="12" creationId="{26725A25-B96A-B0FE-B78D-A89BEDE63DF8}"/>
          </ac:spMkLst>
        </pc:spChg>
      </pc:sldChg>
      <pc:sldChg chg="modSp">
        <pc:chgData name="Alessia Zannino" userId="S::10724109@polimi.it::c24ac74d-6403-45cf-87b8-f5122031ae2a" providerId="AD" clId="Web-{826FE2B4-2060-0275-D525-7C8C121BA959}" dt="2024-06-01T10:03:18.453" v="568" actId="1076"/>
        <pc:sldMkLst>
          <pc:docMk/>
          <pc:sldMk cId="225577108" sldId="288"/>
        </pc:sldMkLst>
        <pc:spChg chg="mod">
          <ac:chgData name="Alessia Zannino" userId="S::10724109@polimi.it::c24ac74d-6403-45cf-87b8-f5122031ae2a" providerId="AD" clId="Web-{826FE2B4-2060-0275-D525-7C8C121BA959}" dt="2024-06-01T09:17:31.073" v="9" actId="20577"/>
          <ac:spMkLst>
            <pc:docMk/>
            <pc:sldMk cId="225577108" sldId="288"/>
            <ac:spMk id="6" creationId="{55CDEE54-42F1-6091-3F0E-2BACF70ADB2B}"/>
          </ac:spMkLst>
        </pc:spChg>
        <pc:spChg chg="mod">
          <ac:chgData name="Alessia Zannino" userId="S::10724109@polimi.it::c24ac74d-6403-45cf-87b8-f5122031ae2a" providerId="AD" clId="Web-{826FE2B4-2060-0275-D525-7C8C121BA959}" dt="2024-06-01T10:03:18.453" v="568" actId="1076"/>
          <ac:spMkLst>
            <pc:docMk/>
            <pc:sldMk cId="225577108" sldId="288"/>
            <ac:spMk id="37" creationId="{65CBC528-F915-52A3-2966-3AF6D50FA66E}"/>
          </ac:spMkLst>
        </pc:spChg>
      </pc:sldChg>
      <pc:sldChg chg="addSp delSp modSp add del replId">
        <pc:chgData name="Alessia Zannino" userId="S::10724109@polimi.it::c24ac74d-6403-45cf-87b8-f5122031ae2a" providerId="AD" clId="Web-{826FE2B4-2060-0275-D525-7C8C121BA959}" dt="2024-06-01T10:00:20.319" v="562"/>
        <pc:sldMkLst>
          <pc:docMk/>
          <pc:sldMk cId="2175001601" sldId="289"/>
        </pc:sldMkLst>
        <pc:spChg chg="add mod">
          <ac:chgData name="Alessia Zannino" userId="S::10724109@polimi.it::c24ac74d-6403-45cf-87b8-f5122031ae2a" providerId="AD" clId="Web-{826FE2B4-2060-0275-D525-7C8C121BA959}" dt="2024-06-01T09:33:52.951" v="175" actId="1076"/>
          <ac:spMkLst>
            <pc:docMk/>
            <pc:sldMk cId="2175001601" sldId="289"/>
            <ac:spMk id="3" creationId="{CC06C437-4D5D-9C12-8B55-DD8F42CFEC0A}"/>
          </ac:spMkLst>
        </pc:spChg>
        <pc:spChg chg="add del mod">
          <ac:chgData name="Alessia Zannino" userId="S::10724109@polimi.it::c24ac74d-6403-45cf-87b8-f5122031ae2a" providerId="AD" clId="Web-{826FE2B4-2060-0275-D525-7C8C121BA959}" dt="2024-06-01T09:23:26.569" v="24" actId="20577"/>
          <ac:spMkLst>
            <pc:docMk/>
            <pc:sldMk cId="2175001601" sldId="289"/>
            <ac:spMk id="4" creationId="{8C510CBC-B230-833B-39CF-19914A068EBE}"/>
          </ac:spMkLst>
        </pc:spChg>
        <pc:spChg chg="mod">
          <ac:chgData name="Alessia Zannino" userId="S::10724109@polimi.it::c24ac74d-6403-45cf-87b8-f5122031ae2a" providerId="AD" clId="Web-{826FE2B4-2060-0275-D525-7C8C121BA959}" dt="2024-06-01T09:22:29.427" v="20" actId="1076"/>
          <ac:spMkLst>
            <pc:docMk/>
            <pc:sldMk cId="2175001601" sldId="289"/>
            <ac:spMk id="5" creationId="{E19CEBAA-5C2D-DC75-D2B5-D5834D42A419}"/>
          </ac:spMkLst>
        </pc:spChg>
        <pc:spChg chg="add mod">
          <ac:chgData name="Alessia Zannino" userId="S::10724109@polimi.it::c24ac74d-6403-45cf-87b8-f5122031ae2a" providerId="AD" clId="Web-{826FE2B4-2060-0275-D525-7C8C121BA959}" dt="2024-06-01T09:44:46.349" v="422" actId="1076"/>
          <ac:spMkLst>
            <pc:docMk/>
            <pc:sldMk cId="2175001601" sldId="289"/>
            <ac:spMk id="6" creationId="{CAB3FC3A-91A4-80A8-D39C-3E4DBAB67877}"/>
          </ac:spMkLst>
        </pc:spChg>
        <pc:spChg chg="mod">
          <ac:chgData name="Alessia Zannino" userId="S::10724109@polimi.it::c24ac74d-6403-45cf-87b8-f5122031ae2a" providerId="AD" clId="Web-{826FE2B4-2060-0275-D525-7C8C121BA959}" dt="2024-06-01T09:40:02.355" v="296" actId="20577"/>
          <ac:spMkLst>
            <pc:docMk/>
            <pc:sldMk cId="2175001601" sldId="289"/>
            <ac:spMk id="7" creationId="{A813C5B5-EF9C-1CAF-3591-3DC5172D19AD}"/>
          </ac:spMkLst>
        </pc:spChg>
        <pc:spChg chg="mod">
          <ac:chgData name="Alessia Zannino" userId="S::10724109@polimi.it::c24ac74d-6403-45cf-87b8-f5122031ae2a" providerId="AD" clId="Web-{826FE2B4-2060-0275-D525-7C8C121BA959}" dt="2024-06-01T09:50:26.158" v="467" actId="20577"/>
          <ac:spMkLst>
            <pc:docMk/>
            <pc:sldMk cId="2175001601" sldId="289"/>
            <ac:spMk id="11" creationId="{5294DE30-F33D-61F1-374F-A755C5CCEAC3}"/>
          </ac:spMkLst>
        </pc:spChg>
        <pc:spChg chg="mod">
          <ac:chgData name="Alessia Zannino" userId="S::10724109@polimi.it::c24ac74d-6403-45cf-87b8-f5122031ae2a" providerId="AD" clId="Web-{826FE2B4-2060-0275-D525-7C8C121BA959}" dt="2024-06-01T09:40:30.809" v="310" actId="20577"/>
          <ac:spMkLst>
            <pc:docMk/>
            <pc:sldMk cId="2175001601" sldId="289"/>
            <ac:spMk id="11" creationId="{DB0AD9BC-57EE-6F26-AB0B-9E59E7D37EFE}"/>
          </ac:spMkLst>
        </pc:spChg>
        <pc:spChg chg="mod">
          <ac:chgData name="Alessia Zannino" userId="S::10724109@polimi.it::c24ac74d-6403-45cf-87b8-f5122031ae2a" providerId="AD" clId="Web-{826FE2B4-2060-0275-D525-7C8C121BA959}" dt="2024-06-01T09:45:57.617" v="447" actId="20577"/>
          <ac:spMkLst>
            <pc:docMk/>
            <pc:sldMk cId="2175001601" sldId="289"/>
            <ac:spMk id="11" creationId="{E96F5C45-78C2-9E59-CE52-F88289847B50}"/>
          </ac:spMkLst>
        </pc:spChg>
        <pc:spChg chg="del">
          <ac:chgData name="Alessia Zannino" userId="S::10724109@polimi.it::c24ac74d-6403-45cf-87b8-f5122031ae2a" providerId="AD" clId="Web-{826FE2B4-2060-0275-D525-7C8C121BA959}" dt="2024-06-01T09:22:03.848" v="16"/>
          <ac:spMkLst>
            <pc:docMk/>
            <pc:sldMk cId="2175001601" sldId="289"/>
            <ac:spMk id="14" creationId="{FEA1C591-4B9A-CE4D-EF00-DC1F7268D1F6}"/>
          </ac:spMkLst>
        </pc:spChg>
        <pc:spChg chg="del">
          <ac:chgData name="Alessia Zannino" userId="S::10724109@polimi.it::c24ac74d-6403-45cf-87b8-f5122031ae2a" providerId="AD" clId="Web-{826FE2B4-2060-0275-D525-7C8C121BA959}" dt="2024-06-01T09:21:04.783" v="11"/>
          <ac:spMkLst>
            <pc:docMk/>
            <pc:sldMk cId="2175001601" sldId="289"/>
            <ac:spMk id="32" creationId="{31599F3A-DA68-C63A-E34B-D8908236DA39}"/>
          </ac:spMkLst>
        </pc:spChg>
        <pc:spChg chg="del">
          <ac:chgData name="Alessia Zannino" userId="S::10724109@polimi.it::c24ac74d-6403-45cf-87b8-f5122031ae2a" providerId="AD" clId="Web-{826FE2B4-2060-0275-D525-7C8C121BA959}" dt="2024-06-01T09:52:41.990" v="473"/>
          <ac:spMkLst>
            <pc:docMk/>
            <pc:sldMk cId="2175001601" sldId="289"/>
            <ac:spMk id="32" creationId="{44CD030C-E437-40D8-E6F3-B96C5A0F510A}"/>
          </ac:spMkLst>
        </pc:spChg>
        <pc:grpChg chg="add mod">
          <ac:chgData name="Alessia Zannino" userId="S::10724109@polimi.it::c24ac74d-6403-45cf-87b8-f5122031ae2a" providerId="AD" clId="Web-{826FE2B4-2060-0275-D525-7C8C121BA959}" dt="2024-06-01T09:52:18.489" v="471" actId="1076"/>
          <ac:grpSpMkLst>
            <pc:docMk/>
            <pc:sldMk cId="2175001601" sldId="289"/>
            <ac:grpSpMk id="7" creationId="{39B2BBC9-933E-D173-475F-A421946E7CBA}"/>
          </ac:grpSpMkLst>
        </pc:grpChg>
        <pc:grpChg chg="add del mod">
          <ac:chgData name="Alessia Zannino" userId="S::10724109@polimi.it::c24ac74d-6403-45cf-87b8-f5122031ae2a" providerId="AD" clId="Web-{826FE2B4-2060-0275-D525-7C8C121BA959}" dt="2024-06-01T09:52:46.490" v="474"/>
          <ac:grpSpMkLst>
            <pc:docMk/>
            <pc:sldMk cId="2175001601" sldId="289"/>
            <ac:grpSpMk id="10" creationId="{0ABFFD93-5C7E-0231-EF42-58F484ED25F7}"/>
          </ac:grpSpMkLst>
        </pc:grpChg>
        <pc:grpChg chg="add mod">
          <ac:chgData name="Alessia Zannino" userId="S::10724109@polimi.it::c24ac74d-6403-45cf-87b8-f5122031ae2a" providerId="AD" clId="Web-{826FE2B4-2060-0275-D525-7C8C121BA959}" dt="2024-06-01T09:46:05.258" v="449" actId="1076"/>
          <ac:grpSpMkLst>
            <pc:docMk/>
            <pc:sldMk cId="2175001601" sldId="289"/>
            <ac:grpSpMk id="12" creationId="{EC57E3CB-F01A-473A-A6AE-0150009C1850}"/>
          </ac:grpSpMkLst>
        </pc:grpChg>
        <pc:grpChg chg="add del mod">
          <ac:chgData name="Alessia Zannino" userId="S::10724109@polimi.it::c24ac74d-6403-45cf-87b8-f5122031ae2a" providerId="AD" clId="Web-{826FE2B4-2060-0275-D525-7C8C121BA959}" dt="2024-06-01T09:30:48.429" v="121"/>
          <ac:grpSpMkLst>
            <pc:docMk/>
            <pc:sldMk cId="2175001601" sldId="289"/>
            <ac:grpSpMk id="34" creationId="{40BD5E57-F6D7-4B4C-249A-F6318F87AF30}"/>
          </ac:grpSpMkLst>
        </pc:grpChg>
        <pc:grpChg chg="add mod">
          <ac:chgData name="Alessia Zannino" userId="S::10724109@polimi.it::c24ac74d-6403-45cf-87b8-f5122031ae2a" providerId="AD" clId="Web-{826FE2B4-2060-0275-D525-7C8C121BA959}" dt="2024-06-01T09:47:09.463" v="451" actId="1076"/>
          <ac:grpSpMkLst>
            <pc:docMk/>
            <pc:sldMk cId="2175001601" sldId="289"/>
            <ac:grpSpMk id="34" creationId="{F41C937F-0E68-774D-2570-E65D7726CD81}"/>
          </ac:grpSpMkLst>
        </pc:grpChg>
        <pc:grpChg chg="add del mod">
          <ac:chgData name="Alessia Zannino" userId="S::10724109@polimi.it::c24ac74d-6403-45cf-87b8-f5122031ae2a" providerId="AD" clId="Web-{826FE2B4-2060-0275-D525-7C8C121BA959}" dt="2024-06-01T09:29:01.785" v="88"/>
          <ac:grpSpMkLst>
            <pc:docMk/>
            <pc:sldMk cId="2175001601" sldId="289"/>
            <ac:grpSpMk id="35" creationId="{881BC19A-0BDE-D72A-C65A-E7D81B033914}"/>
          </ac:grpSpMkLst>
        </pc:grpChg>
        <pc:grpChg chg="add del mod">
          <ac:chgData name="Alessia Zannino" userId="S::10724109@polimi.it::c24ac74d-6403-45cf-87b8-f5122031ae2a" providerId="AD" clId="Web-{826FE2B4-2060-0275-D525-7C8C121BA959}" dt="2024-06-01T09:48:32.700" v="457"/>
          <ac:grpSpMkLst>
            <pc:docMk/>
            <pc:sldMk cId="2175001601" sldId="289"/>
            <ac:grpSpMk id="39" creationId="{CD9EF6A5-530C-1EBC-5319-25D94CE13AD3}"/>
          </ac:grpSpMkLst>
        </pc:grpChg>
        <pc:grpChg chg="add del mod">
          <ac:chgData name="Alessia Zannino" userId="S::10724109@polimi.it::c24ac74d-6403-45cf-87b8-f5122031ae2a" providerId="AD" clId="Web-{826FE2B4-2060-0275-D525-7C8C121BA959}" dt="2024-06-01T09:48:22.731" v="456"/>
          <ac:grpSpMkLst>
            <pc:docMk/>
            <pc:sldMk cId="2175001601" sldId="289"/>
            <ac:grpSpMk id="42" creationId="{4ABD0DE9-985F-2CBD-0224-F535459512B7}"/>
          </ac:grpSpMkLst>
        </pc:grpChg>
        <pc:grpChg chg="add mod">
          <ac:chgData name="Alessia Zannino" userId="S::10724109@polimi.it::c24ac74d-6403-45cf-87b8-f5122031ae2a" providerId="AD" clId="Web-{826FE2B4-2060-0275-D525-7C8C121BA959}" dt="2024-06-01T09:30:50.758" v="122" actId="1076"/>
          <ac:grpSpMkLst>
            <pc:docMk/>
            <pc:sldMk cId="2175001601" sldId="289"/>
            <ac:grpSpMk id="44" creationId="{A34E730F-1B3B-D36D-D3C9-B7882EF805C4}"/>
          </ac:grpSpMkLst>
        </pc:grpChg>
        <pc:grpChg chg="add del mod">
          <ac:chgData name="Alessia Zannino" userId="S::10724109@polimi.it::c24ac74d-6403-45cf-87b8-f5122031ae2a" providerId="AD" clId="Web-{826FE2B4-2060-0275-D525-7C8C121BA959}" dt="2024-06-01T09:29:49.224" v="98"/>
          <ac:grpSpMkLst>
            <pc:docMk/>
            <pc:sldMk cId="2175001601" sldId="289"/>
            <ac:grpSpMk id="53" creationId="{F86FD6D2-3F01-4C36-8FEE-1C6C65680E53}"/>
          </ac:grpSpMkLst>
        </pc:grpChg>
        <pc:grpChg chg="add mod">
          <ac:chgData name="Alessia Zannino" userId="S::10724109@polimi.it::c24ac74d-6403-45cf-87b8-f5122031ae2a" providerId="AD" clId="Web-{826FE2B4-2060-0275-D525-7C8C121BA959}" dt="2024-06-01T09:43:17.596" v="338" actId="1076"/>
          <ac:grpSpMkLst>
            <pc:docMk/>
            <pc:sldMk cId="2175001601" sldId="289"/>
            <ac:grpSpMk id="71" creationId="{C41C1BBB-0323-C3E1-C8E8-91EED793AD62}"/>
          </ac:grpSpMkLst>
        </pc:grpChg>
        <pc:grpChg chg="add mod">
          <ac:chgData name="Alessia Zannino" userId="S::10724109@polimi.it::c24ac74d-6403-45cf-87b8-f5122031ae2a" providerId="AD" clId="Web-{826FE2B4-2060-0275-D525-7C8C121BA959}" dt="2024-06-01T09:52:18.521" v="472" actId="1076"/>
          <ac:grpSpMkLst>
            <pc:docMk/>
            <pc:sldMk cId="2175001601" sldId="289"/>
            <ac:grpSpMk id="75" creationId="{8A53D091-D82F-B795-8D1A-0F2006B18730}"/>
          </ac:grpSpMkLst>
        </pc:grpChg>
        <pc:grpChg chg="add">
          <ac:chgData name="Alessia Zannino" userId="S::10724109@polimi.it::c24ac74d-6403-45cf-87b8-f5122031ae2a" providerId="AD" clId="Web-{826FE2B4-2060-0275-D525-7C8C121BA959}" dt="2024-06-01T09:53:30.633" v="475"/>
          <ac:grpSpMkLst>
            <pc:docMk/>
            <pc:sldMk cId="2175001601" sldId="289"/>
            <ac:grpSpMk id="76" creationId="{660B5AAB-8622-D3B9-D587-32927892EDB3}"/>
          </ac:grpSpMkLst>
        </pc:grpChg>
        <pc:grpChg chg="add mod">
          <ac:chgData name="Alessia Zannino" userId="S::10724109@polimi.it::c24ac74d-6403-45cf-87b8-f5122031ae2a" providerId="AD" clId="Web-{826FE2B4-2060-0275-D525-7C8C121BA959}" dt="2024-06-01T09:54:39.760" v="481" actId="1076"/>
          <ac:grpSpMkLst>
            <pc:docMk/>
            <pc:sldMk cId="2175001601" sldId="289"/>
            <ac:grpSpMk id="77" creationId="{E22B6FC4-17D5-01C1-BADB-E80DA03E1972}"/>
          </ac:grpSpMkLst>
        </pc:grpChg>
        <pc:graphicFrameChg chg="del">
          <ac:chgData name="Alessia Zannino" userId="S::10724109@polimi.it::c24ac74d-6403-45cf-87b8-f5122031ae2a" providerId="AD" clId="Web-{826FE2B4-2060-0275-D525-7C8C121BA959}" dt="2024-06-01T09:21:28.143" v="13"/>
          <ac:graphicFrameMkLst>
            <pc:docMk/>
            <pc:sldMk cId="2175001601" sldId="289"/>
            <ac:graphicFrameMk id="6" creationId="{5D031FE8-A9F5-81FA-BCFD-99C00B890E4B}"/>
          </ac:graphicFrameMkLst>
        </pc:graphicFrameChg>
        <pc:graphicFrameChg chg="del">
          <ac:chgData name="Alessia Zannino" userId="S::10724109@polimi.it::c24ac74d-6403-45cf-87b8-f5122031ae2a" providerId="AD" clId="Web-{826FE2B4-2060-0275-D525-7C8C121BA959}" dt="2024-06-01T09:21:26.706" v="12"/>
          <ac:graphicFrameMkLst>
            <pc:docMk/>
            <pc:sldMk cId="2175001601" sldId="289"/>
            <ac:graphicFrameMk id="7" creationId="{05F688B7-FB4E-0422-5E00-EE37CD5BE282}"/>
          </ac:graphicFrameMkLst>
        </pc:graphicFrameChg>
        <pc:cxnChg chg="add mod">
          <ac:chgData name="Alessia Zannino" userId="S::10724109@polimi.it::c24ac74d-6403-45cf-87b8-f5122031ae2a" providerId="AD" clId="Web-{826FE2B4-2060-0275-D525-7C8C121BA959}" dt="2024-06-01T09:48:51.560" v="459" actId="1076"/>
          <ac:cxnSpMkLst>
            <pc:docMk/>
            <pc:sldMk cId="2175001601" sldId="289"/>
            <ac:cxnSpMk id="6" creationId="{F1F5C6E9-1DE9-71DB-9C51-D4C1B9A1F91F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2:26.052" v="19" actId="1076"/>
          <ac:cxnSpMkLst>
            <pc:docMk/>
            <pc:sldMk cId="2175001601" sldId="289"/>
            <ac:cxnSpMk id="9" creationId="{8D352823-5E91-EEA4-1E39-46286E5BD23E}"/>
          </ac:cxnSpMkLst>
        </pc:cxnChg>
        <pc:cxnChg chg="add del mod">
          <ac:chgData name="Alessia Zannino" userId="S::10724109@polimi.it::c24ac74d-6403-45cf-87b8-f5122031ae2a" providerId="AD" clId="Web-{826FE2B4-2060-0275-D525-7C8C121BA959}" dt="2024-06-01T09:24:19.869" v="32"/>
          <ac:cxnSpMkLst>
            <pc:docMk/>
            <pc:sldMk cId="2175001601" sldId="289"/>
            <ac:cxnSpMk id="10" creationId="{25CBAB8B-415A-78E9-F640-91B741463F8B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27:02.187" v="57" actId="1076"/>
          <ac:cxnSpMkLst>
            <pc:docMk/>
            <pc:sldMk cId="2175001601" sldId="289"/>
            <ac:cxnSpMk id="11" creationId="{9C3E4EC8-E14A-978E-95F5-CFA05802E807}"/>
          </ac:cxnSpMkLst>
        </pc:cxnChg>
        <pc:cxnChg chg="add del mod">
          <ac:chgData name="Alessia Zannino" userId="S::10724109@polimi.it::c24ac74d-6403-45cf-87b8-f5122031ae2a" providerId="AD" clId="Web-{826FE2B4-2060-0275-D525-7C8C121BA959}" dt="2024-06-01T09:26:14.295" v="51"/>
          <ac:cxnSpMkLst>
            <pc:docMk/>
            <pc:sldMk cId="2175001601" sldId="289"/>
            <ac:cxnSpMk id="13" creationId="{0C81BF53-D6D9-C3F1-0980-84DD7BC51F59}"/>
          </ac:cxnSpMkLst>
        </pc:cxnChg>
        <pc:cxnChg chg="add del mod">
          <ac:chgData name="Alessia Zannino" userId="S::10724109@polimi.it::c24ac74d-6403-45cf-87b8-f5122031ae2a" providerId="AD" clId="Web-{826FE2B4-2060-0275-D525-7C8C121BA959}" dt="2024-06-01T09:27:03.375" v="58"/>
          <ac:cxnSpMkLst>
            <pc:docMk/>
            <pc:sldMk cId="2175001601" sldId="289"/>
            <ac:cxnSpMk id="15" creationId="{B48E1C42-60BC-2362-52BA-C95B51901976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42:47.517" v="334" actId="1076"/>
          <ac:cxnSpMkLst>
            <pc:docMk/>
            <pc:sldMk cId="2175001601" sldId="289"/>
            <ac:cxnSpMk id="16" creationId="{AED6E475-A7AC-5996-2AD6-F96731E7086D}"/>
          </ac:cxnSpMkLst>
        </pc:cxnChg>
        <pc:cxnChg chg="add del mod">
          <ac:chgData name="Alessia Zannino" userId="S::10724109@polimi.it::c24ac74d-6403-45cf-87b8-f5122031ae2a" providerId="AD" clId="Web-{826FE2B4-2060-0275-D525-7C8C121BA959}" dt="2024-06-01T09:27:05.094" v="59"/>
          <ac:cxnSpMkLst>
            <pc:docMk/>
            <pc:sldMk cId="2175001601" sldId="289"/>
            <ac:cxnSpMk id="16" creationId="{BF89A6C1-0883-5B9F-4967-A42773870753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27:23.360" v="62" actId="1076"/>
          <ac:cxnSpMkLst>
            <pc:docMk/>
            <pc:sldMk cId="2175001601" sldId="289"/>
            <ac:cxnSpMk id="17" creationId="{DC5530BC-FD82-6727-084C-88619A70DD6D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27:43.861" v="67" actId="1076"/>
          <ac:cxnSpMkLst>
            <pc:docMk/>
            <pc:sldMk cId="2175001601" sldId="289"/>
            <ac:cxnSpMk id="18" creationId="{3844CA76-7D18-5C84-CCF1-57008BBB831A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27:43.876" v="68" actId="1076"/>
          <ac:cxnSpMkLst>
            <pc:docMk/>
            <pc:sldMk cId="2175001601" sldId="289"/>
            <ac:cxnSpMk id="19" creationId="{DC432516-0F6F-3474-6FE6-D110731D9D51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28:12.268" v="77" actId="1076"/>
          <ac:cxnSpMkLst>
            <pc:docMk/>
            <pc:sldMk cId="2175001601" sldId="289"/>
            <ac:cxnSpMk id="20" creationId="{112B93B3-413E-EFD9-5DCD-E27F67920848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45:00.912" v="425" actId="1076"/>
          <ac:cxnSpMkLst>
            <pc:docMk/>
            <pc:sldMk cId="2175001601" sldId="289"/>
            <ac:cxnSpMk id="20" creationId="{B6512D39-C94B-B541-B177-E975D669F688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28:12.268" v="78" actId="1076"/>
          <ac:cxnSpMkLst>
            <pc:docMk/>
            <pc:sldMk cId="2175001601" sldId="289"/>
            <ac:cxnSpMk id="21" creationId="{9D6043D9-3CED-4069-7275-483FC823D5B7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45:04.381" v="426" actId="1076"/>
          <ac:cxnSpMkLst>
            <pc:docMk/>
            <pc:sldMk cId="2175001601" sldId="289"/>
            <ac:cxnSpMk id="21" creationId="{DEF42951-3861-1A5C-F203-981D140AEB8E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28:12.283" v="79" actId="1076"/>
          <ac:cxnSpMkLst>
            <pc:docMk/>
            <pc:sldMk cId="2175001601" sldId="289"/>
            <ac:cxnSpMk id="22" creationId="{2E330A2F-304D-2891-7AC5-49F8C94534ED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46:00.539" v="448"/>
          <ac:cxnSpMkLst>
            <pc:docMk/>
            <pc:sldMk cId="2175001601" sldId="289"/>
            <ac:cxnSpMk id="22" creationId="{3E2538F0-923E-1D02-AF1D-74C1D03C8E68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46:00.539" v="448"/>
          <ac:cxnSpMkLst>
            <pc:docMk/>
            <pc:sldMk cId="2175001601" sldId="289"/>
            <ac:cxnSpMk id="33" creationId="{9E3D05E1-9416-265D-B30B-0B645B5BBD20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28:12.299" v="80" actId="1076"/>
          <ac:cxnSpMkLst>
            <pc:docMk/>
            <pc:sldMk cId="2175001601" sldId="289"/>
            <ac:cxnSpMk id="33" creationId="{CAAD7175-14B4-C16B-8872-FBCC4CC1FD83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47:03.713" v="450"/>
          <ac:cxnSpMkLst>
            <pc:docMk/>
            <pc:sldMk cId="2175001601" sldId="289"/>
            <ac:cxnSpMk id="35" creationId="{0372F1B5-9AAA-2EC0-0477-56786122DCD3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8:50.160" v="84"/>
          <ac:cxnSpMkLst>
            <pc:docMk/>
            <pc:sldMk cId="2175001601" sldId="289"/>
            <ac:cxnSpMk id="36" creationId="{BB6874CE-A663-05A5-2A2C-23E3B6CA1B78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8:50.160" v="84"/>
          <ac:cxnSpMkLst>
            <pc:docMk/>
            <pc:sldMk cId="2175001601" sldId="289"/>
            <ac:cxnSpMk id="37" creationId="{7D430C2D-3F0B-4D96-E780-F7CB2A16EB55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47:03.713" v="450"/>
          <ac:cxnSpMkLst>
            <pc:docMk/>
            <pc:sldMk cId="2175001601" sldId="289"/>
            <ac:cxnSpMk id="37" creationId="{87AD9243-D6EA-1C3F-5DAB-D97CD560EFF9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8:50.160" v="84"/>
          <ac:cxnSpMkLst>
            <pc:docMk/>
            <pc:sldMk cId="2175001601" sldId="289"/>
            <ac:cxnSpMk id="38" creationId="{7700D56C-DDCD-A830-9A1E-A3EE4C558825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50:35.455" v="468"/>
          <ac:cxnSpMkLst>
            <pc:docMk/>
            <pc:sldMk cId="2175001601" sldId="289"/>
            <ac:cxnSpMk id="39" creationId="{61F99280-0E54-3D97-949E-71A6B1D5BE78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8:50.160" v="84"/>
          <ac:cxnSpMkLst>
            <pc:docMk/>
            <pc:sldMk cId="2175001601" sldId="289"/>
            <ac:cxnSpMk id="39" creationId="{63D60E0F-E94C-591F-561F-3C4C3141B259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8:50.160" v="84"/>
          <ac:cxnSpMkLst>
            <pc:docMk/>
            <pc:sldMk cId="2175001601" sldId="289"/>
            <ac:cxnSpMk id="40" creationId="{078460A9-334A-2750-117D-2878B815F0B1}"/>
          </ac:cxnSpMkLst>
        </pc:cxnChg>
        <pc:cxnChg chg="mod topLvl">
          <ac:chgData name="Alessia Zannino" userId="S::10724109@polimi.it::c24ac74d-6403-45cf-87b8-f5122031ae2a" providerId="AD" clId="Web-{826FE2B4-2060-0275-D525-7C8C121BA959}" dt="2024-06-01T09:48:32.700" v="457"/>
          <ac:cxnSpMkLst>
            <pc:docMk/>
            <pc:sldMk cId="2175001601" sldId="289"/>
            <ac:cxnSpMk id="40" creationId="{EC1E8CCE-60AC-7F55-DAA0-9D603D5DCB94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8:50.160" v="84"/>
          <ac:cxnSpMkLst>
            <pc:docMk/>
            <pc:sldMk cId="2175001601" sldId="289"/>
            <ac:cxnSpMk id="41" creationId="{34FBF2C5-D6B7-7EE1-18F9-E65F67726021}"/>
          </ac:cxnSpMkLst>
        </pc:cxnChg>
        <pc:cxnChg chg="mod topLvl">
          <ac:chgData name="Alessia Zannino" userId="S::10724109@polimi.it::c24ac74d-6403-45cf-87b8-f5122031ae2a" providerId="AD" clId="Web-{826FE2B4-2060-0275-D525-7C8C121BA959}" dt="2024-06-01T09:48:32.700" v="457"/>
          <ac:cxnSpMkLst>
            <pc:docMk/>
            <pc:sldMk cId="2175001601" sldId="289"/>
            <ac:cxnSpMk id="41" creationId="{6711533D-9C41-CE0C-CD2E-A0BFC6D9E87B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50:35.455" v="468"/>
          <ac:cxnSpMkLst>
            <pc:docMk/>
            <pc:sldMk cId="2175001601" sldId="289"/>
            <ac:cxnSpMk id="42" creationId="{7CD78AEF-DAA5-80AD-A216-849685E4FF29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8:50.160" v="84"/>
          <ac:cxnSpMkLst>
            <pc:docMk/>
            <pc:sldMk cId="2175001601" sldId="289"/>
            <ac:cxnSpMk id="42" creationId="{E7C2B535-D3A8-5467-76DC-F9E8E4FF1A42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8:50.160" v="84"/>
          <ac:cxnSpMkLst>
            <pc:docMk/>
            <pc:sldMk cId="2175001601" sldId="289"/>
            <ac:cxnSpMk id="43" creationId="{42986DBB-CAF2-CCB0-0BC8-61B8A4BA29B5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48:06.684" v="454"/>
          <ac:cxnSpMkLst>
            <pc:docMk/>
            <pc:sldMk cId="2175001601" sldId="289"/>
            <ac:cxnSpMk id="43" creationId="{9C59A739-42D2-F0D4-A5B3-365EAC5C91A1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50:35.455" v="468"/>
          <ac:cxnSpMkLst>
            <pc:docMk/>
            <pc:sldMk cId="2175001601" sldId="289"/>
            <ac:cxnSpMk id="43" creationId="{D09AB968-30D0-D98F-7BE4-3B52BA04BEB3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9:03.254" v="89"/>
          <ac:cxnSpMkLst>
            <pc:docMk/>
            <pc:sldMk cId="2175001601" sldId="289"/>
            <ac:cxnSpMk id="45" creationId="{01A80C94-A2D5-BA4C-A27F-B7D213F47721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9:03.254" v="89"/>
          <ac:cxnSpMkLst>
            <pc:docMk/>
            <pc:sldMk cId="2175001601" sldId="289"/>
            <ac:cxnSpMk id="46" creationId="{BF3B713C-BF3F-2603-FF91-37DD74036A27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9:03.254" v="89"/>
          <ac:cxnSpMkLst>
            <pc:docMk/>
            <pc:sldMk cId="2175001601" sldId="289"/>
            <ac:cxnSpMk id="47" creationId="{1435ED1E-C44C-3351-D17B-494FF7B412E0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9:03.254" v="89"/>
          <ac:cxnSpMkLst>
            <pc:docMk/>
            <pc:sldMk cId="2175001601" sldId="289"/>
            <ac:cxnSpMk id="48" creationId="{2450215F-6F3D-FA91-CEB9-4FB491C3FB07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9:03.254" v="89"/>
          <ac:cxnSpMkLst>
            <pc:docMk/>
            <pc:sldMk cId="2175001601" sldId="289"/>
            <ac:cxnSpMk id="49" creationId="{CB5D09B9-EE53-EF91-B623-D54028C403FE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9:03.254" v="89"/>
          <ac:cxnSpMkLst>
            <pc:docMk/>
            <pc:sldMk cId="2175001601" sldId="289"/>
            <ac:cxnSpMk id="50" creationId="{F5E7B54C-99D6-7315-203C-BD504363D207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9:03.254" v="89"/>
          <ac:cxnSpMkLst>
            <pc:docMk/>
            <pc:sldMk cId="2175001601" sldId="289"/>
            <ac:cxnSpMk id="51" creationId="{4EDF5AD0-B545-5B37-BB37-9001F9117239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29:03.254" v="89"/>
          <ac:cxnSpMkLst>
            <pc:docMk/>
            <pc:sldMk cId="2175001601" sldId="289"/>
            <ac:cxnSpMk id="52" creationId="{BB53CC38-CE87-8D70-4155-1416CD76B497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50:35.455" v="468"/>
          <ac:cxnSpMkLst>
            <pc:docMk/>
            <pc:sldMk cId="2175001601" sldId="289"/>
            <ac:cxnSpMk id="53" creationId="{F3D8389F-68BA-02BC-3FD0-4BFD7BCFE3E8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48:06.684" v="454"/>
          <ac:cxnSpMkLst>
            <pc:docMk/>
            <pc:sldMk cId="2175001601" sldId="289"/>
            <ac:cxnSpMk id="53" creationId="{F88B98E6-67CB-6300-86E2-0FE937782C14}"/>
          </ac:cxnSpMkLst>
        </pc:cxnChg>
        <pc:cxnChg chg="mod topLvl">
          <ac:chgData name="Alessia Zannino" userId="S::10724109@polimi.it::c24ac74d-6403-45cf-87b8-f5122031ae2a" providerId="AD" clId="Web-{826FE2B4-2060-0275-D525-7C8C121BA959}" dt="2024-06-01T09:32:40.652" v="155" actId="1076"/>
          <ac:cxnSpMkLst>
            <pc:docMk/>
            <pc:sldMk cId="2175001601" sldId="289"/>
            <ac:cxnSpMk id="54" creationId="{BDACDFD8-FD82-8467-FD4F-6F9AF110436C}"/>
          </ac:cxnSpMkLst>
        </pc:cxnChg>
        <pc:cxnChg chg="mod topLvl">
          <ac:chgData name="Alessia Zannino" userId="S::10724109@polimi.it::c24ac74d-6403-45cf-87b8-f5122031ae2a" providerId="AD" clId="Web-{826FE2B4-2060-0275-D525-7C8C121BA959}" dt="2024-06-01T09:32:40.652" v="156" actId="1076"/>
          <ac:cxnSpMkLst>
            <pc:docMk/>
            <pc:sldMk cId="2175001601" sldId="289"/>
            <ac:cxnSpMk id="55" creationId="{6E1FCD32-4533-2400-BF91-CC91E7B3E5D8}"/>
          </ac:cxnSpMkLst>
        </pc:cxnChg>
        <pc:cxnChg chg="mod topLvl">
          <ac:chgData name="Alessia Zannino" userId="S::10724109@polimi.it::c24ac74d-6403-45cf-87b8-f5122031ae2a" providerId="AD" clId="Web-{826FE2B4-2060-0275-D525-7C8C121BA959}" dt="2024-06-01T09:32:40.668" v="157" actId="1076"/>
          <ac:cxnSpMkLst>
            <pc:docMk/>
            <pc:sldMk cId="2175001601" sldId="289"/>
            <ac:cxnSpMk id="56" creationId="{0EC4F242-9E90-0BC9-5D77-93863B5C8572}"/>
          </ac:cxnSpMkLst>
        </pc:cxnChg>
        <pc:cxnChg chg="del mod topLvl">
          <ac:chgData name="Alessia Zannino" userId="S::10724109@polimi.it::c24ac74d-6403-45cf-87b8-f5122031ae2a" providerId="AD" clId="Web-{826FE2B4-2060-0275-D525-7C8C121BA959}" dt="2024-06-01T09:36:04.440" v="194"/>
          <ac:cxnSpMkLst>
            <pc:docMk/>
            <pc:sldMk cId="2175001601" sldId="289"/>
            <ac:cxnSpMk id="57" creationId="{9A6581BA-3DF3-B10F-A632-871608F2FFB3}"/>
          </ac:cxnSpMkLst>
        </pc:cxnChg>
        <pc:cxnChg chg="del mod topLvl">
          <ac:chgData name="Alessia Zannino" userId="S::10724109@polimi.it::c24ac74d-6403-45cf-87b8-f5122031ae2a" providerId="AD" clId="Web-{826FE2B4-2060-0275-D525-7C8C121BA959}" dt="2024-06-01T09:38:21.023" v="220"/>
          <ac:cxnSpMkLst>
            <pc:docMk/>
            <pc:sldMk cId="2175001601" sldId="289"/>
            <ac:cxnSpMk id="58" creationId="{49C0020B-190F-EFFF-F059-D2BED850C697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50:35.455" v="468"/>
          <ac:cxnSpMkLst>
            <pc:docMk/>
            <pc:sldMk cId="2175001601" sldId="289"/>
            <ac:cxnSpMk id="58" creationId="{7288A6BA-910B-0BB7-C76F-A89E267F518E}"/>
          </ac:cxnSpMkLst>
        </pc:cxnChg>
        <pc:cxnChg chg="del mod topLvl">
          <ac:chgData name="Alessia Zannino" userId="S::10724109@polimi.it::c24ac74d-6403-45cf-87b8-f5122031ae2a" providerId="AD" clId="Web-{826FE2B4-2060-0275-D525-7C8C121BA959}" dt="2024-06-01T09:38:22.664" v="221"/>
          <ac:cxnSpMkLst>
            <pc:docMk/>
            <pc:sldMk cId="2175001601" sldId="289"/>
            <ac:cxnSpMk id="59" creationId="{74B0BF9C-41A7-DE24-4B01-405F762E2A83}"/>
          </ac:cxnSpMkLst>
        </pc:cxnChg>
        <pc:cxnChg chg="del mod topLvl">
          <ac:chgData name="Alessia Zannino" userId="S::10724109@polimi.it::c24ac74d-6403-45cf-87b8-f5122031ae2a" providerId="AD" clId="Web-{826FE2B4-2060-0275-D525-7C8C121BA959}" dt="2024-06-01T09:38:23.789" v="222"/>
          <ac:cxnSpMkLst>
            <pc:docMk/>
            <pc:sldMk cId="2175001601" sldId="289"/>
            <ac:cxnSpMk id="60" creationId="{0EC26BBB-30D9-9935-D069-28CE5952136B}"/>
          </ac:cxnSpMkLst>
        </pc:cxnChg>
        <pc:cxnChg chg="del mod topLvl">
          <ac:chgData name="Alessia Zannino" userId="S::10724109@polimi.it::c24ac74d-6403-45cf-87b8-f5122031ae2a" providerId="AD" clId="Web-{826FE2B4-2060-0275-D525-7C8C121BA959}" dt="2024-06-01T09:38:27.383" v="223"/>
          <ac:cxnSpMkLst>
            <pc:docMk/>
            <pc:sldMk cId="2175001601" sldId="289"/>
            <ac:cxnSpMk id="61" creationId="{8B6144A2-35D1-AA9D-4703-44DAA3C73BCE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32:40.683" v="158" actId="1076"/>
          <ac:cxnSpMkLst>
            <pc:docMk/>
            <pc:sldMk cId="2175001601" sldId="289"/>
            <ac:cxnSpMk id="62" creationId="{0D94A811-F68B-7A5A-B1B2-6ACE63D0DBB0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32:40.699" v="159" actId="1076"/>
          <ac:cxnSpMkLst>
            <pc:docMk/>
            <pc:sldMk cId="2175001601" sldId="289"/>
            <ac:cxnSpMk id="63" creationId="{E0DA1672-18C9-E19B-E41A-133F992DC9BB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32:40.715" v="160" actId="1076"/>
          <ac:cxnSpMkLst>
            <pc:docMk/>
            <pc:sldMk cId="2175001601" sldId="289"/>
            <ac:cxnSpMk id="64" creationId="{F866C106-EE3D-806D-23E0-6B2625094779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32:40.730" v="161" actId="1076"/>
          <ac:cxnSpMkLst>
            <pc:docMk/>
            <pc:sldMk cId="2175001601" sldId="289"/>
            <ac:cxnSpMk id="65" creationId="{695A5DF4-8F85-94E4-D923-4768EBA61363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32:40.746" v="162" actId="1076"/>
          <ac:cxnSpMkLst>
            <pc:docMk/>
            <pc:sldMk cId="2175001601" sldId="289"/>
            <ac:cxnSpMk id="66" creationId="{BFD49525-C131-FBED-3D0C-7928F031D634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32:40.746" v="163" actId="1076"/>
          <ac:cxnSpMkLst>
            <pc:docMk/>
            <pc:sldMk cId="2175001601" sldId="289"/>
            <ac:cxnSpMk id="67" creationId="{8FA582A7-22EA-ED77-17C9-DB793A8B9EE4}"/>
          </ac:cxnSpMkLst>
        </pc:cxnChg>
        <pc:cxnChg chg="add del mod">
          <ac:chgData name="Alessia Zannino" userId="S::10724109@polimi.it::c24ac74d-6403-45cf-87b8-f5122031ae2a" providerId="AD" clId="Web-{826FE2B4-2060-0275-D525-7C8C121BA959}" dt="2024-06-01T09:33:55.155" v="176"/>
          <ac:cxnSpMkLst>
            <pc:docMk/>
            <pc:sldMk cId="2175001601" sldId="289"/>
            <ac:cxnSpMk id="68" creationId="{16B74639-A29F-4AE3-CCDB-458AC8F3170F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50:35.455" v="468"/>
          <ac:cxnSpMkLst>
            <pc:docMk/>
            <pc:sldMk cId="2175001601" sldId="289"/>
            <ac:cxnSpMk id="68" creationId="{497FE16C-C797-C03B-706F-2C29ED686513}"/>
          </ac:cxnSpMkLst>
        </pc:cxnChg>
        <pc:cxnChg chg="add del mod">
          <ac:chgData name="Alessia Zannino" userId="S::10724109@polimi.it::c24ac74d-6403-45cf-87b8-f5122031ae2a" providerId="AD" clId="Web-{826FE2B4-2060-0275-D525-7C8C121BA959}" dt="2024-06-01T09:32:21.042" v="154"/>
          <ac:cxnSpMkLst>
            <pc:docMk/>
            <pc:sldMk cId="2175001601" sldId="289"/>
            <ac:cxnSpMk id="69" creationId="{5A90553F-F4F7-DA91-B353-D4E21DEF9627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50:35.455" v="468"/>
          <ac:cxnSpMkLst>
            <pc:docMk/>
            <pc:sldMk cId="2175001601" sldId="289"/>
            <ac:cxnSpMk id="69" creationId="{A3115473-B910-1190-E653-E292098F0F36}"/>
          </ac:cxnSpMkLst>
        </pc:cxnChg>
        <pc:cxnChg chg="add del mod">
          <ac:chgData name="Alessia Zannino" userId="S::10724109@polimi.it::c24ac74d-6403-45cf-87b8-f5122031ae2a" providerId="AD" clId="Web-{826FE2B4-2060-0275-D525-7C8C121BA959}" dt="2024-06-01T09:32:19.511" v="153"/>
          <ac:cxnSpMkLst>
            <pc:docMk/>
            <pc:sldMk cId="2175001601" sldId="289"/>
            <ac:cxnSpMk id="70" creationId="{9CDD474C-9EDD-8C29-EB1C-187FCFB06BB3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50:35.455" v="468"/>
          <ac:cxnSpMkLst>
            <pc:docMk/>
            <pc:sldMk cId="2175001601" sldId="289"/>
            <ac:cxnSpMk id="70" creationId="{ADE4DA89-948B-CF27-AFD5-7AFFED5B0D9F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38:35.055" v="224" actId="1076"/>
          <ac:cxnSpMkLst>
            <pc:docMk/>
            <pc:sldMk cId="2175001601" sldId="289"/>
            <ac:cxnSpMk id="72" creationId="{DA59D534-7EB1-3406-AB87-78A73AA59B25}"/>
          </ac:cxnSpMkLst>
        </pc:cxnChg>
        <pc:cxnChg chg="add mod">
          <ac:chgData name="Alessia Zannino" userId="S::10724109@polimi.it::c24ac74d-6403-45cf-87b8-f5122031ae2a" providerId="AD" clId="Web-{826FE2B4-2060-0275-D525-7C8C121BA959}" dt="2024-06-01T09:39:36.823" v="258" actId="1076"/>
          <ac:cxnSpMkLst>
            <pc:docMk/>
            <pc:sldMk cId="2175001601" sldId="289"/>
            <ac:cxnSpMk id="73" creationId="{02219FF9-D0C5-6E7B-2568-7C9B4F3456F0}"/>
          </ac:cxnSpMkLst>
        </pc:cxnChg>
        <pc:cxnChg chg="mod">
          <ac:chgData name="Alessia Zannino" userId="S::10724109@polimi.it::c24ac74d-6403-45cf-87b8-f5122031ae2a" providerId="AD" clId="Web-{826FE2B4-2060-0275-D525-7C8C121BA959}" dt="2024-06-01T09:50:35.455" v="468"/>
          <ac:cxnSpMkLst>
            <pc:docMk/>
            <pc:sldMk cId="2175001601" sldId="289"/>
            <ac:cxnSpMk id="74" creationId="{70489A1C-9E22-21DC-B6CD-9C2E376E67D2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Files/Material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\Downloads\Change%20Std%20Deviation_V.1.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Anna_SOBP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Anna_SOBP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depthshift1COPI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COPI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Anna_higher#partic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Alessia_Depth%20shift_RBO10000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Alessia_Depth%20shift_RBO10000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depthshift1COPIA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depthshift1COPIA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COPIA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Detector%20shift/Pasquale_lateralshift1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Anna_higher#particl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Anna_higher#particl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Anna_higher#particl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Anna_SOBP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Files/SOBP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polimi365-my.sharepoint.com/personal/10781268_polimi_it/Documents/TSCI-Project/Files/SOBP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CER\Downloads\Change%20Std%20Deviation_V.1.0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err="1">
                <a:solidFill>
                  <a:schemeClr val="tx1"/>
                </a:solidFill>
              </a:rPr>
              <a:t>Materials</a:t>
            </a:r>
            <a:endParaRPr lang="it-IT" b="1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4"/>
          <c:order val="0"/>
          <c:tx>
            <c:v>Water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'Comparison Biological'!$E$2:$E$401</c:f>
              <c:numCache>
                <c:formatCode>General</c:formatCode>
                <c:ptCount val="400"/>
                <c:pt idx="0">
                  <c:v>0.36724499999999999</c:v>
                </c:pt>
                <c:pt idx="1">
                  <c:v>0.35505199999999998</c:v>
                </c:pt>
                <c:pt idx="2">
                  <c:v>0.35275699999999999</c:v>
                </c:pt>
                <c:pt idx="3">
                  <c:v>0.35158699999999998</c:v>
                </c:pt>
                <c:pt idx="4">
                  <c:v>0.36552800000000002</c:v>
                </c:pt>
                <c:pt idx="5">
                  <c:v>0.368946</c:v>
                </c:pt>
                <c:pt idx="6">
                  <c:v>0.36312299999999997</c:v>
                </c:pt>
                <c:pt idx="7">
                  <c:v>0.35265299999999999</c:v>
                </c:pt>
                <c:pt idx="8">
                  <c:v>0.357541</c:v>
                </c:pt>
                <c:pt idx="9">
                  <c:v>0.368454</c:v>
                </c:pt>
                <c:pt idx="10">
                  <c:v>0.35974800000000001</c:v>
                </c:pt>
                <c:pt idx="11">
                  <c:v>0.36746899999999999</c:v>
                </c:pt>
                <c:pt idx="12">
                  <c:v>0.36946600000000002</c:v>
                </c:pt>
                <c:pt idx="13">
                  <c:v>0.36335299999999998</c:v>
                </c:pt>
                <c:pt idx="14">
                  <c:v>0.37466699999999997</c:v>
                </c:pt>
                <c:pt idx="15">
                  <c:v>0.36400500000000002</c:v>
                </c:pt>
                <c:pt idx="16">
                  <c:v>0.36838900000000002</c:v>
                </c:pt>
                <c:pt idx="17">
                  <c:v>0.37161499999999997</c:v>
                </c:pt>
                <c:pt idx="18">
                  <c:v>0.38246999999999998</c:v>
                </c:pt>
                <c:pt idx="19">
                  <c:v>0.37981599999999999</c:v>
                </c:pt>
                <c:pt idx="20">
                  <c:v>0.38089299999999998</c:v>
                </c:pt>
                <c:pt idx="21">
                  <c:v>0.38114100000000001</c:v>
                </c:pt>
                <c:pt idx="22">
                  <c:v>0.39856999999999998</c:v>
                </c:pt>
                <c:pt idx="23">
                  <c:v>0.39440599999999998</c:v>
                </c:pt>
                <c:pt idx="24">
                  <c:v>0.40831099999999998</c:v>
                </c:pt>
                <c:pt idx="25">
                  <c:v>0.43837300000000001</c:v>
                </c:pt>
                <c:pt idx="26">
                  <c:v>0.37329400000000001</c:v>
                </c:pt>
                <c:pt idx="27">
                  <c:v>0.380241</c:v>
                </c:pt>
                <c:pt idx="28">
                  <c:v>0.37745899999999999</c:v>
                </c:pt>
                <c:pt idx="29">
                  <c:v>0.38229299999999999</c:v>
                </c:pt>
                <c:pt idx="30">
                  <c:v>0.37719999999999998</c:v>
                </c:pt>
                <c:pt idx="31">
                  <c:v>0.38065599999999999</c:v>
                </c:pt>
                <c:pt idx="32">
                  <c:v>0.382546</c:v>
                </c:pt>
                <c:pt idx="33">
                  <c:v>0.38086799999999998</c:v>
                </c:pt>
                <c:pt idx="34">
                  <c:v>0.387791</c:v>
                </c:pt>
                <c:pt idx="35">
                  <c:v>0.39490900000000001</c:v>
                </c:pt>
                <c:pt idx="36">
                  <c:v>0.37588199999999999</c:v>
                </c:pt>
                <c:pt idx="37">
                  <c:v>0.40250000000000002</c:v>
                </c:pt>
                <c:pt idx="38">
                  <c:v>0.38401800000000003</c:v>
                </c:pt>
                <c:pt idx="39">
                  <c:v>0.39461200000000002</c:v>
                </c:pt>
                <c:pt idx="40">
                  <c:v>0.393341</c:v>
                </c:pt>
                <c:pt idx="41">
                  <c:v>0.40461999999999998</c:v>
                </c:pt>
                <c:pt idx="42">
                  <c:v>0.46794000000000002</c:v>
                </c:pt>
                <c:pt idx="43">
                  <c:v>0.44931300000000002</c:v>
                </c:pt>
                <c:pt idx="44">
                  <c:v>0.39306000000000002</c:v>
                </c:pt>
                <c:pt idx="45">
                  <c:v>0.39326699999999998</c:v>
                </c:pt>
                <c:pt idx="46">
                  <c:v>0.39611600000000002</c:v>
                </c:pt>
                <c:pt idx="47">
                  <c:v>0.39539099999999999</c:v>
                </c:pt>
                <c:pt idx="48">
                  <c:v>0.40449099999999999</c:v>
                </c:pt>
                <c:pt idx="49">
                  <c:v>0.40754200000000002</c:v>
                </c:pt>
                <c:pt idx="50">
                  <c:v>0.404418</c:v>
                </c:pt>
                <c:pt idx="51">
                  <c:v>0.409775</c:v>
                </c:pt>
                <c:pt idx="52">
                  <c:v>0.40560099999999999</c:v>
                </c:pt>
                <c:pt idx="53">
                  <c:v>0.41715400000000002</c:v>
                </c:pt>
                <c:pt idx="54">
                  <c:v>0.406053</c:v>
                </c:pt>
                <c:pt idx="55">
                  <c:v>0.40999000000000002</c:v>
                </c:pt>
                <c:pt idx="56">
                  <c:v>0.41337800000000002</c:v>
                </c:pt>
                <c:pt idx="57">
                  <c:v>0.42133399999999999</c:v>
                </c:pt>
                <c:pt idx="58">
                  <c:v>0.42355900000000002</c:v>
                </c:pt>
                <c:pt idx="59">
                  <c:v>0.41834100000000002</c:v>
                </c:pt>
                <c:pt idx="60">
                  <c:v>0.41785899999999998</c:v>
                </c:pt>
                <c:pt idx="61">
                  <c:v>0.42146899999999998</c:v>
                </c:pt>
                <c:pt idx="62">
                  <c:v>0.42581799999999997</c:v>
                </c:pt>
                <c:pt idx="63">
                  <c:v>0.44359700000000002</c:v>
                </c:pt>
                <c:pt idx="64">
                  <c:v>0.45683600000000002</c:v>
                </c:pt>
                <c:pt idx="65">
                  <c:v>0.44951400000000002</c:v>
                </c:pt>
                <c:pt idx="66">
                  <c:v>0.47246899999999997</c:v>
                </c:pt>
                <c:pt idx="67">
                  <c:v>0.42210399999999998</c:v>
                </c:pt>
                <c:pt idx="68">
                  <c:v>0.42772300000000002</c:v>
                </c:pt>
                <c:pt idx="69">
                  <c:v>0.43928400000000001</c:v>
                </c:pt>
                <c:pt idx="70">
                  <c:v>0.44252999999999998</c:v>
                </c:pt>
                <c:pt idx="71">
                  <c:v>0.45381899999999997</c:v>
                </c:pt>
                <c:pt idx="72">
                  <c:v>0.46056399999999997</c:v>
                </c:pt>
                <c:pt idx="73">
                  <c:v>0.43338700000000002</c:v>
                </c:pt>
                <c:pt idx="74">
                  <c:v>0.44266499999999998</c:v>
                </c:pt>
                <c:pt idx="75">
                  <c:v>0.42497299999999999</c:v>
                </c:pt>
                <c:pt idx="76">
                  <c:v>0.43740600000000002</c:v>
                </c:pt>
                <c:pt idx="77">
                  <c:v>0.43802200000000002</c:v>
                </c:pt>
                <c:pt idx="78">
                  <c:v>0.449158</c:v>
                </c:pt>
                <c:pt idx="79">
                  <c:v>0.43848700000000002</c:v>
                </c:pt>
                <c:pt idx="80">
                  <c:v>0.45474399999999998</c:v>
                </c:pt>
                <c:pt idx="81">
                  <c:v>0.45498499999999997</c:v>
                </c:pt>
                <c:pt idx="82">
                  <c:v>0.48558200000000001</c:v>
                </c:pt>
                <c:pt idx="83">
                  <c:v>0.43261100000000002</c:v>
                </c:pt>
                <c:pt idx="84">
                  <c:v>0.42244199999999998</c:v>
                </c:pt>
                <c:pt idx="85">
                  <c:v>0.44362299999999999</c:v>
                </c:pt>
                <c:pt idx="86">
                  <c:v>0.42699199999999998</c:v>
                </c:pt>
                <c:pt idx="87">
                  <c:v>0.43291200000000002</c:v>
                </c:pt>
                <c:pt idx="88">
                  <c:v>0.43820799999999999</c:v>
                </c:pt>
                <c:pt idx="89">
                  <c:v>0.43885400000000002</c:v>
                </c:pt>
                <c:pt idx="90">
                  <c:v>0.44953500000000002</c:v>
                </c:pt>
                <c:pt idx="91">
                  <c:v>0.44339400000000001</c:v>
                </c:pt>
                <c:pt idx="92">
                  <c:v>0.443666</c:v>
                </c:pt>
                <c:pt idx="93">
                  <c:v>0.447577</c:v>
                </c:pt>
                <c:pt idx="94">
                  <c:v>0.43973499999999999</c:v>
                </c:pt>
                <c:pt idx="95">
                  <c:v>0.45407700000000001</c:v>
                </c:pt>
                <c:pt idx="96">
                  <c:v>0.68298800000000004</c:v>
                </c:pt>
                <c:pt idx="97">
                  <c:v>0.443992</c:v>
                </c:pt>
                <c:pt idx="98">
                  <c:v>0.46061200000000002</c:v>
                </c:pt>
                <c:pt idx="99">
                  <c:v>0.45786700000000002</c:v>
                </c:pt>
                <c:pt idx="100">
                  <c:v>0.45850099999999999</c:v>
                </c:pt>
                <c:pt idx="101">
                  <c:v>0.47179599999999999</c:v>
                </c:pt>
                <c:pt idx="102">
                  <c:v>0.44925599999999999</c:v>
                </c:pt>
                <c:pt idx="103">
                  <c:v>0.46525300000000003</c:v>
                </c:pt>
                <c:pt idx="104">
                  <c:v>0.47403499999999998</c:v>
                </c:pt>
                <c:pt idx="105">
                  <c:v>0.468642</c:v>
                </c:pt>
                <c:pt idx="106">
                  <c:v>0.47165200000000002</c:v>
                </c:pt>
                <c:pt idx="107">
                  <c:v>0.48060999999999998</c:v>
                </c:pt>
                <c:pt idx="108">
                  <c:v>0.474883</c:v>
                </c:pt>
                <c:pt idx="109">
                  <c:v>0.48413200000000001</c:v>
                </c:pt>
                <c:pt idx="110">
                  <c:v>0.48783399999999999</c:v>
                </c:pt>
                <c:pt idx="111">
                  <c:v>0.498531</c:v>
                </c:pt>
                <c:pt idx="112">
                  <c:v>0.50335700000000005</c:v>
                </c:pt>
                <c:pt idx="113">
                  <c:v>0.50110699999999997</c:v>
                </c:pt>
                <c:pt idx="114">
                  <c:v>0.50425200000000003</c:v>
                </c:pt>
                <c:pt idx="115">
                  <c:v>0.51705999999999996</c:v>
                </c:pt>
                <c:pt idx="116">
                  <c:v>0.54311100000000001</c:v>
                </c:pt>
                <c:pt idx="117">
                  <c:v>0.50577399999999995</c:v>
                </c:pt>
                <c:pt idx="118">
                  <c:v>0.498444</c:v>
                </c:pt>
                <c:pt idx="119">
                  <c:v>0.50279399999999996</c:v>
                </c:pt>
                <c:pt idx="120">
                  <c:v>0.50015200000000004</c:v>
                </c:pt>
                <c:pt idx="121">
                  <c:v>0.59241500000000002</c:v>
                </c:pt>
                <c:pt idx="122">
                  <c:v>0.58391599999999999</c:v>
                </c:pt>
                <c:pt idx="123">
                  <c:v>0.65297300000000003</c:v>
                </c:pt>
                <c:pt idx="124">
                  <c:v>0.53037699999999999</c:v>
                </c:pt>
                <c:pt idx="125">
                  <c:v>0.53666599999999998</c:v>
                </c:pt>
                <c:pt idx="126">
                  <c:v>0.54264900000000005</c:v>
                </c:pt>
                <c:pt idx="127">
                  <c:v>0.59369799999999995</c:v>
                </c:pt>
                <c:pt idx="128">
                  <c:v>0.50035700000000005</c:v>
                </c:pt>
                <c:pt idx="129">
                  <c:v>0.49884400000000001</c:v>
                </c:pt>
                <c:pt idx="130">
                  <c:v>0.49308200000000002</c:v>
                </c:pt>
                <c:pt idx="131">
                  <c:v>0.50263800000000003</c:v>
                </c:pt>
                <c:pt idx="132">
                  <c:v>0.50192899999999996</c:v>
                </c:pt>
                <c:pt idx="133">
                  <c:v>0.50286799999999998</c:v>
                </c:pt>
                <c:pt idx="134">
                  <c:v>0.50624100000000005</c:v>
                </c:pt>
                <c:pt idx="135">
                  <c:v>0.494174</c:v>
                </c:pt>
                <c:pt idx="136">
                  <c:v>0.51228200000000002</c:v>
                </c:pt>
                <c:pt idx="137">
                  <c:v>0.50992099999999996</c:v>
                </c:pt>
                <c:pt idx="138">
                  <c:v>0.51467099999999999</c:v>
                </c:pt>
                <c:pt idx="139">
                  <c:v>0.51782600000000001</c:v>
                </c:pt>
                <c:pt idx="140">
                  <c:v>0.51830600000000004</c:v>
                </c:pt>
                <c:pt idx="141">
                  <c:v>0.52966100000000005</c:v>
                </c:pt>
                <c:pt idx="142">
                  <c:v>0.52366199999999996</c:v>
                </c:pt>
                <c:pt idx="143">
                  <c:v>0.53066599999999997</c:v>
                </c:pt>
                <c:pt idx="144">
                  <c:v>0.53680799999999995</c:v>
                </c:pt>
                <c:pt idx="145">
                  <c:v>0.530169</c:v>
                </c:pt>
                <c:pt idx="146">
                  <c:v>0.53706200000000004</c:v>
                </c:pt>
                <c:pt idx="147">
                  <c:v>0.54183700000000001</c:v>
                </c:pt>
                <c:pt idx="148">
                  <c:v>0.54071599999999997</c:v>
                </c:pt>
                <c:pt idx="149">
                  <c:v>0.54210400000000003</c:v>
                </c:pt>
                <c:pt idx="150">
                  <c:v>0.55357900000000004</c:v>
                </c:pt>
                <c:pt idx="151">
                  <c:v>0.560778</c:v>
                </c:pt>
                <c:pt idx="152">
                  <c:v>0.56060299999999996</c:v>
                </c:pt>
                <c:pt idx="153">
                  <c:v>0.56280600000000003</c:v>
                </c:pt>
                <c:pt idx="154">
                  <c:v>0.56201400000000001</c:v>
                </c:pt>
                <c:pt idx="155">
                  <c:v>0.569689</c:v>
                </c:pt>
                <c:pt idx="156">
                  <c:v>0.56948500000000002</c:v>
                </c:pt>
                <c:pt idx="157">
                  <c:v>0.58391300000000002</c:v>
                </c:pt>
                <c:pt idx="158">
                  <c:v>0.57986400000000005</c:v>
                </c:pt>
                <c:pt idx="159">
                  <c:v>0.59660599999999997</c:v>
                </c:pt>
                <c:pt idx="160">
                  <c:v>0.59498099999999998</c:v>
                </c:pt>
                <c:pt idx="161">
                  <c:v>0.58556699999999995</c:v>
                </c:pt>
                <c:pt idx="162">
                  <c:v>0.610514</c:v>
                </c:pt>
                <c:pt idx="163">
                  <c:v>0.60633400000000004</c:v>
                </c:pt>
                <c:pt idx="164">
                  <c:v>0.62281200000000003</c:v>
                </c:pt>
                <c:pt idx="165">
                  <c:v>0.61959399999999998</c:v>
                </c:pt>
                <c:pt idx="166">
                  <c:v>0.62944800000000001</c:v>
                </c:pt>
                <c:pt idx="167">
                  <c:v>0.65089300000000005</c:v>
                </c:pt>
                <c:pt idx="168">
                  <c:v>0.63022100000000003</c:v>
                </c:pt>
                <c:pt idx="169">
                  <c:v>0.62262200000000001</c:v>
                </c:pt>
                <c:pt idx="170">
                  <c:v>0.65658499999999997</c:v>
                </c:pt>
                <c:pt idx="171">
                  <c:v>0.67269000000000001</c:v>
                </c:pt>
                <c:pt idx="172">
                  <c:v>0.62739500000000004</c:v>
                </c:pt>
                <c:pt idx="173">
                  <c:v>0.64459599999999995</c:v>
                </c:pt>
                <c:pt idx="174">
                  <c:v>0.66571899999999995</c:v>
                </c:pt>
                <c:pt idx="175">
                  <c:v>0.61092199999999997</c:v>
                </c:pt>
                <c:pt idx="176">
                  <c:v>0.61923099999999998</c:v>
                </c:pt>
                <c:pt idx="177">
                  <c:v>0.61052399999999996</c:v>
                </c:pt>
                <c:pt idx="178">
                  <c:v>0.62940499999999999</c:v>
                </c:pt>
                <c:pt idx="179">
                  <c:v>0.64131400000000005</c:v>
                </c:pt>
                <c:pt idx="180">
                  <c:v>0.65516099999999999</c:v>
                </c:pt>
                <c:pt idx="181">
                  <c:v>0.65846000000000005</c:v>
                </c:pt>
                <c:pt idx="182">
                  <c:v>0.66147699999999998</c:v>
                </c:pt>
                <c:pt idx="183">
                  <c:v>0.67580399999999996</c:v>
                </c:pt>
                <c:pt idx="184">
                  <c:v>0.68134799999999995</c:v>
                </c:pt>
                <c:pt idx="185">
                  <c:v>0.65882300000000005</c:v>
                </c:pt>
                <c:pt idx="186">
                  <c:v>0.68696999999999997</c:v>
                </c:pt>
                <c:pt idx="187">
                  <c:v>0.68355900000000003</c:v>
                </c:pt>
                <c:pt idx="188">
                  <c:v>0.71056600000000003</c:v>
                </c:pt>
                <c:pt idx="189">
                  <c:v>0.71547799999999995</c:v>
                </c:pt>
                <c:pt idx="190">
                  <c:v>0.73181200000000002</c:v>
                </c:pt>
                <c:pt idx="191">
                  <c:v>0.73831500000000005</c:v>
                </c:pt>
                <c:pt idx="192">
                  <c:v>0.74443000000000004</c:v>
                </c:pt>
                <c:pt idx="193">
                  <c:v>0.76984699999999995</c:v>
                </c:pt>
                <c:pt idx="194">
                  <c:v>0.76512999999999998</c:v>
                </c:pt>
                <c:pt idx="195">
                  <c:v>0.75387599999999999</c:v>
                </c:pt>
                <c:pt idx="196">
                  <c:v>0.77479600000000004</c:v>
                </c:pt>
                <c:pt idx="197">
                  <c:v>0.73617999999999995</c:v>
                </c:pt>
                <c:pt idx="198">
                  <c:v>0.76753899999999997</c:v>
                </c:pt>
                <c:pt idx="199">
                  <c:v>0.71875699999999998</c:v>
                </c:pt>
                <c:pt idx="200">
                  <c:v>0.72809900000000005</c:v>
                </c:pt>
                <c:pt idx="201">
                  <c:v>0.73098600000000002</c:v>
                </c:pt>
                <c:pt idx="202">
                  <c:v>0.73904999999999998</c:v>
                </c:pt>
                <c:pt idx="203">
                  <c:v>0.76110800000000001</c:v>
                </c:pt>
                <c:pt idx="204">
                  <c:v>0.77400800000000003</c:v>
                </c:pt>
                <c:pt idx="205">
                  <c:v>0.78972699999999996</c:v>
                </c:pt>
                <c:pt idx="206">
                  <c:v>0.80925400000000003</c:v>
                </c:pt>
                <c:pt idx="207">
                  <c:v>0.85853000000000002</c:v>
                </c:pt>
                <c:pt idx="208">
                  <c:v>0.77779500000000001</c:v>
                </c:pt>
                <c:pt idx="209">
                  <c:v>0.76579399999999997</c:v>
                </c:pt>
                <c:pt idx="210">
                  <c:v>0.75826800000000005</c:v>
                </c:pt>
                <c:pt idx="211">
                  <c:v>0.76927900000000005</c:v>
                </c:pt>
                <c:pt idx="212">
                  <c:v>0.78018900000000002</c:v>
                </c:pt>
                <c:pt idx="213">
                  <c:v>0.77908599999999995</c:v>
                </c:pt>
                <c:pt idx="214">
                  <c:v>0.79634199999999999</c:v>
                </c:pt>
                <c:pt idx="215">
                  <c:v>0.80052800000000002</c:v>
                </c:pt>
                <c:pt idx="216">
                  <c:v>0.80450900000000003</c:v>
                </c:pt>
                <c:pt idx="217">
                  <c:v>0.82028000000000001</c:v>
                </c:pt>
                <c:pt idx="218">
                  <c:v>0.82402299999999995</c:v>
                </c:pt>
                <c:pt idx="219">
                  <c:v>0.84630099999999997</c:v>
                </c:pt>
                <c:pt idx="220">
                  <c:v>0.89949000000000001</c:v>
                </c:pt>
                <c:pt idx="221">
                  <c:v>0.89803900000000003</c:v>
                </c:pt>
                <c:pt idx="222">
                  <c:v>0.88294700000000004</c:v>
                </c:pt>
                <c:pt idx="223">
                  <c:v>0.91100000000000003</c:v>
                </c:pt>
                <c:pt idx="224">
                  <c:v>0.89980899999999997</c:v>
                </c:pt>
                <c:pt idx="225">
                  <c:v>0.89597700000000002</c:v>
                </c:pt>
                <c:pt idx="226">
                  <c:v>0.91541600000000001</c:v>
                </c:pt>
                <c:pt idx="227">
                  <c:v>0.92722300000000002</c:v>
                </c:pt>
                <c:pt idx="228">
                  <c:v>0.91357999999999995</c:v>
                </c:pt>
                <c:pt idx="229">
                  <c:v>0.93046700000000004</c:v>
                </c:pt>
                <c:pt idx="230">
                  <c:v>0.94881199999999999</c:v>
                </c:pt>
                <c:pt idx="231">
                  <c:v>0.97015300000000004</c:v>
                </c:pt>
                <c:pt idx="232">
                  <c:v>0.98285800000000001</c:v>
                </c:pt>
                <c:pt idx="233">
                  <c:v>0.99601899999999999</c:v>
                </c:pt>
                <c:pt idx="234">
                  <c:v>1.0153300000000001</c:v>
                </c:pt>
                <c:pt idx="235">
                  <c:v>1.1034600000000001</c:v>
                </c:pt>
                <c:pt idx="236">
                  <c:v>1.05328</c:v>
                </c:pt>
                <c:pt idx="237">
                  <c:v>1.06348</c:v>
                </c:pt>
                <c:pt idx="238">
                  <c:v>1.0905400000000001</c:v>
                </c:pt>
                <c:pt idx="239">
                  <c:v>1.1184799999999999</c:v>
                </c:pt>
                <c:pt idx="240">
                  <c:v>1.15462</c:v>
                </c:pt>
                <c:pt idx="241">
                  <c:v>1.13805</c:v>
                </c:pt>
                <c:pt idx="242">
                  <c:v>1.14998</c:v>
                </c:pt>
                <c:pt idx="243">
                  <c:v>1.0940000000000001</c:v>
                </c:pt>
                <c:pt idx="244">
                  <c:v>1.12025</c:v>
                </c:pt>
                <c:pt idx="245">
                  <c:v>1.1349899999999999</c:v>
                </c:pt>
                <c:pt idx="246">
                  <c:v>1.1655500000000001</c:v>
                </c:pt>
                <c:pt idx="247">
                  <c:v>1.19397</c:v>
                </c:pt>
                <c:pt idx="248">
                  <c:v>1.23671</c:v>
                </c:pt>
                <c:pt idx="249">
                  <c:v>1.2626999999999999</c:v>
                </c:pt>
                <c:pt idx="250">
                  <c:v>1.2807200000000001</c:v>
                </c:pt>
                <c:pt idx="251">
                  <c:v>1.3101</c:v>
                </c:pt>
                <c:pt idx="252">
                  <c:v>1.3895999999999999</c:v>
                </c:pt>
                <c:pt idx="253">
                  <c:v>1.37381</c:v>
                </c:pt>
                <c:pt idx="254">
                  <c:v>1.3711599999999999</c:v>
                </c:pt>
                <c:pt idx="255">
                  <c:v>1.4406600000000001</c:v>
                </c:pt>
                <c:pt idx="256">
                  <c:v>1.5041500000000001</c:v>
                </c:pt>
                <c:pt idx="257">
                  <c:v>1.53573</c:v>
                </c:pt>
                <c:pt idx="258">
                  <c:v>1.5727599999999999</c:v>
                </c:pt>
                <c:pt idx="259">
                  <c:v>1.69258</c:v>
                </c:pt>
                <c:pt idx="260">
                  <c:v>1.7062299999999999</c:v>
                </c:pt>
                <c:pt idx="261">
                  <c:v>1.7844</c:v>
                </c:pt>
                <c:pt idx="262">
                  <c:v>1.89456</c:v>
                </c:pt>
                <c:pt idx="263">
                  <c:v>1.90493</c:v>
                </c:pt>
                <c:pt idx="264">
                  <c:v>1.9988300000000001</c:v>
                </c:pt>
                <c:pt idx="265">
                  <c:v>2.0546000000000002</c:v>
                </c:pt>
                <c:pt idx="266">
                  <c:v>2.15876</c:v>
                </c:pt>
                <c:pt idx="267">
                  <c:v>2.2995999999999999</c:v>
                </c:pt>
                <c:pt idx="268">
                  <c:v>2.34795</c:v>
                </c:pt>
                <c:pt idx="269">
                  <c:v>2.4559000000000002</c:v>
                </c:pt>
                <c:pt idx="270">
                  <c:v>2.2879999999999998</c:v>
                </c:pt>
                <c:pt idx="271">
                  <c:v>2.26546</c:v>
                </c:pt>
                <c:pt idx="272">
                  <c:v>2.0598200000000002</c:v>
                </c:pt>
                <c:pt idx="273">
                  <c:v>1.95946</c:v>
                </c:pt>
                <c:pt idx="274">
                  <c:v>1.69743</c:v>
                </c:pt>
                <c:pt idx="275">
                  <c:v>1.0225500000000001</c:v>
                </c:pt>
                <c:pt idx="276">
                  <c:v>0.89782300000000004</c:v>
                </c:pt>
                <c:pt idx="277">
                  <c:v>0.57169300000000001</c:v>
                </c:pt>
                <c:pt idx="278">
                  <c:v>0.297346</c:v>
                </c:pt>
                <c:pt idx="279">
                  <c:v>0.12944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E7-4536-97C5-AB331E734723}"/>
            </c:ext>
          </c:extLst>
        </c:ser>
        <c:ser>
          <c:idx val="0"/>
          <c:order val="1"/>
          <c:tx>
            <c:strRef>
              <c:f>'Comparison Biological'!$A$1</c:f>
              <c:strCache>
                <c:ptCount val="1"/>
                <c:pt idx="0">
                  <c:v>Eyelens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'Comparison Biological'!$A$2:$A$401</c:f>
              <c:numCache>
                <c:formatCode>General</c:formatCode>
                <c:ptCount val="400"/>
                <c:pt idx="0">
                  <c:v>0.32389600000000002</c:v>
                </c:pt>
                <c:pt idx="1">
                  <c:v>0.317303</c:v>
                </c:pt>
                <c:pt idx="2">
                  <c:v>0.31691599999999998</c:v>
                </c:pt>
                <c:pt idx="3">
                  <c:v>0.31912800000000002</c:v>
                </c:pt>
                <c:pt idx="4">
                  <c:v>0.32379599999999997</c:v>
                </c:pt>
                <c:pt idx="5">
                  <c:v>0.32328099999999999</c:v>
                </c:pt>
                <c:pt idx="6">
                  <c:v>0.32124000000000003</c:v>
                </c:pt>
                <c:pt idx="7">
                  <c:v>0.32378800000000002</c:v>
                </c:pt>
                <c:pt idx="8">
                  <c:v>0.32882400000000001</c:v>
                </c:pt>
                <c:pt idx="9">
                  <c:v>0.33249499999999999</c:v>
                </c:pt>
                <c:pt idx="10">
                  <c:v>0.333982</c:v>
                </c:pt>
                <c:pt idx="11">
                  <c:v>0.33859800000000001</c:v>
                </c:pt>
                <c:pt idx="12">
                  <c:v>0.34404499999999999</c:v>
                </c:pt>
                <c:pt idx="13">
                  <c:v>0.34102700000000002</c:v>
                </c:pt>
                <c:pt idx="14">
                  <c:v>0.35337299999999999</c:v>
                </c:pt>
                <c:pt idx="15">
                  <c:v>0.36125699999999999</c:v>
                </c:pt>
                <c:pt idx="16">
                  <c:v>0.37976700000000002</c:v>
                </c:pt>
                <c:pt idx="17">
                  <c:v>0.34460400000000002</c:v>
                </c:pt>
                <c:pt idx="18">
                  <c:v>0.332063</c:v>
                </c:pt>
                <c:pt idx="19">
                  <c:v>0.32740999999999998</c:v>
                </c:pt>
                <c:pt idx="20">
                  <c:v>0.33002100000000001</c:v>
                </c:pt>
                <c:pt idx="21">
                  <c:v>0.33628000000000002</c:v>
                </c:pt>
                <c:pt idx="22">
                  <c:v>0.33534999999999998</c:v>
                </c:pt>
                <c:pt idx="23">
                  <c:v>0.33407999999999999</c:v>
                </c:pt>
                <c:pt idx="24">
                  <c:v>0.3372</c:v>
                </c:pt>
                <c:pt idx="25">
                  <c:v>0.33392500000000003</c:v>
                </c:pt>
                <c:pt idx="26">
                  <c:v>0.33711099999999999</c:v>
                </c:pt>
                <c:pt idx="27">
                  <c:v>0.342665</c:v>
                </c:pt>
                <c:pt idx="28">
                  <c:v>0.34178900000000001</c:v>
                </c:pt>
                <c:pt idx="29">
                  <c:v>0.341387</c:v>
                </c:pt>
                <c:pt idx="30">
                  <c:v>0.33959299999999998</c:v>
                </c:pt>
                <c:pt idx="31">
                  <c:v>0.35180099999999997</c:v>
                </c:pt>
                <c:pt idx="32">
                  <c:v>0.34229100000000001</c:v>
                </c:pt>
                <c:pt idx="33">
                  <c:v>0.35198699999999999</c:v>
                </c:pt>
                <c:pt idx="34">
                  <c:v>0.35392099999999999</c:v>
                </c:pt>
                <c:pt idx="35">
                  <c:v>0.35770200000000002</c:v>
                </c:pt>
                <c:pt idx="36">
                  <c:v>0.371508</c:v>
                </c:pt>
                <c:pt idx="37">
                  <c:v>0.36302600000000002</c:v>
                </c:pt>
                <c:pt idx="38">
                  <c:v>0.37403999999999998</c:v>
                </c:pt>
                <c:pt idx="39">
                  <c:v>0.37709500000000001</c:v>
                </c:pt>
                <c:pt idx="40">
                  <c:v>0.39938499999999999</c:v>
                </c:pt>
                <c:pt idx="41">
                  <c:v>0.42057699999999998</c:v>
                </c:pt>
                <c:pt idx="42">
                  <c:v>0.36762899999999998</c:v>
                </c:pt>
                <c:pt idx="43">
                  <c:v>0.36812099999999998</c:v>
                </c:pt>
                <c:pt idx="44">
                  <c:v>0.38288100000000003</c:v>
                </c:pt>
                <c:pt idx="45">
                  <c:v>0.38449800000000001</c:v>
                </c:pt>
                <c:pt idx="46">
                  <c:v>0.41118100000000002</c:v>
                </c:pt>
                <c:pt idx="47">
                  <c:v>0.35399700000000001</c:v>
                </c:pt>
                <c:pt idx="48">
                  <c:v>0.355132</c:v>
                </c:pt>
                <c:pt idx="49">
                  <c:v>0.35289999999999999</c:v>
                </c:pt>
                <c:pt idx="50">
                  <c:v>0.351219</c:v>
                </c:pt>
                <c:pt idx="51">
                  <c:v>0.35464699999999999</c:v>
                </c:pt>
                <c:pt idx="52">
                  <c:v>0.36452099999999998</c:v>
                </c:pt>
                <c:pt idx="53">
                  <c:v>0.36972899999999997</c:v>
                </c:pt>
                <c:pt idx="54">
                  <c:v>0.36825999999999998</c:v>
                </c:pt>
                <c:pt idx="55">
                  <c:v>0.37110599999999999</c:v>
                </c:pt>
                <c:pt idx="56">
                  <c:v>0.38322200000000001</c:v>
                </c:pt>
                <c:pt idx="57">
                  <c:v>0.39518500000000001</c:v>
                </c:pt>
                <c:pt idx="58">
                  <c:v>0.41771399999999997</c:v>
                </c:pt>
                <c:pt idx="59">
                  <c:v>0.49730600000000003</c:v>
                </c:pt>
                <c:pt idx="60">
                  <c:v>0.490645</c:v>
                </c:pt>
                <c:pt idx="61">
                  <c:v>0.35565600000000003</c:v>
                </c:pt>
                <c:pt idx="62">
                  <c:v>0.36439300000000002</c:v>
                </c:pt>
                <c:pt idx="63">
                  <c:v>0.35964299999999999</c:v>
                </c:pt>
                <c:pt idx="64">
                  <c:v>0.36010199999999998</c:v>
                </c:pt>
                <c:pt idx="65">
                  <c:v>0.36467100000000002</c:v>
                </c:pt>
                <c:pt idx="66">
                  <c:v>0.37674299999999999</c:v>
                </c:pt>
                <c:pt idx="67">
                  <c:v>0.38556800000000002</c:v>
                </c:pt>
                <c:pt idx="68">
                  <c:v>0.39107500000000001</c:v>
                </c:pt>
                <c:pt idx="69">
                  <c:v>0.39327499999999999</c:v>
                </c:pt>
                <c:pt idx="70">
                  <c:v>0.392065</c:v>
                </c:pt>
                <c:pt idx="71">
                  <c:v>0.40563199999999999</c:v>
                </c:pt>
                <c:pt idx="72">
                  <c:v>0.39472499999999999</c:v>
                </c:pt>
                <c:pt idx="73">
                  <c:v>0.40218500000000001</c:v>
                </c:pt>
                <c:pt idx="74">
                  <c:v>0.405445</c:v>
                </c:pt>
                <c:pt idx="75">
                  <c:v>0.41608899999999999</c:v>
                </c:pt>
                <c:pt idx="76">
                  <c:v>0.414856</c:v>
                </c:pt>
                <c:pt idx="77">
                  <c:v>0.44285600000000003</c:v>
                </c:pt>
                <c:pt idx="78">
                  <c:v>0.47717100000000001</c:v>
                </c:pt>
                <c:pt idx="79">
                  <c:v>0.44412800000000002</c:v>
                </c:pt>
                <c:pt idx="80">
                  <c:v>0.41431099999999998</c:v>
                </c:pt>
                <c:pt idx="81">
                  <c:v>0.37250800000000001</c:v>
                </c:pt>
                <c:pt idx="82">
                  <c:v>0.37701600000000002</c:v>
                </c:pt>
                <c:pt idx="83">
                  <c:v>0.38327800000000001</c:v>
                </c:pt>
                <c:pt idx="84">
                  <c:v>0.37499700000000002</c:v>
                </c:pt>
                <c:pt idx="85">
                  <c:v>0.39893699999999999</c:v>
                </c:pt>
                <c:pt idx="86">
                  <c:v>0.38146400000000003</c:v>
                </c:pt>
                <c:pt idx="87">
                  <c:v>0.38619599999999998</c:v>
                </c:pt>
                <c:pt idx="88">
                  <c:v>0.38647100000000001</c:v>
                </c:pt>
                <c:pt idx="89">
                  <c:v>0.39840700000000001</c:v>
                </c:pt>
                <c:pt idx="90">
                  <c:v>0.396206</c:v>
                </c:pt>
                <c:pt idx="91">
                  <c:v>0.39801900000000001</c:v>
                </c:pt>
                <c:pt idx="92">
                  <c:v>0.408161</c:v>
                </c:pt>
                <c:pt idx="93">
                  <c:v>0.40339599999999998</c:v>
                </c:pt>
                <c:pt idx="94">
                  <c:v>0.417653</c:v>
                </c:pt>
                <c:pt idx="95">
                  <c:v>0.40623999999999999</c:v>
                </c:pt>
                <c:pt idx="96">
                  <c:v>0.40574300000000002</c:v>
                </c:pt>
                <c:pt idx="97">
                  <c:v>0.41834399999999999</c:v>
                </c:pt>
                <c:pt idx="98">
                  <c:v>0.41600500000000001</c:v>
                </c:pt>
                <c:pt idx="99">
                  <c:v>0.42664400000000002</c:v>
                </c:pt>
                <c:pt idx="100">
                  <c:v>0.42365399999999998</c:v>
                </c:pt>
                <c:pt idx="101">
                  <c:v>0.43176900000000001</c:v>
                </c:pt>
                <c:pt idx="102">
                  <c:v>0.43193399999999998</c:v>
                </c:pt>
                <c:pt idx="103">
                  <c:v>0.43356499999999998</c:v>
                </c:pt>
                <c:pt idx="104">
                  <c:v>0.45490399999999998</c:v>
                </c:pt>
                <c:pt idx="105">
                  <c:v>0.46110600000000002</c:v>
                </c:pt>
                <c:pt idx="106">
                  <c:v>0.424649</c:v>
                </c:pt>
                <c:pt idx="107">
                  <c:v>0.43101600000000001</c:v>
                </c:pt>
                <c:pt idx="108">
                  <c:v>0.43346099999999999</c:v>
                </c:pt>
                <c:pt idx="109">
                  <c:v>0.425095</c:v>
                </c:pt>
                <c:pt idx="110">
                  <c:v>0.43812200000000001</c:v>
                </c:pt>
                <c:pt idx="111">
                  <c:v>0.439135</c:v>
                </c:pt>
                <c:pt idx="112">
                  <c:v>0.45653500000000002</c:v>
                </c:pt>
                <c:pt idx="113">
                  <c:v>0.453905</c:v>
                </c:pt>
                <c:pt idx="114">
                  <c:v>0.45926600000000001</c:v>
                </c:pt>
                <c:pt idx="115">
                  <c:v>0.49323600000000001</c:v>
                </c:pt>
                <c:pt idx="116">
                  <c:v>0.43493300000000001</c:v>
                </c:pt>
                <c:pt idx="117">
                  <c:v>0.49680200000000002</c:v>
                </c:pt>
                <c:pt idx="118">
                  <c:v>0.50287499999999996</c:v>
                </c:pt>
                <c:pt idx="119">
                  <c:v>0.587982</c:v>
                </c:pt>
                <c:pt idx="120">
                  <c:v>0.48348999999999998</c:v>
                </c:pt>
                <c:pt idx="121">
                  <c:v>0.48472500000000002</c:v>
                </c:pt>
                <c:pt idx="122">
                  <c:v>0.49178899999999998</c:v>
                </c:pt>
                <c:pt idx="123">
                  <c:v>0.50242799999999999</c:v>
                </c:pt>
                <c:pt idx="124">
                  <c:v>0.53068300000000002</c:v>
                </c:pt>
                <c:pt idx="125">
                  <c:v>0.48563099999999998</c:v>
                </c:pt>
                <c:pt idx="126">
                  <c:v>0.45380799999999999</c:v>
                </c:pt>
                <c:pt idx="127">
                  <c:v>0.46587899999999999</c:v>
                </c:pt>
                <c:pt idx="128">
                  <c:v>0.454378</c:v>
                </c:pt>
                <c:pt idx="129">
                  <c:v>0.46168799999999999</c:v>
                </c:pt>
                <c:pt idx="130">
                  <c:v>0.45714500000000002</c:v>
                </c:pt>
                <c:pt idx="131">
                  <c:v>0.46002100000000001</c:v>
                </c:pt>
                <c:pt idx="132">
                  <c:v>0.46679900000000002</c:v>
                </c:pt>
                <c:pt idx="133">
                  <c:v>0.47053600000000001</c:v>
                </c:pt>
                <c:pt idx="134">
                  <c:v>0.46818799999999999</c:v>
                </c:pt>
                <c:pt idx="135">
                  <c:v>0.47075</c:v>
                </c:pt>
                <c:pt idx="136">
                  <c:v>0.48173899999999997</c:v>
                </c:pt>
                <c:pt idx="137">
                  <c:v>0.48609200000000002</c:v>
                </c:pt>
                <c:pt idx="138">
                  <c:v>0.491151</c:v>
                </c:pt>
                <c:pt idx="139">
                  <c:v>0.486765</c:v>
                </c:pt>
                <c:pt idx="140">
                  <c:v>0.50037799999999999</c:v>
                </c:pt>
                <c:pt idx="141">
                  <c:v>0.50706600000000002</c:v>
                </c:pt>
                <c:pt idx="142">
                  <c:v>0.52329300000000001</c:v>
                </c:pt>
                <c:pt idx="143">
                  <c:v>0.55182799999999999</c:v>
                </c:pt>
                <c:pt idx="144">
                  <c:v>0.70629699999999995</c:v>
                </c:pt>
                <c:pt idx="145">
                  <c:v>0.58488099999999998</c:v>
                </c:pt>
                <c:pt idx="146">
                  <c:v>0.60080900000000004</c:v>
                </c:pt>
                <c:pt idx="147">
                  <c:v>0.52155099999999999</c:v>
                </c:pt>
                <c:pt idx="148">
                  <c:v>0.481512</c:v>
                </c:pt>
                <c:pt idx="149">
                  <c:v>0.476549</c:v>
                </c:pt>
                <c:pt idx="150">
                  <c:v>0.47614000000000001</c:v>
                </c:pt>
                <c:pt idx="151">
                  <c:v>0.48208099999999998</c:v>
                </c:pt>
                <c:pt idx="152">
                  <c:v>0.486398</c:v>
                </c:pt>
                <c:pt idx="153">
                  <c:v>0.49694500000000003</c:v>
                </c:pt>
                <c:pt idx="154">
                  <c:v>0.493703</c:v>
                </c:pt>
                <c:pt idx="155">
                  <c:v>0.49507800000000002</c:v>
                </c:pt>
                <c:pt idx="156">
                  <c:v>0.50395400000000001</c:v>
                </c:pt>
                <c:pt idx="157">
                  <c:v>0.53900899999999996</c:v>
                </c:pt>
                <c:pt idx="158">
                  <c:v>0.51305199999999995</c:v>
                </c:pt>
                <c:pt idx="159">
                  <c:v>0.50030600000000003</c:v>
                </c:pt>
                <c:pt idx="160">
                  <c:v>0.50473500000000004</c:v>
                </c:pt>
                <c:pt idx="161">
                  <c:v>0.49739699999999998</c:v>
                </c:pt>
                <c:pt idx="162">
                  <c:v>0.50569900000000001</c:v>
                </c:pt>
                <c:pt idx="163">
                  <c:v>0.50471500000000002</c:v>
                </c:pt>
                <c:pt idx="164">
                  <c:v>0.51367600000000002</c:v>
                </c:pt>
                <c:pt idx="165">
                  <c:v>0.51156400000000002</c:v>
                </c:pt>
                <c:pt idx="166">
                  <c:v>0.51186299999999996</c:v>
                </c:pt>
                <c:pt idx="167">
                  <c:v>0.51680999999999999</c:v>
                </c:pt>
                <c:pt idx="168">
                  <c:v>0.53124400000000005</c:v>
                </c:pt>
                <c:pt idx="169">
                  <c:v>0.53168400000000005</c:v>
                </c:pt>
                <c:pt idx="170">
                  <c:v>0.54014600000000002</c:v>
                </c:pt>
                <c:pt idx="171">
                  <c:v>0.53478099999999995</c:v>
                </c:pt>
                <c:pt idx="172">
                  <c:v>0.54004099999999999</c:v>
                </c:pt>
                <c:pt idx="173">
                  <c:v>0.54652699999999999</c:v>
                </c:pt>
                <c:pt idx="174">
                  <c:v>0.558338</c:v>
                </c:pt>
                <c:pt idx="175">
                  <c:v>0.54666899999999996</c:v>
                </c:pt>
                <c:pt idx="176">
                  <c:v>0.562832</c:v>
                </c:pt>
                <c:pt idx="177">
                  <c:v>0.566496</c:v>
                </c:pt>
                <c:pt idx="178">
                  <c:v>0.56864899999999996</c:v>
                </c:pt>
                <c:pt idx="179">
                  <c:v>0.56820599999999999</c:v>
                </c:pt>
                <c:pt idx="180">
                  <c:v>0.56897200000000003</c:v>
                </c:pt>
                <c:pt idx="181">
                  <c:v>0.57652599999999998</c:v>
                </c:pt>
                <c:pt idx="182">
                  <c:v>0.58851699999999996</c:v>
                </c:pt>
                <c:pt idx="183">
                  <c:v>0.57911500000000005</c:v>
                </c:pt>
                <c:pt idx="184">
                  <c:v>0.600823</c:v>
                </c:pt>
                <c:pt idx="185">
                  <c:v>0.61370199999999997</c:v>
                </c:pt>
                <c:pt idx="186">
                  <c:v>0.61181200000000002</c:v>
                </c:pt>
                <c:pt idx="187">
                  <c:v>0.61815100000000001</c:v>
                </c:pt>
                <c:pt idx="188">
                  <c:v>0.62810299999999997</c:v>
                </c:pt>
                <c:pt idx="189">
                  <c:v>0.64534400000000003</c:v>
                </c:pt>
                <c:pt idx="190">
                  <c:v>0.67059999999999997</c:v>
                </c:pt>
                <c:pt idx="191">
                  <c:v>0.61704899999999996</c:v>
                </c:pt>
                <c:pt idx="192">
                  <c:v>0.62511300000000003</c:v>
                </c:pt>
                <c:pt idx="193">
                  <c:v>0.62516300000000002</c:v>
                </c:pt>
                <c:pt idx="194">
                  <c:v>0.63571200000000005</c:v>
                </c:pt>
                <c:pt idx="195">
                  <c:v>0.64552299999999996</c:v>
                </c:pt>
                <c:pt idx="196">
                  <c:v>0.65264299999999997</c:v>
                </c:pt>
                <c:pt idx="197">
                  <c:v>0.65425699999999998</c:v>
                </c:pt>
                <c:pt idx="198">
                  <c:v>0.66136600000000001</c:v>
                </c:pt>
                <c:pt idx="199">
                  <c:v>0.65732299999999999</c:v>
                </c:pt>
                <c:pt idx="200">
                  <c:v>0.67830999999999997</c:v>
                </c:pt>
                <c:pt idx="201">
                  <c:v>0.68208800000000003</c:v>
                </c:pt>
                <c:pt idx="202">
                  <c:v>0.69892100000000001</c:v>
                </c:pt>
                <c:pt idx="203">
                  <c:v>0.69564099999999995</c:v>
                </c:pt>
                <c:pt idx="204">
                  <c:v>0.70520300000000002</c:v>
                </c:pt>
                <c:pt idx="205">
                  <c:v>0.71601700000000001</c:v>
                </c:pt>
                <c:pt idx="206">
                  <c:v>0.85692000000000002</c:v>
                </c:pt>
                <c:pt idx="207">
                  <c:v>1.02946</c:v>
                </c:pt>
                <c:pt idx="208">
                  <c:v>0.73709899999999995</c:v>
                </c:pt>
                <c:pt idx="209">
                  <c:v>0.74649500000000002</c:v>
                </c:pt>
                <c:pt idx="210">
                  <c:v>0.75455799999999995</c:v>
                </c:pt>
                <c:pt idx="211">
                  <c:v>0.766235</c:v>
                </c:pt>
                <c:pt idx="212">
                  <c:v>0.773536</c:v>
                </c:pt>
                <c:pt idx="213">
                  <c:v>0.79172699999999996</c:v>
                </c:pt>
                <c:pt idx="214">
                  <c:v>0.80654899999999996</c:v>
                </c:pt>
                <c:pt idx="215">
                  <c:v>0.81268799999999997</c:v>
                </c:pt>
                <c:pt idx="216">
                  <c:v>0.81601699999999999</c:v>
                </c:pt>
                <c:pt idx="217">
                  <c:v>0.83572000000000002</c:v>
                </c:pt>
                <c:pt idx="218">
                  <c:v>0.85578900000000002</c:v>
                </c:pt>
                <c:pt idx="219">
                  <c:v>0.88096099999999999</c:v>
                </c:pt>
                <c:pt idx="220">
                  <c:v>0.86786600000000003</c:v>
                </c:pt>
                <c:pt idx="221">
                  <c:v>0.88381600000000005</c:v>
                </c:pt>
                <c:pt idx="222">
                  <c:v>0.88944199999999995</c:v>
                </c:pt>
                <c:pt idx="223">
                  <c:v>0.91184500000000002</c:v>
                </c:pt>
                <c:pt idx="224">
                  <c:v>0.91841099999999998</c:v>
                </c:pt>
                <c:pt idx="225">
                  <c:v>0.94009699999999996</c:v>
                </c:pt>
                <c:pt idx="226">
                  <c:v>0.978379</c:v>
                </c:pt>
                <c:pt idx="227">
                  <c:v>0.99595900000000004</c:v>
                </c:pt>
                <c:pt idx="228">
                  <c:v>0.97996000000000005</c:v>
                </c:pt>
                <c:pt idx="229">
                  <c:v>1.01335</c:v>
                </c:pt>
                <c:pt idx="230">
                  <c:v>1.0287999999999999</c:v>
                </c:pt>
                <c:pt idx="231">
                  <c:v>1.0455099999999999</c:v>
                </c:pt>
                <c:pt idx="232">
                  <c:v>1.09876</c:v>
                </c:pt>
                <c:pt idx="233">
                  <c:v>1.18313</c:v>
                </c:pt>
                <c:pt idx="234">
                  <c:v>1.2247300000000001</c:v>
                </c:pt>
                <c:pt idx="235">
                  <c:v>1.1434500000000001</c:v>
                </c:pt>
                <c:pt idx="236">
                  <c:v>1.1734599999999999</c:v>
                </c:pt>
                <c:pt idx="237">
                  <c:v>1.1843600000000001</c:v>
                </c:pt>
                <c:pt idx="238">
                  <c:v>1.24305</c:v>
                </c:pt>
                <c:pt idx="239">
                  <c:v>1.24542</c:v>
                </c:pt>
                <c:pt idx="240">
                  <c:v>1.28914</c:v>
                </c:pt>
                <c:pt idx="241">
                  <c:v>1.34741</c:v>
                </c:pt>
                <c:pt idx="242">
                  <c:v>1.3951800000000001</c:v>
                </c:pt>
                <c:pt idx="243">
                  <c:v>1.4711399999999999</c:v>
                </c:pt>
                <c:pt idx="244">
                  <c:v>1.53</c:v>
                </c:pt>
                <c:pt idx="245">
                  <c:v>1.6102799999999999</c:v>
                </c:pt>
                <c:pt idx="246">
                  <c:v>1.6846699999999999</c:v>
                </c:pt>
                <c:pt idx="247">
                  <c:v>1.8467199999999999</c:v>
                </c:pt>
                <c:pt idx="248">
                  <c:v>1.9376100000000001</c:v>
                </c:pt>
                <c:pt idx="249">
                  <c:v>2.0116800000000001</c:v>
                </c:pt>
                <c:pt idx="250">
                  <c:v>2.11077</c:v>
                </c:pt>
                <c:pt idx="251">
                  <c:v>2.1504500000000002</c:v>
                </c:pt>
                <c:pt idx="252">
                  <c:v>2.3256000000000001</c:v>
                </c:pt>
                <c:pt idx="253">
                  <c:v>2.3334000000000001</c:v>
                </c:pt>
                <c:pt idx="254">
                  <c:v>2.18492</c:v>
                </c:pt>
                <c:pt idx="255">
                  <c:v>1.8684099999999999</c:v>
                </c:pt>
                <c:pt idx="256">
                  <c:v>1.57006</c:v>
                </c:pt>
                <c:pt idx="257">
                  <c:v>1.18476</c:v>
                </c:pt>
                <c:pt idx="258">
                  <c:v>0.93310099999999996</c:v>
                </c:pt>
                <c:pt idx="259">
                  <c:v>0.64597899999999997</c:v>
                </c:pt>
                <c:pt idx="260">
                  <c:v>0.56986899999999996</c:v>
                </c:pt>
                <c:pt idx="261">
                  <c:v>0.47145500000000001</c:v>
                </c:pt>
                <c:pt idx="262">
                  <c:v>0</c:v>
                </c:pt>
                <c:pt idx="263">
                  <c:v>7.2715000000000002E-2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E7-4536-97C5-AB331E734723}"/>
            </c:ext>
          </c:extLst>
        </c:ser>
        <c:ser>
          <c:idx val="1"/>
          <c:order val="2"/>
          <c:tx>
            <c:v>Adipose tissue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'Comparison Biological'!$B$2:$B$401</c:f>
              <c:numCache>
                <c:formatCode>General</c:formatCode>
                <c:ptCount val="400"/>
                <c:pt idx="0">
                  <c:v>0.43451299999999998</c:v>
                </c:pt>
                <c:pt idx="1">
                  <c:v>0.465061</c:v>
                </c:pt>
                <c:pt idx="2">
                  <c:v>0.41817199999999999</c:v>
                </c:pt>
                <c:pt idx="3">
                  <c:v>0.409966</c:v>
                </c:pt>
                <c:pt idx="4">
                  <c:v>0.51089700000000005</c:v>
                </c:pt>
                <c:pt idx="5">
                  <c:v>0.48690299999999997</c:v>
                </c:pt>
                <c:pt idx="6">
                  <c:v>0.52089700000000005</c:v>
                </c:pt>
                <c:pt idx="7">
                  <c:v>0.519401</c:v>
                </c:pt>
                <c:pt idx="8">
                  <c:v>0.41054400000000002</c:v>
                </c:pt>
                <c:pt idx="9">
                  <c:v>0.42285400000000001</c:v>
                </c:pt>
                <c:pt idx="10">
                  <c:v>0.44577899999999998</c:v>
                </c:pt>
                <c:pt idx="11">
                  <c:v>0.392486</c:v>
                </c:pt>
                <c:pt idx="12">
                  <c:v>0.40068700000000002</c:v>
                </c:pt>
                <c:pt idx="13">
                  <c:v>0.40802500000000003</c:v>
                </c:pt>
                <c:pt idx="14">
                  <c:v>0.42352099999999998</c:v>
                </c:pt>
                <c:pt idx="15">
                  <c:v>0.47562100000000002</c:v>
                </c:pt>
                <c:pt idx="16">
                  <c:v>0.47338400000000003</c:v>
                </c:pt>
                <c:pt idx="17">
                  <c:v>0.50034599999999996</c:v>
                </c:pt>
                <c:pt idx="18">
                  <c:v>0.45588299999999998</c:v>
                </c:pt>
                <c:pt idx="19">
                  <c:v>0.39301900000000001</c:v>
                </c:pt>
                <c:pt idx="20">
                  <c:v>0.39683600000000002</c:v>
                </c:pt>
                <c:pt idx="21">
                  <c:v>0.88704899999999998</c:v>
                </c:pt>
                <c:pt idx="22">
                  <c:v>0.63492499999999996</c:v>
                </c:pt>
                <c:pt idx="23">
                  <c:v>0.46251100000000001</c:v>
                </c:pt>
                <c:pt idx="24">
                  <c:v>0.38338100000000003</c:v>
                </c:pt>
                <c:pt idx="25">
                  <c:v>0.400972</c:v>
                </c:pt>
                <c:pt idx="26">
                  <c:v>0.40418100000000001</c:v>
                </c:pt>
                <c:pt idx="27">
                  <c:v>0.404644</c:v>
                </c:pt>
                <c:pt idx="28">
                  <c:v>0.46795799999999999</c:v>
                </c:pt>
                <c:pt idx="29">
                  <c:v>0.61388200000000004</c:v>
                </c:pt>
                <c:pt idx="30">
                  <c:v>0.67523500000000003</c:v>
                </c:pt>
                <c:pt idx="31">
                  <c:v>0.42782799999999999</c:v>
                </c:pt>
                <c:pt idx="32">
                  <c:v>0.41281600000000002</c:v>
                </c:pt>
                <c:pt idx="33">
                  <c:v>0.41390700000000002</c:v>
                </c:pt>
                <c:pt idx="34">
                  <c:v>0.43656699999999998</c:v>
                </c:pt>
                <c:pt idx="35">
                  <c:v>0.48447400000000002</c:v>
                </c:pt>
                <c:pt idx="36">
                  <c:v>0.73728199999999999</c:v>
                </c:pt>
                <c:pt idx="37">
                  <c:v>0.45835599999999999</c:v>
                </c:pt>
                <c:pt idx="38">
                  <c:v>0.46392099999999997</c:v>
                </c:pt>
                <c:pt idx="39">
                  <c:v>0.40593200000000002</c:v>
                </c:pt>
                <c:pt idx="40">
                  <c:v>0.419873</c:v>
                </c:pt>
                <c:pt idx="41">
                  <c:v>0.43117699999999998</c:v>
                </c:pt>
                <c:pt idx="42">
                  <c:v>0.45096799999999998</c:v>
                </c:pt>
                <c:pt idx="43">
                  <c:v>0.39083200000000001</c:v>
                </c:pt>
                <c:pt idx="44">
                  <c:v>0.40345700000000001</c:v>
                </c:pt>
                <c:pt idx="45">
                  <c:v>0.39729100000000001</c:v>
                </c:pt>
                <c:pt idx="46">
                  <c:v>0.40522599999999998</c:v>
                </c:pt>
                <c:pt idx="47">
                  <c:v>0.39696599999999999</c:v>
                </c:pt>
                <c:pt idx="48">
                  <c:v>0.39776499999999998</c:v>
                </c:pt>
                <c:pt idx="49">
                  <c:v>0.40209099999999998</c:v>
                </c:pt>
                <c:pt idx="50">
                  <c:v>0.41577900000000001</c:v>
                </c:pt>
                <c:pt idx="51">
                  <c:v>0.40356700000000001</c:v>
                </c:pt>
                <c:pt idx="52">
                  <c:v>0.41366799999999998</c:v>
                </c:pt>
                <c:pt idx="53">
                  <c:v>0.41325200000000001</c:v>
                </c:pt>
                <c:pt idx="54">
                  <c:v>0.40955200000000003</c:v>
                </c:pt>
                <c:pt idx="55">
                  <c:v>0.40955200000000003</c:v>
                </c:pt>
                <c:pt idx="56">
                  <c:v>0.50596099999999999</c:v>
                </c:pt>
                <c:pt idx="57">
                  <c:v>0.595059</c:v>
                </c:pt>
                <c:pt idx="58">
                  <c:v>0.48957800000000001</c:v>
                </c:pt>
                <c:pt idx="59">
                  <c:v>0.41809299999999999</c:v>
                </c:pt>
                <c:pt idx="60">
                  <c:v>0.43611899999999998</c:v>
                </c:pt>
                <c:pt idx="61">
                  <c:v>0.42145899999999997</c:v>
                </c:pt>
                <c:pt idx="62">
                  <c:v>0.43176300000000001</c:v>
                </c:pt>
                <c:pt idx="63">
                  <c:v>0.42883100000000002</c:v>
                </c:pt>
                <c:pt idx="64">
                  <c:v>0.44699899999999998</c:v>
                </c:pt>
                <c:pt idx="65">
                  <c:v>0.442274</c:v>
                </c:pt>
                <c:pt idx="66">
                  <c:v>0.45080500000000001</c:v>
                </c:pt>
                <c:pt idx="67">
                  <c:v>0.459453</c:v>
                </c:pt>
                <c:pt idx="68">
                  <c:v>0.485348</c:v>
                </c:pt>
                <c:pt idx="69">
                  <c:v>0.43964300000000001</c:v>
                </c:pt>
                <c:pt idx="70">
                  <c:v>0.44224799999999997</c:v>
                </c:pt>
                <c:pt idx="71">
                  <c:v>0.44075399999999998</c:v>
                </c:pt>
                <c:pt idx="72">
                  <c:v>0.45307399999999998</c:v>
                </c:pt>
                <c:pt idx="73">
                  <c:v>0.45116499999999998</c:v>
                </c:pt>
                <c:pt idx="74">
                  <c:v>0.45708300000000002</c:v>
                </c:pt>
                <c:pt idx="75">
                  <c:v>0.47205599999999998</c:v>
                </c:pt>
                <c:pt idx="76">
                  <c:v>0.48478100000000002</c:v>
                </c:pt>
                <c:pt idx="77">
                  <c:v>0.45428499999999999</c:v>
                </c:pt>
                <c:pt idx="78">
                  <c:v>0.43975399999999998</c:v>
                </c:pt>
                <c:pt idx="79">
                  <c:v>0.449299</c:v>
                </c:pt>
                <c:pt idx="80">
                  <c:v>0.44975599999999999</c:v>
                </c:pt>
                <c:pt idx="81">
                  <c:v>0.45458399999999999</c:v>
                </c:pt>
                <c:pt idx="82">
                  <c:v>0.46118900000000002</c:v>
                </c:pt>
                <c:pt idx="83">
                  <c:v>0.475101</c:v>
                </c:pt>
                <c:pt idx="84">
                  <c:v>0.479742</c:v>
                </c:pt>
                <c:pt idx="85">
                  <c:v>0.51810299999999998</c:v>
                </c:pt>
                <c:pt idx="86">
                  <c:v>0.45101599999999997</c:v>
                </c:pt>
                <c:pt idx="87">
                  <c:v>0.456621</c:v>
                </c:pt>
                <c:pt idx="88">
                  <c:v>0.46893600000000002</c:v>
                </c:pt>
                <c:pt idx="89">
                  <c:v>0.47282099999999999</c:v>
                </c:pt>
                <c:pt idx="90">
                  <c:v>0.507463</c:v>
                </c:pt>
                <c:pt idx="91">
                  <c:v>0.56152500000000005</c:v>
                </c:pt>
                <c:pt idx="92">
                  <c:v>0.77051899999999995</c:v>
                </c:pt>
                <c:pt idx="93">
                  <c:v>0.43659300000000001</c:v>
                </c:pt>
                <c:pt idx="94">
                  <c:v>0.44890600000000003</c:v>
                </c:pt>
                <c:pt idx="95">
                  <c:v>0.44944400000000001</c:v>
                </c:pt>
                <c:pt idx="96">
                  <c:v>0.44735599999999998</c:v>
                </c:pt>
                <c:pt idx="97">
                  <c:v>0.45411200000000002</c:v>
                </c:pt>
                <c:pt idx="98">
                  <c:v>0.44500000000000001</c:v>
                </c:pt>
                <c:pt idx="99">
                  <c:v>0.45577600000000001</c:v>
                </c:pt>
                <c:pt idx="100">
                  <c:v>0.45455299999999998</c:v>
                </c:pt>
                <c:pt idx="101">
                  <c:v>0.46138499999999999</c:v>
                </c:pt>
                <c:pt idx="102">
                  <c:v>0.466864</c:v>
                </c:pt>
                <c:pt idx="103">
                  <c:v>0.46752700000000003</c:v>
                </c:pt>
                <c:pt idx="104">
                  <c:v>0.60782599999999998</c:v>
                </c:pt>
                <c:pt idx="105">
                  <c:v>0.67237999999999998</c:v>
                </c:pt>
                <c:pt idx="106">
                  <c:v>0.52165700000000004</c:v>
                </c:pt>
                <c:pt idx="107">
                  <c:v>0.55486400000000002</c:v>
                </c:pt>
                <c:pt idx="108">
                  <c:v>0.49455300000000002</c:v>
                </c:pt>
                <c:pt idx="109">
                  <c:v>0.47710900000000001</c:v>
                </c:pt>
                <c:pt idx="110">
                  <c:v>0.48607400000000001</c:v>
                </c:pt>
                <c:pt idx="111">
                  <c:v>0.48063699999999998</c:v>
                </c:pt>
                <c:pt idx="112">
                  <c:v>0.48689199999999999</c:v>
                </c:pt>
                <c:pt idx="113">
                  <c:v>0.50266900000000003</c:v>
                </c:pt>
                <c:pt idx="114">
                  <c:v>0.49637700000000001</c:v>
                </c:pt>
                <c:pt idx="115">
                  <c:v>0.49584099999999998</c:v>
                </c:pt>
                <c:pt idx="116">
                  <c:v>0.511436</c:v>
                </c:pt>
                <c:pt idx="117">
                  <c:v>0.517571</c:v>
                </c:pt>
                <c:pt idx="118">
                  <c:v>0.54042900000000005</c:v>
                </c:pt>
                <c:pt idx="119">
                  <c:v>0.56023299999999998</c:v>
                </c:pt>
                <c:pt idx="120">
                  <c:v>0.51235600000000003</c:v>
                </c:pt>
                <c:pt idx="121">
                  <c:v>0.52261599999999997</c:v>
                </c:pt>
                <c:pt idx="122">
                  <c:v>0.55128600000000005</c:v>
                </c:pt>
                <c:pt idx="123">
                  <c:v>0.486508</c:v>
                </c:pt>
                <c:pt idx="124">
                  <c:v>0.498006</c:v>
                </c:pt>
                <c:pt idx="125">
                  <c:v>0.49551899999999999</c:v>
                </c:pt>
                <c:pt idx="126">
                  <c:v>0.50780199999999998</c:v>
                </c:pt>
                <c:pt idx="127">
                  <c:v>0.51488800000000001</c:v>
                </c:pt>
                <c:pt idx="128">
                  <c:v>0.52521700000000004</c:v>
                </c:pt>
                <c:pt idx="129">
                  <c:v>0.53247699999999998</c:v>
                </c:pt>
                <c:pt idx="130">
                  <c:v>0.55321900000000002</c:v>
                </c:pt>
                <c:pt idx="131">
                  <c:v>0.51651400000000003</c:v>
                </c:pt>
                <c:pt idx="132">
                  <c:v>0.52508900000000003</c:v>
                </c:pt>
                <c:pt idx="133">
                  <c:v>0.51267300000000005</c:v>
                </c:pt>
                <c:pt idx="134">
                  <c:v>0.52904099999999998</c:v>
                </c:pt>
                <c:pt idx="135">
                  <c:v>0.54407799999999995</c:v>
                </c:pt>
                <c:pt idx="136">
                  <c:v>0.58528400000000003</c:v>
                </c:pt>
                <c:pt idx="137">
                  <c:v>0.54840199999999995</c:v>
                </c:pt>
                <c:pt idx="138">
                  <c:v>0.49154700000000001</c:v>
                </c:pt>
                <c:pt idx="139">
                  <c:v>0.49536999999999998</c:v>
                </c:pt>
                <c:pt idx="140">
                  <c:v>0.49196099999999998</c:v>
                </c:pt>
                <c:pt idx="141">
                  <c:v>0.49716900000000003</c:v>
                </c:pt>
                <c:pt idx="142">
                  <c:v>0.51061100000000004</c:v>
                </c:pt>
                <c:pt idx="143">
                  <c:v>0.50523899999999999</c:v>
                </c:pt>
                <c:pt idx="144">
                  <c:v>0.499222</c:v>
                </c:pt>
                <c:pt idx="145">
                  <c:v>0.51196600000000003</c:v>
                </c:pt>
                <c:pt idx="146">
                  <c:v>0.51254500000000003</c:v>
                </c:pt>
                <c:pt idx="147">
                  <c:v>0.50990999999999997</c:v>
                </c:pt>
                <c:pt idx="148">
                  <c:v>0.515123</c:v>
                </c:pt>
                <c:pt idx="149">
                  <c:v>0.50807500000000005</c:v>
                </c:pt>
                <c:pt idx="150">
                  <c:v>0.52547500000000003</c:v>
                </c:pt>
                <c:pt idx="151">
                  <c:v>0.52281699999999998</c:v>
                </c:pt>
                <c:pt idx="152">
                  <c:v>0.52272399999999997</c:v>
                </c:pt>
                <c:pt idx="153">
                  <c:v>0.53160300000000005</c:v>
                </c:pt>
                <c:pt idx="154">
                  <c:v>0.53444199999999997</c:v>
                </c:pt>
                <c:pt idx="155">
                  <c:v>0.54471400000000003</c:v>
                </c:pt>
                <c:pt idx="156">
                  <c:v>0.53523100000000001</c:v>
                </c:pt>
                <c:pt idx="157">
                  <c:v>0.544983</c:v>
                </c:pt>
                <c:pt idx="158">
                  <c:v>0.55108299999999999</c:v>
                </c:pt>
                <c:pt idx="159">
                  <c:v>0.54936499999999999</c:v>
                </c:pt>
                <c:pt idx="160">
                  <c:v>0.55387900000000001</c:v>
                </c:pt>
                <c:pt idx="161">
                  <c:v>0.54971400000000004</c:v>
                </c:pt>
                <c:pt idx="162">
                  <c:v>0.56486599999999998</c:v>
                </c:pt>
                <c:pt idx="163">
                  <c:v>0.57048100000000002</c:v>
                </c:pt>
                <c:pt idx="164">
                  <c:v>0.56976899999999997</c:v>
                </c:pt>
                <c:pt idx="165">
                  <c:v>0.58677800000000002</c:v>
                </c:pt>
                <c:pt idx="166">
                  <c:v>0.59208799999999995</c:v>
                </c:pt>
                <c:pt idx="167">
                  <c:v>0.59609400000000001</c:v>
                </c:pt>
                <c:pt idx="168">
                  <c:v>0.57162999999999997</c:v>
                </c:pt>
                <c:pt idx="169">
                  <c:v>0.56908400000000003</c:v>
                </c:pt>
                <c:pt idx="170">
                  <c:v>0.56423699999999999</c:v>
                </c:pt>
                <c:pt idx="171">
                  <c:v>0.56457500000000005</c:v>
                </c:pt>
                <c:pt idx="172">
                  <c:v>0.57404900000000003</c:v>
                </c:pt>
                <c:pt idx="173">
                  <c:v>0.57959000000000005</c:v>
                </c:pt>
                <c:pt idx="174">
                  <c:v>0.59012399999999998</c:v>
                </c:pt>
                <c:pt idx="175">
                  <c:v>0.59082800000000002</c:v>
                </c:pt>
                <c:pt idx="176">
                  <c:v>0.58896099999999996</c:v>
                </c:pt>
                <c:pt idx="177">
                  <c:v>0.59121599999999996</c:v>
                </c:pt>
                <c:pt idx="178">
                  <c:v>0.58887199999999995</c:v>
                </c:pt>
                <c:pt idx="179">
                  <c:v>0.59873799999999999</c:v>
                </c:pt>
                <c:pt idx="180">
                  <c:v>0.60306099999999996</c:v>
                </c:pt>
                <c:pt idx="181">
                  <c:v>0.61670199999999997</c:v>
                </c:pt>
                <c:pt idx="182">
                  <c:v>0.60789899999999997</c:v>
                </c:pt>
                <c:pt idx="183">
                  <c:v>0.60584899999999997</c:v>
                </c:pt>
                <c:pt idx="184">
                  <c:v>0.61820699999999995</c:v>
                </c:pt>
                <c:pt idx="185">
                  <c:v>0.61905399999999999</c:v>
                </c:pt>
                <c:pt idx="186">
                  <c:v>0.64365099999999997</c:v>
                </c:pt>
                <c:pt idx="187">
                  <c:v>0.73559699999999995</c:v>
                </c:pt>
                <c:pt idx="188">
                  <c:v>0.63109300000000002</c:v>
                </c:pt>
                <c:pt idx="189">
                  <c:v>0.63966000000000001</c:v>
                </c:pt>
                <c:pt idx="190">
                  <c:v>0.63004400000000005</c:v>
                </c:pt>
                <c:pt idx="191">
                  <c:v>0.63237100000000002</c:v>
                </c:pt>
                <c:pt idx="192">
                  <c:v>0.6482</c:v>
                </c:pt>
                <c:pt idx="193">
                  <c:v>0.65550600000000003</c:v>
                </c:pt>
                <c:pt idx="194">
                  <c:v>0.65543600000000002</c:v>
                </c:pt>
                <c:pt idx="195">
                  <c:v>0.653914</c:v>
                </c:pt>
                <c:pt idx="196">
                  <c:v>0.66487799999999997</c:v>
                </c:pt>
                <c:pt idx="197">
                  <c:v>1.01657</c:v>
                </c:pt>
                <c:pt idx="198">
                  <c:v>0.69981400000000005</c:v>
                </c:pt>
                <c:pt idx="199">
                  <c:v>0.70873799999999998</c:v>
                </c:pt>
                <c:pt idx="200">
                  <c:v>0.70179599999999998</c:v>
                </c:pt>
                <c:pt idx="201">
                  <c:v>0.70870699999999998</c:v>
                </c:pt>
                <c:pt idx="202">
                  <c:v>0.73998299999999995</c:v>
                </c:pt>
                <c:pt idx="203">
                  <c:v>0.74853499999999995</c:v>
                </c:pt>
                <c:pt idx="204">
                  <c:v>0.74840099999999998</c:v>
                </c:pt>
                <c:pt idx="205">
                  <c:v>0.77134100000000005</c:v>
                </c:pt>
                <c:pt idx="206">
                  <c:v>0.74757499999999999</c:v>
                </c:pt>
                <c:pt idx="207">
                  <c:v>0.74261999999999995</c:v>
                </c:pt>
                <c:pt idx="208">
                  <c:v>0.75034100000000004</c:v>
                </c:pt>
                <c:pt idx="209">
                  <c:v>0.75794600000000001</c:v>
                </c:pt>
                <c:pt idx="210">
                  <c:v>0.76244699999999999</c:v>
                </c:pt>
                <c:pt idx="211">
                  <c:v>0.77843799999999996</c:v>
                </c:pt>
                <c:pt idx="212">
                  <c:v>0.79396</c:v>
                </c:pt>
                <c:pt idx="213">
                  <c:v>0.78853099999999998</c:v>
                </c:pt>
                <c:pt idx="214">
                  <c:v>0.80262800000000001</c:v>
                </c:pt>
                <c:pt idx="215">
                  <c:v>0.82610700000000004</c:v>
                </c:pt>
                <c:pt idx="216">
                  <c:v>0.84938000000000002</c:v>
                </c:pt>
                <c:pt idx="217">
                  <c:v>0.818021</c:v>
                </c:pt>
                <c:pt idx="218">
                  <c:v>0.84413800000000005</c:v>
                </c:pt>
                <c:pt idx="219">
                  <c:v>0.85422900000000002</c:v>
                </c:pt>
                <c:pt idx="220">
                  <c:v>0.89020999999999995</c:v>
                </c:pt>
                <c:pt idx="221">
                  <c:v>0.86436400000000002</c:v>
                </c:pt>
                <c:pt idx="222">
                  <c:v>0.87856800000000002</c:v>
                </c:pt>
                <c:pt idx="223">
                  <c:v>1.0165999999999999</c:v>
                </c:pt>
                <c:pt idx="224">
                  <c:v>0.893737</c:v>
                </c:pt>
                <c:pt idx="225">
                  <c:v>0.86327200000000004</c:v>
                </c:pt>
                <c:pt idx="226">
                  <c:v>0.88973500000000005</c:v>
                </c:pt>
                <c:pt idx="227">
                  <c:v>0.87596799999999997</c:v>
                </c:pt>
                <c:pt idx="228">
                  <c:v>0.87038800000000005</c:v>
                </c:pt>
                <c:pt idx="229">
                  <c:v>0.88467799999999996</c:v>
                </c:pt>
                <c:pt idx="230">
                  <c:v>0.90200899999999995</c:v>
                </c:pt>
                <c:pt idx="231">
                  <c:v>0.90089699999999995</c:v>
                </c:pt>
                <c:pt idx="232">
                  <c:v>0.91100899999999996</c:v>
                </c:pt>
                <c:pt idx="233">
                  <c:v>0.92926299999999995</c:v>
                </c:pt>
                <c:pt idx="234">
                  <c:v>0.95337099999999997</c:v>
                </c:pt>
                <c:pt idx="235">
                  <c:v>0.97992199999999996</c:v>
                </c:pt>
                <c:pt idx="236">
                  <c:v>0.98482499999999995</c:v>
                </c:pt>
                <c:pt idx="237">
                  <c:v>0.97408499999999998</c:v>
                </c:pt>
                <c:pt idx="238">
                  <c:v>0.98470599999999997</c:v>
                </c:pt>
                <c:pt idx="239">
                  <c:v>1.01762</c:v>
                </c:pt>
                <c:pt idx="240">
                  <c:v>0.997309</c:v>
                </c:pt>
                <c:pt idx="241">
                  <c:v>1.01658</c:v>
                </c:pt>
                <c:pt idx="242">
                  <c:v>1.1005100000000001</c:v>
                </c:pt>
                <c:pt idx="243">
                  <c:v>1.0467299999999999</c:v>
                </c:pt>
                <c:pt idx="244">
                  <c:v>1.06972</c:v>
                </c:pt>
                <c:pt idx="245">
                  <c:v>1.05406</c:v>
                </c:pt>
                <c:pt idx="246">
                  <c:v>1.09761</c:v>
                </c:pt>
                <c:pt idx="247">
                  <c:v>1.1080700000000001</c:v>
                </c:pt>
                <c:pt idx="248">
                  <c:v>1.1233900000000001</c:v>
                </c:pt>
                <c:pt idx="249">
                  <c:v>1.1434</c:v>
                </c:pt>
                <c:pt idx="250">
                  <c:v>1.19096</c:v>
                </c:pt>
                <c:pt idx="251">
                  <c:v>1.1705700000000001</c:v>
                </c:pt>
                <c:pt idx="252">
                  <c:v>1.2040599999999999</c:v>
                </c:pt>
                <c:pt idx="253">
                  <c:v>1.2178</c:v>
                </c:pt>
                <c:pt idx="254">
                  <c:v>1.2566200000000001</c:v>
                </c:pt>
                <c:pt idx="255">
                  <c:v>1.28701</c:v>
                </c:pt>
                <c:pt idx="256">
                  <c:v>1.3166100000000001</c:v>
                </c:pt>
                <c:pt idx="257">
                  <c:v>1.3580700000000001</c:v>
                </c:pt>
                <c:pt idx="258">
                  <c:v>1.4077599999999999</c:v>
                </c:pt>
                <c:pt idx="259">
                  <c:v>1.4328799999999999</c:v>
                </c:pt>
                <c:pt idx="260">
                  <c:v>1.4761500000000001</c:v>
                </c:pt>
                <c:pt idx="261">
                  <c:v>1.50132</c:v>
                </c:pt>
                <c:pt idx="262">
                  <c:v>1.5612999999999999</c:v>
                </c:pt>
                <c:pt idx="263">
                  <c:v>1.62887</c:v>
                </c:pt>
                <c:pt idx="264">
                  <c:v>1.6125700000000001</c:v>
                </c:pt>
                <c:pt idx="265">
                  <c:v>1.6988700000000001</c:v>
                </c:pt>
                <c:pt idx="266">
                  <c:v>1.77135</c:v>
                </c:pt>
                <c:pt idx="267">
                  <c:v>1.8173299999999999</c:v>
                </c:pt>
                <c:pt idx="268">
                  <c:v>1.9458599999999999</c:v>
                </c:pt>
                <c:pt idx="269">
                  <c:v>2.0803600000000002</c:v>
                </c:pt>
                <c:pt idx="270">
                  <c:v>2.2322099999999998</c:v>
                </c:pt>
                <c:pt idx="271">
                  <c:v>2.3365100000000001</c:v>
                </c:pt>
                <c:pt idx="272">
                  <c:v>2.3774299999999999</c:v>
                </c:pt>
                <c:pt idx="273">
                  <c:v>2.4558</c:v>
                </c:pt>
                <c:pt idx="274">
                  <c:v>2.5240499999999999</c:v>
                </c:pt>
                <c:pt idx="275">
                  <c:v>2.4612599999999998</c:v>
                </c:pt>
                <c:pt idx="276">
                  <c:v>2.4049399999999999</c:v>
                </c:pt>
                <c:pt idx="277">
                  <c:v>2.1282999999999999</c:v>
                </c:pt>
                <c:pt idx="278">
                  <c:v>2.0299100000000001</c:v>
                </c:pt>
                <c:pt idx="279">
                  <c:v>1.4819199999999999</c:v>
                </c:pt>
                <c:pt idx="280">
                  <c:v>1.2189700000000001</c:v>
                </c:pt>
                <c:pt idx="281">
                  <c:v>0.77394799999999997</c:v>
                </c:pt>
                <c:pt idx="282">
                  <c:v>0.41419899999999998</c:v>
                </c:pt>
                <c:pt idx="283">
                  <c:v>0.21729499999999999</c:v>
                </c:pt>
                <c:pt idx="284">
                  <c:v>0.10734</c:v>
                </c:pt>
                <c:pt idx="285">
                  <c:v>0.14874999999999999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8E7-4536-97C5-AB331E734723}"/>
            </c:ext>
          </c:extLst>
        </c:ser>
        <c:ser>
          <c:idx val="2"/>
          <c:order val="3"/>
          <c:tx>
            <c:v>Compact bone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'Comparison Biological'!$C$2:$C$401</c:f>
              <c:numCache>
                <c:formatCode>General</c:formatCode>
                <c:ptCount val="400"/>
                <c:pt idx="0">
                  <c:v>0.29460900000000001</c:v>
                </c:pt>
                <c:pt idx="1">
                  <c:v>0.295626</c:v>
                </c:pt>
                <c:pt idx="2">
                  <c:v>0.29556500000000002</c:v>
                </c:pt>
                <c:pt idx="3">
                  <c:v>0.309168</c:v>
                </c:pt>
                <c:pt idx="4">
                  <c:v>0.32263700000000001</c:v>
                </c:pt>
                <c:pt idx="5">
                  <c:v>0.31502799999999997</c:v>
                </c:pt>
                <c:pt idx="6">
                  <c:v>0.31398100000000001</c:v>
                </c:pt>
                <c:pt idx="7">
                  <c:v>0.32478800000000002</c:v>
                </c:pt>
                <c:pt idx="8">
                  <c:v>0.32312299999999999</c:v>
                </c:pt>
                <c:pt idx="9">
                  <c:v>0.33035300000000001</c:v>
                </c:pt>
                <c:pt idx="10">
                  <c:v>0.34462999999999999</c:v>
                </c:pt>
                <c:pt idx="11">
                  <c:v>0.37520599999999998</c:v>
                </c:pt>
                <c:pt idx="12">
                  <c:v>0.349526</c:v>
                </c:pt>
                <c:pt idx="13">
                  <c:v>0.37166199999999999</c:v>
                </c:pt>
                <c:pt idx="14">
                  <c:v>0.315801</c:v>
                </c:pt>
                <c:pt idx="15">
                  <c:v>0.32062000000000002</c:v>
                </c:pt>
                <c:pt idx="16">
                  <c:v>0.32457999999999998</c:v>
                </c:pt>
                <c:pt idx="17">
                  <c:v>0.33426400000000001</c:v>
                </c:pt>
                <c:pt idx="18">
                  <c:v>0.35586000000000001</c:v>
                </c:pt>
                <c:pt idx="19">
                  <c:v>0.31329699999999999</c:v>
                </c:pt>
                <c:pt idx="20">
                  <c:v>0.349607</c:v>
                </c:pt>
                <c:pt idx="21">
                  <c:v>0.40049499999999999</c:v>
                </c:pt>
                <c:pt idx="22">
                  <c:v>0.37042399999999998</c:v>
                </c:pt>
                <c:pt idx="23">
                  <c:v>0.31520199999999998</c:v>
                </c:pt>
                <c:pt idx="24">
                  <c:v>0.31803300000000001</c:v>
                </c:pt>
                <c:pt idx="25">
                  <c:v>0.31788</c:v>
                </c:pt>
                <c:pt idx="26">
                  <c:v>0.31333899999999998</c:v>
                </c:pt>
                <c:pt idx="27">
                  <c:v>0.32066800000000001</c:v>
                </c:pt>
                <c:pt idx="28">
                  <c:v>0.32245499999999999</c:v>
                </c:pt>
                <c:pt idx="29">
                  <c:v>0.331484</c:v>
                </c:pt>
                <c:pt idx="30">
                  <c:v>0.33601300000000001</c:v>
                </c:pt>
                <c:pt idx="31">
                  <c:v>0.34359099999999998</c:v>
                </c:pt>
                <c:pt idx="32">
                  <c:v>0.36828300000000003</c:v>
                </c:pt>
                <c:pt idx="33">
                  <c:v>0.318857</c:v>
                </c:pt>
                <c:pt idx="34">
                  <c:v>0.31740400000000002</c:v>
                </c:pt>
                <c:pt idx="35">
                  <c:v>0.317828</c:v>
                </c:pt>
                <c:pt idx="36">
                  <c:v>0.32008799999999998</c:v>
                </c:pt>
                <c:pt idx="37">
                  <c:v>0.32688699999999998</c:v>
                </c:pt>
                <c:pt idx="38">
                  <c:v>0.328573</c:v>
                </c:pt>
                <c:pt idx="39">
                  <c:v>0.328013</c:v>
                </c:pt>
                <c:pt idx="40">
                  <c:v>0.32855899999999999</c:v>
                </c:pt>
                <c:pt idx="41">
                  <c:v>0.33219399999999999</c:v>
                </c:pt>
                <c:pt idx="42">
                  <c:v>0.33423000000000003</c:v>
                </c:pt>
                <c:pt idx="43">
                  <c:v>0.34037099999999998</c:v>
                </c:pt>
                <c:pt idx="44">
                  <c:v>0.332065</c:v>
                </c:pt>
                <c:pt idx="45">
                  <c:v>0.340671</c:v>
                </c:pt>
                <c:pt idx="46">
                  <c:v>0.34012799999999999</c:v>
                </c:pt>
                <c:pt idx="47">
                  <c:v>0.34878399999999998</c:v>
                </c:pt>
                <c:pt idx="48">
                  <c:v>0.34557300000000002</c:v>
                </c:pt>
                <c:pt idx="49">
                  <c:v>0.34446900000000003</c:v>
                </c:pt>
                <c:pt idx="50">
                  <c:v>0.34787299999999999</c:v>
                </c:pt>
                <c:pt idx="51">
                  <c:v>0.35117599999999999</c:v>
                </c:pt>
                <c:pt idx="52">
                  <c:v>0.36314099999999999</c:v>
                </c:pt>
                <c:pt idx="53">
                  <c:v>0.361848</c:v>
                </c:pt>
                <c:pt idx="54">
                  <c:v>0.36418800000000001</c:v>
                </c:pt>
                <c:pt idx="55">
                  <c:v>0.35837000000000002</c:v>
                </c:pt>
                <c:pt idx="56">
                  <c:v>0.364869</c:v>
                </c:pt>
                <c:pt idx="57">
                  <c:v>0.36460199999999998</c:v>
                </c:pt>
                <c:pt idx="58">
                  <c:v>0.373693</c:v>
                </c:pt>
                <c:pt idx="59">
                  <c:v>0.38215199999999999</c:v>
                </c:pt>
                <c:pt idx="60">
                  <c:v>0.382191</c:v>
                </c:pt>
                <c:pt idx="61">
                  <c:v>0.38192700000000002</c:v>
                </c:pt>
                <c:pt idx="62">
                  <c:v>0.39206999999999997</c:v>
                </c:pt>
                <c:pt idx="63">
                  <c:v>0.40713899999999997</c:v>
                </c:pt>
                <c:pt idx="64">
                  <c:v>0.42864200000000002</c:v>
                </c:pt>
                <c:pt idx="65">
                  <c:v>0.38144</c:v>
                </c:pt>
                <c:pt idx="66">
                  <c:v>0.386963</c:v>
                </c:pt>
                <c:pt idx="67">
                  <c:v>0.38842500000000002</c:v>
                </c:pt>
                <c:pt idx="68">
                  <c:v>0.399501</c:v>
                </c:pt>
                <c:pt idx="69">
                  <c:v>0.399418</c:v>
                </c:pt>
                <c:pt idx="70">
                  <c:v>0.40163599999999999</c:v>
                </c:pt>
                <c:pt idx="71">
                  <c:v>0.40926000000000001</c:v>
                </c:pt>
                <c:pt idx="72">
                  <c:v>0.40878900000000001</c:v>
                </c:pt>
                <c:pt idx="73">
                  <c:v>0.42444300000000001</c:v>
                </c:pt>
                <c:pt idx="74">
                  <c:v>0.44965500000000003</c:v>
                </c:pt>
                <c:pt idx="75">
                  <c:v>0.41461500000000001</c:v>
                </c:pt>
                <c:pt idx="76">
                  <c:v>0.407059</c:v>
                </c:pt>
                <c:pt idx="77">
                  <c:v>0.41563699999999998</c:v>
                </c:pt>
                <c:pt idx="78">
                  <c:v>0.42449900000000002</c:v>
                </c:pt>
                <c:pt idx="79">
                  <c:v>0.42197600000000002</c:v>
                </c:pt>
                <c:pt idx="80">
                  <c:v>0.43546099999999999</c:v>
                </c:pt>
                <c:pt idx="81">
                  <c:v>0.44229600000000002</c:v>
                </c:pt>
                <c:pt idx="82">
                  <c:v>0.456229</c:v>
                </c:pt>
                <c:pt idx="83">
                  <c:v>0.46889999999999998</c:v>
                </c:pt>
                <c:pt idx="84">
                  <c:v>0.487682</c:v>
                </c:pt>
                <c:pt idx="85">
                  <c:v>0.46246399999999999</c:v>
                </c:pt>
                <c:pt idx="86">
                  <c:v>0.462169</c:v>
                </c:pt>
                <c:pt idx="87">
                  <c:v>0.45942300000000003</c:v>
                </c:pt>
                <c:pt idx="88">
                  <c:v>0.480966</c:v>
                </c:pt>
                <c:pt idx="89">
                  <c:v>0.48732799999999998</c:v>
                </c:pt>
                <c:pt idx="90">
                  <c:v>0.53784799999999999</c:v>
                </c:pt>
                <c:pt idx="91">
                  <c:v>0.51873499999999995</c:v>
                </c:pt>
                <c:pt idx="92">
                  <c:v>0.47294399999999998</c:v>
                </c:pt>
                <c:pt idx="93">
                  <c:v>0.474777</c:v>
                </c:pt>
                <c:pt idx="94">
                  <c:v>0.48566500000000001</c:v>
                </c:pt>
                <c:pt idx="95">
                  <c:v>0.48442499999999999</c:v>
                </c:pt>
                <c:pt idx="96">
                  <c:v>0.49945299999999998</c:v>
                </c:pt>
                <c:pt idx="97">
                  <c:v>0.50769799999999998</c:v>
                </c:pt>
                <c:pt idx="98">
                  <c:v>0.51751100000000005</c:v>
                </c:pt>
                <c:pt idx="99">
                  <c:v>0.54218599999999995</c:v>
                </c:pt>
                <c:pt idx="100">
                  <c:v>0.57541299999999995</c:v>
                </c:pt>
                <c:pt idx="101">
                  <c:v>0.53137900000000005</c:v>
                </c:pt>
                <c:pt idx="102">
                  <c:v>0.55575399999999997</c:v>
                </c:pt>
                <c:pt idx="103">
                  <c:v>0.58110499999999998</c:v>
                </c:pt>
                <c:pt idx="104">
                  <c:v>0.50441000000000003</c:v>
                </c:pt>
                <c:pt idx="105">
                  <c:v>0.50512699999999999</c:v>
                </c:pt>
                <c:pt idx="106">
                  <c:v>0.50151800000000002</c:v>
                </c:pt>
                <c:pt idx="107">
                  <c:v>0.51613399999999998</c:v>
                </c:pt>
                <c:pt idx="108">
                  <c:v>0.52729300000000001</c:v>
                </c:pt>
                <c:pt idx="109">
                  <c:v>0.52898100000000003</c:v>
                </c:pt>
                <c:pt idx="110">
                  <c:v>0.53712099999999996</c:v>
                </c:pt>
                <c:pt idx="111">
                  <c:v>0.55155900000000002</c:v>
                </c:pt>
                <c:pt idx="112">
                  <c:v>0.55760200000000004</c:v>
                </c:pt>
                <c:pt idx="113">
                  <c:v>0.56992699999999996</c:v>
                </c:pt>
                <c:pt idx="114">
                  <c:v>0.59860100000000005</c:v>
                </c:pt>
                <c:pt idx="115">
                  <c:v>0.57720800000000005</c:v>
                </c:pt>
                <c:pt idx="116">
                  <c:v>0.59431</c:v>
                </c:pt>
                <c:pt idx="117">
                  <c:v>0.57415700000000003</c:v>
                </c:pt>
                <c:pt idx="118">
                  <c:v>0.57823100000000005</c:v>
                </c:pt>
                <c:pt idx="119">
                  <c:v>0.59001700000000001</c:v>
                </c:pt>
                <c:pt idx="120">
                  <c:v>0.60627200000000003</c:v>
                </c:pt>
                <c:pt idx="121">
                  <c:v>0.61593699999999996</c:v>
                </c:pt>
                <c:pt idx="122">
                  <c:v>0.74587099999999995</c:v>
                </c:pt>
                <c:pt idx="123">
                  <c:v>0.62594399999999994</c:v>
                </c:pt>
                <c:pt idx="124">
                  <c:v>0.64033899999999999</c:v>
                </c:pt>
                <c:pt idx="125">
                  <c:v>0.64947699999999997</c:v>
                </c:pt>
                <c:pt idx="126">
                  <c:v>0.66093900000000005</c:v>
                </c:pt>
                <c:pt idx="127">
                  <c:v>0.682315</c:v>
                </c:pt>
                <c:pt idx="128">
                  <c:v>0.69529300000000005</c:v>
                </c:pt>
                <c:pt idx="129">
                  <c:v>0.71410300000000004</c:v>
                </c:pt>
                <c:pt idx="130">
                  <c:v>0.74344699999999997</c:v>
                </c:pt>
                <c:pt idx="131">
                  <c:v>0.78760600000000003</c:v>
                </c:pt>
                <c:pt idx="132">
                  <c:v>0.72031699999999999</c:v>
                </c:pt>
                <c:pt idx="133">
                  <c:v>0.73353699999999999</c:v>
                </c:pt>
                <c:pt idx="134">
                  <c:v>0.75228899999999999</c:v>
                </c:pt>
                <c:pt idx="135">
                  <c:v>0.77427900000000005</c:v>
                </c:pt>
                <c:pt idx="136">
                  <c:v>0.80173499999999998</c:v>
                </c:pt>
                <c:pt idx="137">
                  <c:v>0.82524399999999998</c:v>
                </c:pt>
                <c:pt idx="138">
                  <c:v>0.85968100000000003</c:v>
                </c:pt>
                <c:pt idx="139">
                  <c:v>0.84871799999999997</c:v>
                </c:pt>
                <c:pt idx="140">
                  <c:v>0.86548999999999998</c:v>
                </c:pt>
                <c:pt idx="141">
                  <c:v>0.89163099999999995</c:v>
                </c:pt>
                <c:pt idx="142">
                  <c:v>1.0285299999999999</c:v>
                </c:pt>
                <c:pt idx="143">
                  <c:v>0.94432899999999997</c:v>
                </c:pt>
                <c:pt idx="144">
                  <c:v>1.01858</c:v>
                </c:pt>
                <c:pt idx="145">
                  <c:v>1.0462400000000001</c:v>
                </c:pt>
                <c:pt idx="146">
                  <c:v>1.08033</c:v>
                </c:pt>
                <c:pt idx="147">
                  <c:v>1.12147</c:v>
                </c:pt>
                <c:pt idx="148">
                  <c:v>1.17892</c:v>
                </c:pt>
                <c:pt idx="149">
                  <c:v>1.2385999999999999</c:v>
                </c:pt>
                <c:pt idx="150">
                  <c:v>1.3094300000000001</c:v>
                </c:pt>
                <c:pt idx="151">
                  <c:v>1.4015</c:v>
                </c:pt>
                <c:pt idx="152">
                  <c:v>1.544</c:v>
                </c:pt>
                <c:pt idx="153">
                  <c:v>1.74665</c:v>
                </c:pt>
                <c:pt idx="154">
                  <c:v>1.8361099999999999</c:v>
                </c:pt>
                <c:pt idx="155">
                  <c:v>1.97559</c:v>
                </c:pt>
                <c:pt idx="156">
                  <c:v>2.1456400000000002</c:v>
                </c:pt>
                <c:pt idx="157">
                  <c:v>1.9693700000000001</c:v>
                </c:pt>
                <c:pt idx="158">
                  <c:v>1.6966699999999999</c:v>
                </c:pt>
                <c:pt idx="159">
                  <c:v>1.27563</c:v>
                </c:pt>
                <c:pt idx="160">
                  <c:v>0.83570299999999997</c:v>
                </c:pt>
                <c:pt idx="161">
                  <c:v>0.45269900000000002</c:v>
                </c:pt>
                <c:pt idx="162">
                  <c:v>0.26002399999999998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8E7-4536-97C5-AB331E734723}"/>
            </c:ext>
          </c:extLst>
        </c:ser>
        <c:ser>
          <c:idx val="3"/>
          <c:order val="4"/>
          <c:tx>
            <c:strRef>
              <c:f>'Comparison Biological'!$D$1</c:f>
              <c:strCache>
                <c:ptCount val="1"/>
                <c:pt idx="0">
                  <c:v>Brain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'Comparison Biological'!$D$2:$D$401</c:f>
              <c:numCache>
                <c:formatCode>General</c:formatCode>
                <c:ptCount val="400"/>
                <c:pt idx="0">
                  <c:v>0.34136899999999998</c:v>
                </c:pt>
                <c:pt idx="1">
                  <c:v>0.33336300000000002</c:v>
                </c:pt>
                <c:pt idx="2">
                  <c:v>0.33051700000000001</c:v>
                </c:pt>
                <c:pt idx="3">
                  <c:v>0.34362900000000002</c:v>
                </c:pt>
                <c:pt idx="4">
                  <c:v>0.34448499999999999</c:v>
                </c:pt>
                <c:pt idx="5">
                  <c:v>0.349638</c:v>
                </c:pt>
                <c:pt idx="6">
                  <c:v>0.34662900000000002</c:v>
                </c:pt>
                <c:pt idx="7">
                  <c:v>0.35602</c:v>
                </c:pt>
                <c:pt idx="8">
                  <c:v>0.38791999999999999</c:v>
                </c:pt>
                <c:pt idx="9">
                  <c:v>0.32420199999999999</c:v>
                </c:pt>
                <c:pt idx="10">
                  <c:v>0.33846799999999999</c:v>
                </c:pt>
                <c:pt idx="11">
                  <c:v>0.34044400000000002</c:v>
                </c:pt>
                <c:pt idx="12">
                  <c:v>0.3417</c:v>
                </c:pt>
                <c:pt idx="13">
                  <c:v>0.34176400000000001</c:v>
                </c:pt>
                <c:pt idx="14">
                  <c:v>0.36723899999999998</c:v>
                </c:pt>
                <c:pt idx="15">
                  <c:v>0.51180499999999995</c:v>
                </c:pt>
                <c:pt idx="16">
                  <c:v>0.44814199999999998</c:v>
                </c:pt>
                <c:pt idx="17">
                  <c:v>0.41203800000000002</c:v>
                </c:pt>
                <c:pt idx="18">
                  <c:v>0.42410100000000001</c:v>
                </c:pt>
                <c:pt idx="19">
                  <c:v>0.46874199999999999</c:v>
                </c:pt>
                <c:pt idx="20">
                  <c:v>0.421898</c:v>
                </c:pt>
                <c:pt idx="21">
                  <c:v>0.467636</c:v>
                </c:pt>
                <c:pt idx="22">
                  <c:v>0.39063599999999998</c:v>
                </c:pt>
                <c:pt idx="23">
                  <c:v>0.40220699999999998</c:v>
                </c:pt>
                <c:pt idx="24">
                  <c:v>0.40801999999999999</c:v>
                </c:pt>
                <c:pt idx="25">
                  <c:v>0.40865800000000002</c:v>
                </c:pt>
                <c:pt idx="26">
                  <c:v>0.43825999999999998</c:v>
                </c:pt>
                <c:pt idx="27">
                  <c:v>0.44449499999999997</c:v>
                </c:pt>
                <c:pt idx="28">
                  <c:v>0.49562400000000001</c:v>
                </c:pt>
                <c:pt idx="29">
                  <c:v>0.478132</c:v>
                </c:pt>
                <c:pt idx="30">
                  <c:v>0.40661700000000001</c:v>
                </c:pt>
                <c:pt idx="31">
                  <c:v>0.367782</c:v>
                </c:pt>
                <c:pt idx="32">
                  <c:v>0.35842099999999999</c:v>
                </c:pt>
                <c:pt idx="33">
                  <c:v>0.36229699999999998</c:v>
                </c:pt>
                <c:pt idx="34">
                  <c:v>0.36160199999999998</c:v>
                </c:pt>
                <c:pt idx="35">
                  <c:v>0.372006</c:v>
                </c:pt>
                <c:pt idx="36">
                  <c:v>0.371531</c:v>
                </c:pt>
                <c:pt idx="37">
                  <c:v>0.37092599999999998</c:v>
                </c:pt>
                <c:pt idx="38">
                  <c:v>0.38321300000000003</c:v>
                </c:pt>
                <c:pt idx="39">
                  <c:v>0.393955</c:v>
                </c:pt>
                <c:pt idx="40">
                  <c:v>0.39765099999999998</c:v>
                </c:pt>
                <c:pt idx="41">
                  <c:v>0.40760000000000002</c:v>
                </c:pt>
                <c:pt idx="42">
                  <c:v>0.441052</c:v>
                </c:pt>
                <c:pt idx="43">
                  <c:v>0.38568799999999998</c:v>
                </c:pt>
                <c:pt idx="44">
                  <c:v>0.39648800000000001</c:v>
                </c:pt>
                <c:pt idx="45">
                  <c:v>0.42415599999999998</c:v>
                </c:pt>
                <c:pt idx="46">
                  <c:v>0.35985699999999998</c:v>
                </c:pt>
                <c:pt idx="47">
                  <c:v>0.343999</c:v>
                </c:pt>
                <c:pt idx="48">
                  <c:v>0.34761399999999998</c:v>
                </c:pt>
                <c:pt idx="49">
                  <c:v>0.35241600000000001</c:v>
                </c:pt>
                <c:pt idx="50">
                  <c:v>0.35205999999999998</c:v>
                </c:pt>
                <c:pt idx="51">
                  <c:v>0.34872300000000001</c:v>
                </c:pt>
                <c:pt idx="52">
                  <c:v>0.36225200000000002</c:v>
                </c:pt>
                <c:pt idx="53">
                  <c:v>0.35352899999999998</c:v>
                </c:pt>
                <c:pt idx="54">
                  <c:v>0.35780699999999999</c:v>
                </c:pt>
                <c:pt idx="55">
                  <c:v>0.37420700000000001</c:v>
                </c:pt>
                <c:pt idx="56">
                  <c:v>0.35853400000000002</c:v>
                </c:pt>
                <c:pt idx="57">
                  <c:v>0.35721199999999997</c:v>
                </c:pt>
                <c:pt idx="58">
                  <c:v>0.36132999999999998</c:v>
                </c:pt>
                <c:pt idx="59">
                  <c:v>0.35827500000000001</c:v>
                </c:pt>
                <c:pt idx="60">
                  <c:v>0.37206699999999998</c:v>
                </c:pt>
                <c:pt idx="61">
                  <c:v>0.37333300000000003</c:v>
                </c:pt>
                <c:pt idx="62">
                  <c:v>0.358655</c:v>
                </c:pt>
                <c:pt idx="63">
                  <c:v>0.37093999999999999</c:v>
                </c:pt>
                <c:pt idx="64">
                  <c:v>0.36755500000000002</c:v>
                </c:pt>
                <c:pt idx="65">
                  <c:v>0.37412000000000001</c:v>
                </c:pt>
                <c:pt idx="66">
                  <c:v>0.372112</c:v>
                </c:pt>
                <c:pt idx="67">
                  <c:v>0.37864199999999998</c:v>
                </c:pt>
                <c:pt idx="68">
                  <c:v>0.37051400000000001</c:v>
                </c:pt>
                <c:pt idx="69">
                  <c:v>0.377743</c:v>
                </c:pt>
                <c:pt idx="70">
                  <c:v>0.38400499999999999</c:v>
                </c:pt>
                <c:pt idx="71">
                  <c:v>0.38435399999999997</c:v>
                </c:pt>
                <c:pt idx="72">
                  <c:v>0.51105800000000001</c:v>
                </c:pt>
                <c:pt idx="73">
                  <c:v>0.409802</c:v>
                </c:pt>
                <c:pt idx="74">
                  <c:v>0.41658699999999999</c:v>
                </c:pt>
                <c:pt idx="75">
                  <c:v>0.41305500000000001</c:v>
                </c:pt>
                <c:pt idx="76">
                  <c:v>0.59640800000000005</c:v>
                </c:pt>
                <c:pt idx="77">
                  <c:v>0.48828899999999997</c:v>
                </c:pt>
                <c:pt idx="78">
                  <c:v>0.44553100000000001</c:v>
                </c:pt>
                <c:pt idx="79">
                  <c:v>0.46624100000000002</c:v>
                </c:pt>
                <c:pt idx="80">
                  <c:v>0.50949500000000003</c:v>
                </c:pt>
                <c:pt idx="81">
                  <c:v>0.41503400000000001</c:v>
                </c:pt>
                <c:pt idx="82">
                  <c:v>0.41123399999999999</c:v>
                </c:pt>
                <c:pt idx="83">
                  <c:v>0.41738500000000001</c:v>
                </c:pt>
                <c:pt idx="84">
                  <c:v>0.42286400000000002</c:v>
                </c:pt>
                <c:pt idx="85">
                  <c:v>0.41879</c:v>
                </c:pt>
                <c:pt idx="86">
                  <c:v>0.427062</c:v>
                </c:pt>
                <c:pt idx="87">
                  <c:v>0.43188500000000002</c:v>
                </c:pt>
                <c:pt idx="88">
                  <c:v>0.43739400000000001</c:v>
                </c:pt>
                <c:pt idx="89">
                  <c:v>0.45794499999999999</c:v>
                </c:pt>
                <c:pt idx="90">
                  <c:v>0.460843</c:v>
                </c:pt>
                <c:pt idx="91">
                  <c:v>0.49052600000000002</c:v>
                </c:pt>
                <c:pt idx="92">
                  <c:v>0.42725800000000003</c:v>
                </c:pt>
                <c:pt idx="93">
                  <c:v>0.43424499999999999</c:v>
                </c:pt>
                <c:pt idx="94">
                  <c:v>0.44681399999999999</c:v>
                </c:pt>
                <c:pt idx="95">
                  <c:v>0.44184400000000001</c:v>
                </c:pt>
                <c:pt idx="96">
                  <c:v>0.44566</c:v>
                </c:pt>
                <c:pt idx="97">
                  <c:v>0.45238200000000001</c:v>
                </c:pt>
                <c:pt idx="98">
                  <c:v>0.46832400000000002</c:v>
                </c:pt>
                <c:pt idx="99">
                  <c:v>0.50572099999999998</c:v>
                </c:pt>
                <c:pt idx="100">
                  <c:v>0.51648400000000005</c:v>
                </c:pt>
                <c:pt idx="101">
                  <c:v>0.487846</c:v>
                </c:pt>
                <c:pt idx="102">
                  <c:v>0.47286499999999998</c:v>
                </c:pt>
                <c:pt idx="103">
                  <c:v>0.484514</c:v>
                </c:pt>
                <c:pt idx="104">
                  <c:v>0.53981599999999996</c:v>
                </c:pt>
                <c:pt idx="105">
                  <c:v>0.52033499999999999</c:v>
                </c:pt>
                <c:pt idx="106">
                  <c:v>0.57206000000000001</c:v>
                </c:pt>
                <c:pt idx="107">
                  <c:v>0.45381899999999997</c:v>
                </c:pt>
                <c:pt idx="108">
                  <c:v>0.45780999999999999</c:v>
                </c:pt>
                <c:pt idx="109">
                  <c:v>0.46760499999999999</c:v>
                </c:pt>
                <c:pt idx="110">
                  <c:v>0.47269499999999998</c:v>
                </c:pt>
                <c:pt idx="111">
                  <c:v>0.47155799999999998</c:v>
                </c:pt>
                <c:pt idx="112">
                  <c:v>0.48811199999999999</c:v>
                </c:pt>
                <c:pt idx="113">
                  <c:v>0.49653599999999998</c:v>
                </c:pt>
                <c:pt idx="114">
                  <c:v>0.52193900000000004</c:v>
                </c:pt>
                <c:pt idx="115">
                  <c:v>0.476634</c:v>
                </c:pt>
                <c:pt idx="116">
                  <c:v>0.47352300000000003</c:v>
                </c:pt>
                <c:pt idx="117">
                  <c:v>0.47378900000000002</c:v>
                </c:pt>
                <c:pt idx="118">
                  <c:v>0.48692200000000002</c:v>
                </c:pt>
                <c:pt idx="119">
                  <c:v>0.49731799999999998</c:v>
                </c:pt>
                <c:pt idx="120">
                  <c:v>0.50565000000000004</c:v>
                </c:pt>
                <c:pt idx="121">
                  <c:v>0.55240100000000003</c:v>
                </c:pt>
                <c:pt idx="122">
                  <c:v>0.49738399999999999</c:v>
                </c:pt>
                <c:pt idx="123">
                  <c:v>0.51402800000000004</c:v>
                </c:pt>
                <c:pt idx="124">
                  <c:v>0.49040800000000001</c:v>
                </c:pt>
                <c:pt idx="125">
                  <c:v>0.50235600000000002</c:v>
                </c:pt>
                <c:pt idx="126">
                  <c:v>0.549176</c:v>
                </c:pt>
                <c:pt idx="127">
                  <c:v>0.50177300000000002</c:v>
                </c:pt>
                <c:pt idx="128">
                  <c:v>0.49861</c:v>
                </c:pt>
                <c:pt idx="129">
                  <c:v>0.44881799999999999</c:v>
                </c:pt>
                <c:pt idx="130">
                  <c:v>0.453538</c:v>
                </c:pt>
                <c:pt idx="131">
                  <c:v>0.45984700000000001</c:v>
                </c:pt>
                <c:pt idx="132">
                  <c:v>0.46067599999999997</c:v>
                </c:pt>
                <c:pt idx="133">
                  <c:v>0.46413500000000002</c:v>
                </c:pt>
                <c:pt idx="134">
                  <c:v>0.46854800000000002</c:v>
                </c:pt>
                <c:pt idx="135">
                  <c:v>0.47425699999999998</c:v>
                </c:pt>
                <c:pt idx="136">
                  <c:v>0.48098299999999999</c:v>
                </c:pt>
                <c:pt idx="137">
                  <c:v>0.482792</c:v>
                </c:pt>
                <c:pt idx="138">
                  <c:v>0.49671100000000001</c:v>
                </c:pt>
                <c:pt idx="139">
                  <c:v>0.52057699999999996</c:v>
                </c:pt>
                <c:pt idx="140">
                  <c:v>0.47485100000000002</c:v>
                </c:pt>
                <c:pt idx="141">
                  <c:v>0.47433500000000001</c:v>
                </c:pt>
                <c:pt idx="142">
                  <c:v>0.47593600000000003</c:v>
                </c:pt>
                <c:pt idx="143">
                  <c:v>0.47386699999999998</c:v>
                </c:pt>
                <c:pt idx="144">
                  <c:v>0.48016500000000001</c:v>
                </c:pt>
                <c:pt idx="145">
                  <c:v>0.47681600000000002</c:v>
                </c:pt>
                <c:pt idx="146">
                  <c:v>0.48804500000000001</c:v>
                </c:pt>
                <c:pt idx="147">
                  <c:v>0.49779299999999999</c:v>
                </c:pt>
                <c:pt idx="148">
                  <c:v>0.49245499999999998</c:v>
                </c:pt>
                <c:pt idx="149">
                  <c:v>0.49398900000000001</c:v>
                </c:pt>
                <c:pt idx="150">
                  <c:v>0.49284800000000001</c:v>
                </c:pt>
                <c:pt idx="151">
                  <c:v>0.53255300000000005</c:v>
                </c:pt>
                <c:pt idx="152">
                  <c:v>0.59591700000000003</c:v>
                </c:pt>
                <c:pt idx="153">
                  <c:v>0.55074699999999999</c:v>
                </c:pt>
                <c:pt idx="154">
                  <c:v>0.56132099999999996</c:v>
                </c:pt>
                <c:pt idx="155">
                  <c:v>0.59274199999999999</c:v>
                </c:pt>
                <c:pt idx="156">
                  <c:v>0.558473</c:v>
                </c:pt>
                <c:pt idx="157">
                  <c:v>0.50637699999999997</c:v>
                </c:pt>
                <c:pt idx="158">
                  <c:v>0.51221000000000005</c:v>
                </c:pt>
                <c:pt idx="159">
                  <c:v>0.51775599999999999</c:v>
                </c:pt>
                <c:pt idx="160">
                  <c:v>0.51598299999999997</c:v>
                </c:pt>
                <c:pt idx="161">
                  <c:v>0.52632100000000004</c:v>
                </c:pt>
                <c:pt idx="162">
                  <c:v>0.52512700000000001</c:v>
                </c:pt>
                <c:pt idx="163">
                  <c:v>0.53713200000000005</c:v>
                </c:pt>
                <c:pt idx="164">
                  <c:v>0.53173700000000002</c:v>
                </c:pt>
                <c:pt idx="165">
                  <c:v>0.54050600000000004</c:v>
                </c:pt>
                <c:pt idx="166">
                  <c:v>0.55205400000000004</c:v>
                </c:pt>
                <c:pt idx="167">
                  <c:v>0.55306999999999995</c:v>
                </c:pt>
                <c:pt idx="168">
                  <c:v>0.56208000000000002</c:v>
                </c:pt>
                <c:pt idx="169">
                  <c:v>0.58926800000000001</c:v>
                </c:pt>
                <c:pt idx="170">
                  <c:v>0.55432800000000004</c:v>
                </c:pt>
                <c:pt idx="171">
                  <c:v>0.557222</c:v>
                </c:pt>
                <c:pt idx="172">
                  <c:v>0.56078399999999995</c:v>
                </c:pt>
                <c:pt idx="173">
                  <c:v>0.58945999999999998</c:v>
                </c:pt>
                <c:pt idx="174">
                  <c:v>0.60553000000000001</c:v>
                </c:pt>
                <c:pt idx="175">
                  <c:v>0.54983700000000002</c:v>
                </c:pt>
                <c:pt idx="176">
                  <c:v>0.56071000000000004</c:v>
                </c:pt>
                <c:pt idx="177">
                  <c:v>0.56368399999999996</c:v>
                </c:pt>
                <c:pt idx="178">
                  <c:v>0.55979299999999999</c:v>
                </c:pt>
                <c:pt idx="179">
                  <c:v>0.57481700000000002</c:v>
                </c:pt>
                <c:pt idx="180">
                  <c:v>0.58058399999999999</c:v>
                </c:pt>
                <c:pt idx="181">
                  <c:v>0.58286400000000005</c:v>
                </c:pt>
                <c:pt idx="182">
                  <c:v>0.58712200000000003</c:v>
                </c:pt>
                <c:pt idx="183">
                  <c:v>0.60075000000000001</c:v>
                </c:pt>
                <c:pt idx="184">
                  <c:v>0.60238499999999995</c:v>
                </c:pt>
                <c:pt idx="185">
                  <c:v>0.60769399999999996</c:v>
                </c:pt>
                <c:pt idx="186">
                  <c:v>0.60945400000000005</c:v>
                </c:pt>
                <c:pt idx="187">
                  <c:v>0.61334299999999997</c:v>
                </c:pt>
                <c:pt idx="188">
                  <c:v>0.62458999999999998</c:v>
                </c:pt>
                <c:pt idx="189">
                  <c:v>0.64025699999999997</c:v>
                </c:pt>
                <c:pt idx="190">
                  <c:v>0.65448700000000004</c:v>
                </c:pt>
                <c:pt idx="191">
                  <c:v>0.66897399999999996</c:v>
                </c:pt>
                <c:pt idx="192">
                  <c:v>0.69421900000000003</c:v>
                </c:pt>
                <c:pt idx="193">
                  <c:v>0.71318099999999995</c:v>
                </c:pt>
                <c:pt idx="194">
                  <c:v>0.71355999999999997</c:v>
                </c:pt>
                <c:pt idx="195">
                  <c:v>0.70292200000000005</c:v>
                </c:pt>
                <c:pt idx="196">
                  <c:v>0.69322799999999996</c:v>
                </c:pt>
                <c:pt idx="197">
                  <c:v>0.72886600000000001</c:v>
                </c:pt>
                <c:pt idx="198">
                  <c:v>0.693963</c:v>
                </c:pt>
                <c:pt idx="199">
                  <c:v>0.677539</c:v>
                </c:pt>
                <c:pt idx="200">
                  <c:v>0.70093899999999998</c:v>
                </c:pt>
                <c:pt idx="201">
                  <c:v>0.66184600000000005</c:v>
                </c:pt>
                <c:pt idx="202">
                  <c:v>0.68328699999999998</c:v>
                </c:pt>
                <c:pt idx="203">
                  <c:v>0.67337400000000003</c:v>
                </c:pt>
                <c:pt idx="204">
                  <c:v>0.69688600000000001</c:v>
                </c:pt>
                <c:pt idx="205">
                  <c:v>0.696071</c:v>
                </c:pt>
                <c:pt idx="206">
                  <c:v>0.70785500000000001</c:v>
                </c:pt>
                <c:pt idx="207">
                  <c:v>0.71540499999999996</c:v>
                </c:pt>
                <c:pt idx="208">
                  <c:v>0.72158599999999995</c:v>
                </c:pt>
                <c:pt idx="209">
                  <c:v>0.74147099999999999</c:v>
                </c:pt>
                <c:pt idx="210">
                  <c:v>0.74414000000000002</c:v>
                </c:pt>
                <c:pt idx="211">
                  <c:v>0.76031899999999997</c:v>
                </c:pt>
                <c:pt idx="212">
                  <c:v>0.771505</c:v>
                </c:pt>
                <c:pt idx="213">
                  <c:v>0.79952100000000004</c:v>
                </c:pt>
                <c:pt idx="214">
                  <c:v>0.77978899999999995</c:v>
                </c:pt>
                <c:pt idx="215">
                  <c:v>0.79942299999999999</c:v>
                </c:pt>
                <c:pt idx="216">
                  <c:v>0.76846199999999998</c:v>
                </c:pt>
                <c:pt idx="217">
                  <c:v>0.777779</c:v>
                </c:pt>
                <c:pt idx="218">
                  <c:v>0.78358000000000005</c:v>
                </c:pt>
                <c:pt idx="219">
                  <c:v>0.80774999999999997</c:v>
                </c:pt>
                <c:pt idx="220">
                  <c:v>0.81436699999999995</c:v>
                </c:pt>
                <c:pt idx="221">
                  <c:v>0.82432399999999995</c:v>
                </c:pt>
                <c:pt idx="222">
                  <c:v>0.83967400000000003</c:v>
                </c:pt>
                <c:pt idx="223">
                  <c:v>0.84820700000000004</c:v>
                </c:pt>
                <c:pt idx="224">
                  <c:v>0.86482899999999996</c:v>
                </c:pt>
                <c:pt idx="225">
                  <c:v>0.89975099999999997</c:v>
                </c:pt>
                <c:pt idx="226">
                  <c:v>0.92277699999999996</c:v>
                </c:pt>
                <c:pt idx="227">
                  <c:v>0.94591599999999998</c:v>
                </c:pt>
                <c:pt idx="228">
                  <c:v>0.97026900000000005</c:v>
                </c:pt>
                <c:pt idx="229">
                  <c:v>0.95636200000000005</c:v>
                </c:pt>
                <c:pt idx="230">
                  <c:v>0.97507900000000003</c:v>
                </c:pt>
                <c:pt idx="231">
                  <c:v>1.0702199999999999</c:v>
                </c:pt>
                <c:pt idx="232">
                  <c:v>1.0359</c:v>
                </c:pt>
                <c:pt idx="233">
                  <c:v>1.0210600000000001</c:v>
                </c:pt>
                <c:pt idx="234">
                  <c:v>1.03328</c:v>
                </c:pt>
                <c:pt idx="235">
                  <c:v>1.0575699999999999</c:v>
                </c:pt>
                <c:pt idx="236">
                  <c:v>1.10598</c:v>
                </c:pt>
                <c:pt idx="237">
                  <c:v>1.14289</c:v>
                </c:pt>
                <c:pt idx="238">
                  <c:v>1.1017699999999999</c:v>
                </c:pt>
                <c:pt idx="239">
                  <c:v>1.1394899999999999</c:v>
                </c:pt>
                <c:pt idx="240">
                  <c:v>1.2115100000000001</c:v>
                </c:pt>
                <c:pt idx="241">
                  <c:v>1.16211</c:v>
                </c:pt>
                <c:pt idx="242">
                  <c:v>1.1986399999999999</c:v>
                </c:pt>
                <c:pt idx="243">
                  <c:v>1.2441800000000001</c:v>
                </c:pt>
                <c:pt idx="244">
                  <c:v>1.3064800000000001</c:v>
                </c:pt>
                <c:pt idx="245">
                  <c:v>1.33629</c:v>
                </c:pt>
                <c:pt idx="246">
                  <c:v>1.41116</c:v>
                </c:pt>
                <c:pt idx="247">
                  <c:v>1.50911</c:v>
                </c:pt>
                <c:pt idx="248">
                  <c:v>1.4981599999999999</c:v>
                </c:pt>
                <c:pt idx="249">
                  <c:v>1.5350900000000001</c:v>
                </c:pt>
                <c:pt idx="250">
                  <c:v>1.7065300000000001</c:v>
                </c:pt>
                <c:pt idx="251">
                  <c:v>1.7070000000000001</c:v>
                </c:pt>
                <c:pt idx="252">
                  <c:v>1.7844199999999999</c:v>
                </c:pt>
                <c:pt idx="253">
                  <c:v>1.9277899999999999</c:v>
                </c:pt>
                <c:pt idx="254">
                  <c:v>1.96282</c:v>
                </c:pt>
                <c:pt idx="255">
                  <c:v>2.10276</c:v>
                </c:pt>
                <c:pt idx="256">
                  <c:v>2.1810100000000001</c:v>
                </c:pt>
                <c:pt idx="257">
                  <c:v>2.2352799999999999</c:v>
                </c:pt>
                <c:pt idx="258">
                  <c:v>2.0752899999999999</c:v>
                </c:pt>
                <c:pt idx="259">
                  <c:v>2.1789200000000002</c:v>
                </c:pt>
                <c:pt idx="260">
                  <c:v>2.0396100000000001</c:v>
                </c:pt>
                <c:pt idx="261">
                  <c:v>1.6208100000000001</c:v>
                </c:pt>
                <c:pt idx="262">
                  <c:v>1.2451300000000001</c:v>
                </c:pt>
                <c:pt idx="263">
                  <c:v>1.1230899999999999</c:v>
                </c:pt>
                <c:pt idx="264">
                  <c:v>0.59816899999999995</c:v>
                </c:pt>
                <c:pt idx="265">
                  <c:v>0.50674200000000003</c:v>
                </c:pt>
                <c:pt idx="266">
                  <c:v>0.37580000000000002</c:v>
                </c:pt>
                <c:pt idx="267">
                  <c:v>0.17566999999999999</c:v>
                </c:pt>
                <c:pt idx="268">
                  <c:v>0.16089999999999999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8E7-4536-97C5-AB331E734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2723567"/>
        <c:axId val="1165468735"/>
      </c:lineChart>
      <c:catAx>
        <c:axId val="2112723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baseline="0"/>
                  <a:t>Nᵒ of slice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65468735"/>
        <c:crosses val="autoZero"/>
        <c:auto val="1"/>
        <c:lblAlgn val="ctr"/>
        <c:lblOffset val="100"/>
        <c:noMultiLvlLbl val="0"/>
      </c:catAx>
      <c:valAx>
        <c:axId val="1165468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Biological Dose</a:t>
                </a:r>
                <a:r>
                  <a:rPr lang="it-IT" baseline="0"/>
                  <a:t> (Gy)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12723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1" i="0" u="none" strike="noStrike" kern="1200" cap="all" spc="120" normalizeH="0" baseline="0">
                <a:solidFill>
                  <a:prstClr val="black"/>
                </a:solidFill>
              </a:rPr>
              <a:t>Relative dose @ </a:t>
            </a:r>
            <a:r>
              <a:rPr lang="it-IT" sz="1400" b="1" i="0" u="none" strike="noStrike" kern="1200" cap="all" spc="120" normalizeH="0" baseline="0" err="1">
                <a:solidFill>
                  <a:prstClr val="black"/>
                </a:solidFill>
              </a:rPr>
              <a:t>peak</a:t>
            </a:r>
            <a:r>
              <a:rPr lang="it-IT" sz="1400" b="1" i="0" u="none" strike="noStrike" kern="1200" cap="all" spc="120" normalizeH="0" baseline="0">
                <a:solidFill>
                  <a:prstClr val="black"/>
                </a:solidFill>
              </a:rPr>
              <a:t> vs </a:t>
            </a:r>
          </a:p>
          <a:p>
            <a:pPr>
              <a:defRPr/>
            </a:pPr>
            <a:r>
              <a:rPr lang="it-IT" sz="1400" b="1" i="0" u="none" strike="noStrike" kern="1200" cap="all" spc="120" normalizeH="0" baseline="0">
                <a:solidFill>
                  <a:prstClr val="black"/>
                </a:solidFill>
              </a:rPr>
              <a:t>#</a:t>
            </a:r>
            <a:r>
              <a:rPr lang="it-IT" sz="1400" b="1" i="0" u="none" strike="noStrike" kern="1200" cap="all" spc="120" normalizeH="0" baseline="0" err="1">
                <a:solidFill>
                  <a:prstClr val="black"/>
                </a:solidFill>
              </a:rPr>
              <a:t>Std</a:t>
            </a:r>
            <a:r>
              <a:rPr lang="it-IT" sz="1400" b="1" i="0" u="none" strike="noStrike" kern="1200" cap="all" spc="120" normalizeH="0" baseline="0">
                <a:solidFill>
                  <a:prstClr val="black"/>
                </a:solidFill>
              </a:rPr>
              <a:t> </a:t>
            </a:r>
            <a:r>
              <a:rPr lang="it-IT" sz="1400" b="1" i="0" u="none" strike="noStrike" kern="1200" cap="all" spc="120" normalizeH="0" baseline="0" err="1">
                <a:solidFill>
                  <a:prstClr val="black"/>
                </a:solidFill>
              </a:rPr>
              <a:t>Dev</a:t>
            </a:r>
            <a:endParaRPr lang="it-IT" sz="1400" b="1" i="0" u="none" strike="noStrike" kern="1200" cap="all" spc="120" normalizeH="0" baseline="0">
              <a:solidFill>
                <a:prstClr val="black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RBEpart100final!$AC$4:$AC$8</c:f>
              <c:numCache>
                <c:formatCode>General</c:formatCode>
                <c:ptCount val="5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</c:numCache>
            </c:numRef>
          </c:xVal>
          <c:yVal>
            <c:numRef>
              <c:f>RBEpart100final!$AD$4:$AD$8</c:f>
              <c:numCache>
                <c:formatCode>General</c:formatCode>
                <c:ptCount val="5"/>
                <c:pt idx="0">
                  <c:v>100</c:v>
                </c:pt>
                <c:pt idx="1">
                  <c:v>97.06271023546374</c:v>
                </c:pt>
                <c:pt idx="2">
                  <c:v>82.281655454108616</c:v>
                </c:pt>
                <c:pt idx="3">
                  <c:v>64.694107400288331</c:v>
                </c:pt>
                <c:pt idx="4">
                  <c:v>61.796687289764542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D0-4507-AF72-BBD08105B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2071952"/>
        <c:axId val="1673575360"/>
      </c:scatterChart>
      <c:valAx>
        <c:axId val="1842071952"/>
        <c:scaling>
          <c:orientation val="minMax"/>
          <c:max val="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Std Dev [MeV]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3575360"/>
        <c:crosses val="autoZero"/>
        <c:crossBetween val="midCat"/>
      </c:valAx>
      <c:valAx>
        <c:axId val="1673575360"/>
        <c:scaling>
          <c:orientation val="minMax"/>
          <c:max val="100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Dose relative</a:t>
                </a:r>
                <a:r>
                  <a:rPr lang="en-US" baseline="0"/>
                  <a:t> to 0 MeV [%]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42071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err="1"/>
              <a:t>Different</a:t>
            </a:r>
            <a:r>
              <a:rPr lang="it-IT" b="1"/>
              <a:t> energies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9769124287210724"/>
          <c:y val="0.17543748256386235"/>
          <c:w val="0.76540513291248768"/>
          <c:h val="0.44400450773693412"/>
        </c:manualLayout>
      </c:layout>
      <c:lineChart>
        <c:grouping val="standard"/>
        <c:varyColors val="0"/>
        <c:ser>
          <c:idx val="0"/>
          <c:order val="0"/>
          <c:tx>
            <c:strRef>
              <c:f>'SOBP Biological dose'!$A$1</c:f>
              <c:strCache>
                <c:ptCount val="1"/>
                <c:pt idx="0">
                  <c:v>60 MeV</c:v>
                </c:pt>
              </c:strCache>
            </c:strRef>
          </c:tx>
          <c:spPr>
            <a:ln w="28575" cap="rnd">
              <a:solidFill>
                <a:schemeClr val="accent1">
                  <a:shade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dose'!$A$2:$A$401</c:f>
              <c:numCache>
                <c:formatCode>General</c:formatCode>
                <c:ptCount val="400"/>
                <c:pt idx="0">
                  <c:v>0.33273799999999998</c:v>
                </c:pt>
                <c:pt idx="1">
                  <c:v>0.340943</c:v>
                </c:pt>
                <c:pt idx="2">
                  <c:v>0.33738600000000002</c:v>
                </c:pt>
                <c:pt idx="3">
                  <c:v>0.34079399999999999</c:v>
                </c:pt>
                <c:pt idx="4">
                  <c:v>0.341418</c:v>
                </c:pt>
                <c:pt idx="5">
                  <c:v>0.34199800000000002</c:v>
                </c:pt>
                <c:pt idx="6">
                  <c:v>0.33879799999999999</c:v>
                </c:pt>
                <c:pt idx="7">
                  <c:v>0.34634100000000001</c:v>
                </c:pt>
                <c:pt idx="8">
                  <c:v>0.340806</c:v>
                </c:pt>
                <c:pt idx="9">
                  <c:v>0.346161</c:v>
                </c:pt>
                <c:pt idx="10">
                  <c:v>0.34640599999999999</c:v>
                </c:pt>
                <c:pt idx="11">
                  <c:v>0.35437299999999999</c:v>
                </c:pt>
                <c:pt idx="12">
                  <c:v>0.34879199999999999</c:v>
                </c:pt>
                <c:pt idx="13">
                  <c:v>0.351323</c:v>
                </c:pt>
                <c:pt idx="14">
                  <c:v>0.347771</c:v>
                </c:pt>
                <c:pt idx="15">
                  <c:v>0.35247099999999998</c:v>
                </c:pt>
                <c:pt idx="16">
                  <c:v>0.35845500000000002</c:v>
                </c:pt>
                <c:pt idx="17">
                  <c:v>0.36887999999999999</c:v>
                </c:pt>
                <c:pt idx="18">
                  <c:v>0.36662499999999998</c:v>
                </c:pt>
                <c:pt idx="19">
                  <c:v>0.36597200000000002</c:v>
                </c:pt>
                <c:pt idx="20">
                  <c:v>0.370363</c:v>
                </c:pt>
                <c:pt idx="21">
                  <c:v>0.37447999999999998</c:v>
                </c:pt>
                <c:pt idx="22">
                  <c:v>0.38894699999999999</c:v>
                </c:pt>
                <c:pt idx="23">
                  <c:v>0.387764</c:v>
                </c:pt>
                <c:pt idx="24">
                  <c:v>0.41442400000000001</c:v>
                </c:pt>
                <c:pt idx="25">
                  <c:v>0.36066700000000002</c:v>
                </c:pt>
                <c:pt idx="26">
                  <c:v>0.36715700000000001</c:v>
                </c:pt>
                <c:pt idx="27">
                  <c:v>0.36110399999999998</c:v>
                </c:pt>
                <c:pt idx="28">
                  <c:v>0.35933599999999999</c:v>
                </c:pt>
                <c:pt idx="29">
                  <c:v>0.41985099999999997</c:v>
                </c:pt>
                <c:pt idx="30">
                  <c:v>0.394094</c:v>
                </c:pt>
                <c:pt idx="31">
                  <c:v>0.412636</c:v>
                </c:pt>
                <c:pt idx="32">
                  <c:v>0.35949999999999999</c:v>
                </c:pt>
                <c:pt idx="33">
                  <c:v>0.36277300000000001</c:v>
                </c:pt>
                <c:pt idx="34">
                  <c:v>0.35676400000000003</c:v>
                </c:pt>
                <c:pt idx="35">
                  <c:v>0.35848099999999999</c:v>
                </c:pt>
                <c:pt idx="36">
                  <c:v>0.36691099999999999</c:v>
                </c:pt>
                <c:pt idx="37">
                  <c:v>0.36654999999999999</c:v>
                </c:pt>
                <c:pt idx="38">
                  <c:v>0.36502099999999998</c:v>
                </c:pt>
                <c:pt idx="39">
                  <c:v>0.36718400000000001</c:v>
                </c:pt>
                <c:pt idx="40">
                  <c:v>0.37940499999999999</c:v>
                </c:pt>
                <c:pt idx="41">
                  <c:v>0.37070500000000001</c:v>
                </c:pt>
                <c:pt idx="42">
                  <c:v>0.37193500000000002</c:v>
                </c:pt>
                <c:pt idx="43">
                  <c:v>0.37961499999999998</c:v>
                </c:pt>
                <c:pt idx="44">
                  <c:v>0.37663999999999997</c:v>
                </c:pt>
                <c:pt idx="45">
                  <c:v>0.37332500000000002</c:v>
                </c:pt>
                <c:pt idx="46">
                  <c:v>0.36970199999999998</c:v>
                </c:pt>
                <c:pt idx="47">
                  <c:v>0.38184800000000002</c:v>
                </c:pt>
                <c:pt idx="48">
                  <c:v>0.38182199999999999</c:v>
                </c:pt>
                <c:pt idx="49">
                  <c:v>0.38694499999999998</c:v>
                </c:pt>
                <c:pt idx="50">
                  <c:v>0.384857</c:v>
                </c:pt>
                <c:pt idx="51">
                  <c:v>0.39377600000000001</c:v>
                </c:pt>
                <c:pt idx="52">
                  <c:v>0.38159199999999999</c:v>
                </c:pt>
                <c:pt idx="53">
                  <c:v>0.38137300000000002</c:v>
                </c:pt>
                <c:pt idx="54">
                  <c:v>0.37947900000000001</c:v>
                </c:pt>
                <c:pt idx="55">
                  <c:v>0.39619900000000002</c:v>
                </c:pt>
                <c:pt idx="56">
                  <c:v>0.39664100000000002</c:v>
                </c:pt>
                <c:pt idx="57">
                  <c:v>0.39997100000000002</c:v>
                </c:pt>
                <c:pt idx="58">
                  <c:v>0.39151000000000002</c:v>
                </c:pt>
                <c:pt idx="59">
                  <c:v>0.39808900000000003</c:v>
                </c:pt>
                <c:pt idx="60">
                  <c:v>0.40485399999999999</c:v>
                </c:pt>
                <c:pt idx="61">
                  <c:v>0.40901799999999999</c:v>
                </c:pt>
                <c:pt idx="62">
                  <c:v>0.40917500000000001</c:v>
                </c:pt>
                <c:pt idx="63">
                  <c:v>0.40782600000000002</c:v>
                </c:pt>
                <c:pt idx="64">
                  <c:v>0.40625</c:v>
                </c:pt>
                <c:pt idx="65">
                  <c:v>0.41646300000000003</c:v>
                </c:pt>
                <c:pt idx="66">
                  <c:v>0.41283300000000001</c:v>
                </c:pt>
                <c:pt idx="67">
                  <c:v>0.42219499999999999</c:v>
                </c:pt>
                <c:pt idx="68">
                  <c:v>0.42114800000000002</c:v>
                </c:pt>
                <c:pt idx="69">
                  <c:v>0.44056899999999999</c:v>
                </c:pt>
                <c:pt idx="70">
                  <c:v>0.45469900000000002</c:v>
                </c:pt>
                <c:pt idx="71">
                  <c:v>0.41426099999999999</c:v>
                </c:pt>
                <c:pt idx="72">
                  <c:v>0.41448800000000002</c:v>
                </c:pt>
                <c:pt idx="73">
                  <c:v>0.41730499999999998</c:v>
                </c:pt>
                <c:pt idx="74">
                  <c:v>0.40712399999999999</c:v>
                </c:pt>
                <c:pt idx="75">
                  <c:v>0.41316700000000001</c:v>
                </c:pt>
                <c:pt idx="76">
                  <c:v>0.42427199999999998</c:v>
                </c:pt>
                <c:pt idx="77">
                  <c:v>0.41413800000000001</c:v>
                </c:pt>
                <c:pt idx="78">
                  <c:v>0.418493</c:v>
                </c:pt>
                <c:pt idx="79">
                  <c:v>0.41562100000000002</c:v>
                </c:pt>
                <c:pt idx="80">
                  <c:v>0.42890200000000001</c:v>
                </c:pt>
                <c:pt idx="81">
                  <c:v>0.41880400000000001</c:v>
                </c:pt>
                <c:pt idx="82">
                  <c:v>0.43067499999999997</c:v>
                </c:pt>
                <c:pt idx="83">
                  <c:v>0.43396400000000002</c:v>
                </c:pt>
                <c:pt idx="84">
                  <c:v>0.44752900000000001</c:v>
                </c:pt>
                <c:pt idx="85">
                  <c:v>0.443942</c:v>
                </c:pt>
                <c:pt idx="86">
                  <c:v>0.45172499999999999</c:v>
                </c:pt>
                <c:pt idx="87">
                  <c:v>0.45502900000000002</c:v>
                </c:pt>
                <c:pt idx="88">
                  <c:v>0.45598499999999997</c:v>
                </c:pt>
                <c:pt idx="89">
                  <c:v>0.465057</c:v>
                </c:pt>
                <c:pt idx="90">
                  <c:v>0.47500900000000001</c:v>
                </c:pt>
                <c:pt idx="91">
                  <c:v>0.49197600000000002</c:v>
                </c:pt>
                <c:pt idx="92">
                  <c:v>0.453237</c:v>
                </c:pt>
                <c:pt idx="93">
                  <c:v>0.45242599999999999</c:v>
                </c:pt>
                <c:pt idx="94">
                  <c:v>0.46635599999999999</c:v>
                </c:pt>
                <c:pt idx="95">
                  <c:v>0.481159</c:v>
                </c:pt>
                <c:pt idx="96">
                  <c:v>0.50057399999999996</c:v>
                </c:pt>
                <c:pt idx="97">
                  <c:v>0.43695099999999998</c:v>
                </c:pt>
                <c:pt idx="98">
                  <c:v>0.43443999999999999</c:v>
                </c:pt>
                <c:pt idx="99">
                  <c:v>0.44679200000000002</c:v>
                </c:pt>
                <c:pt idx="100">
                  <c:v>0.44364700000000001</c:v>
                </c:pt>
                <c:pt idx="101">
                  <c:v>0.44625599999999999</c:v>
                </c:pt>
                <c:pt idx="102">
                  <c:v>0.44759700000000002</c:v>
                </c:pt>
                <c:pt idx="103">
                  <c:v>0.45821600000000001</c:v>
                </c:pt>
                <c:pt idx="104">
                  <c:v>0.66724499999999998</c:v>
                </c:pt>
                <c:pt idx="105">
                  <c:v>0.48824099999999998</c:v>
                </c:pt>
                <c:pt idx="106">
                  <c:v>0.474829</c:v>
                </c:pt>
                <c:pt idx="107">
                  <c:v>0.46890599999999999</c:v>
                </c:pt>
                <c:pt idx="108">
                  <c:v>0.470003</c:v>
                </c:pt>
                <c:pt idx="109">
                  <c:v>0.48664200000000002</c:v>
                </c:pt>
                <c:pt idx="110">
                  <c:v>0.48436699999999999</c:v>
                </c:pt>
                <c:pt idx="111">
                  <c:v>0.495257</c:v>
                </c:pt>
                <c:pt idx="112">
                  <c:v>0.51647699999999996</c:v>
                </c:pt>
                <c:pt idx="113">
                  <c:v>0.47773500000000002</c:v>
                </c:pt>
                <c:pt idx="114">
                  <c:v>0.484176</c:v>
                </c:pt>
                <c:pt idx="115">
                  <c:v>0.47369899999999998</c:v>
                </c:pt>
                <c:pt idx="116">
                  <c:v>0.47715000000000002</c:v>
                </c:pt>
                <c:pt idx="117">
                  <c:v>0.49193799999999999</c:v>
                </c:pt>
                <c:pt idx="118">
                  <c:v>0.49984200000000001</c:v>
                </c:pt>
                <c:pt idx="119">
                  <c:v>0.49376199999999998</c:v>
                </c:pt>
                <c:pt idx="120">
                  <c:v>0.49378300000000003</c:v>
                </c:pt>
                <c:pt idx="121">
                  <c:v>0.49677900000000003</c:v>
                </c:pt>
                <c:pt idx="122">
                  <c:v>0.51105699999999998</c:v>
                </c:pt>
                <c:pt idx="123">
                  <c:v>0.51202499999999995</c:v>
                </c:pt>
                <c:pt idx="124">
                  <c:v>0.51898900000000003</c:v>
                </c:pt>
                <c:pt idx="125">
                  <c:v>0.52322599999999997</c:v>
                </c:pt>
                <c:pt idx="126">
                  <c:v>0.52502000000000004</c:v>
                </c:pt>
                <c:pt idx="127">
                  <c:v>0.53428100000000001</c:v>
                </c:pt>
                <c:pt idx="128">
                  <c:v>0.53656000000000004</c:v>
                </c:pt>
                <c:pt idx="129">
                  <c:v>0.55335900000000005</c:v>
                </c:pt>
                <c:pt idx="130">
                  <c:v>0.56161899999999998</c:v>
                </c:pt>
                <c:pt idx="131">
                  <c:v>0.60067099999999995</c:v>
                </c:pt>
                <c:pt idx="132">
                  <c:v>0.57064199999999998</c:v>
                </c:pt>
                <c:pt idx="133">
                  <c:v>0.57477199999999995</c:v>
                </c:pt>
                <c:pt idx="134">
                  <c:v>0.58896099999999996</c:v>
                </c:pt>
                <c:pt idx="135">
                  <c:v>0.641629</c:v>
                </c:pt>
                <c:pt idx="136">
                  <c:v>0.56467599999999996</c:v>
                </c:pt>
                <c:pt idx="137">
                  <c:v>0.52593800000000002</c:v>
                </c:pt>
                <c:pt idx="138">
                  <c:v>0.53223699999999996</c:v>
                </c:pt>
                <c:pt idx="139">
                  <c:v>0.52783199999999997</c:v>
                </c:pt>
                <c:pt idx="140">
                  <c:v>0.54331700000000005</c:v>
                </c:pt>
                <c:pt idx="141">
                  <c:v>0.54484200000000005</c:v>
                </c:pt>
                <c:pt idx="142">
                  <c:v>0.55476999999999999</c:v>
                </c:pt>
                <c:pt idx="143">
                  <c:v>0.56800899999999999</c:v>
                </c:pt>
                <c:pt idx="144">
                  <c:v>0.58354899999999998</c:v>
                </c:pt>
                <c:pt idx="145">
                  <c:v>0.61163699999999999</c:v>
                </c:pt>
                <c:pt idx="146">
                  <c:v>0.55970500000000001</c:v>
                </c:pt>
                <c:pt idx="147">
                  <c:v>0.57046399999999997</c:v>
                </c:pt>
                <c:pt idx="148">
                  <c:v>0.57607399999999997</c:v>
                </c:pt>
                <c:pt idx="149">
                  <c:v>0.59139699999999995</c:v>
                </c:pt>
                <c:pt idx="150">
                  <c:v>0.56740699999999999</c:v>
                </c:pt>
                <c:pt idx="151">
                  <c:v>0.54150600000000004</c:v>
                </c:pt>
                <c:pt idx="152">
                  <c:v>0.54305499999999995</c:v>
                </c:pt>
                <c:pt idx="153">
                  <c:v>0.54279599999999995</c:v>
                </c:pt>
                <c:pt idx="154">
                  <c:v>0.56741299999999995</c:v>
                </c:pt>
                <c:pt idx="155">
                  <c:v>0.58097699999999997</c:v>
                </c:pt>
                <c:pt idx="156">
                  <c:v>0.610209</c:v>
                </c:pt>
                <c:pt idx="157">
                  <c:v>0.58541900000000002</c:v>
                </c:pt>
                <c:pt idx="158">
                  <c:v>0.53054999999999997</c:v>
                </c:pt>
                <c:pt idx="159">
                  <c:v>0.53835999999999995</c:v>
                </c:pt>
                <c:pt idx="160">
                  <c:v>0.547099</c:v>
                </c:pt>
                <c:pt idx="161">
                  <c:v>0.55138200000000004</c:v>
                </c:pt>
                <c:pt idx="162">
                  <c:v>0.57362599999999997</c:v>
                </c:pt>
                <c:pt idx="163">
                  <c:v>0.53605000000000003</c:v>
                </c:pt>
                <c:pt idx="164">
                  <c:v>0.55085099999999998</c:v>
                </c:pt>
                <c:pt idx="165">
                  <c:v>0.54708900000000005</c:v>
                </c:pt>
                <c:pt idx="166">
                  <c:v>0.556697</c:v>
                </c:pt>
                <c:pt idx="167">
                  <c:v>0.57005899999999998</c:v>
                </c:pt>
                <c:pt idx="168">
                  <c:v>0.59437700000000004</c:v>
                </c:pt>
                <c:pt idx="169">
                  <c:v>0.55635699999999999</c:v>
                </c:pt>
                <c:pt idx="170">
                  <c:v>0.54174599999999995</c:v>
                </c:pt>
                <c:pt idx="171">
                  <c:v>0.55461000000000005</c:v>
                </c:pt>
                <c:pt idx="172">
                  <c:v>0.54754899999999995</c:v>
                </c:pt>
                <c:pt idx="173">
                  <c:v>0.55712700000000004</c:v>
                </c:pt>
                <c:pt idx="174">
                  <c:v>0.558948</c:v>
                </c:pt>
                <c:pt idx="175">
                  <c:v>0.55789100000000003</c:v>
                </c:pt>
                <c:pt idx="176">
                  <c:v>0.57935800000000004</c:v>
                </c:pt>
                <c:pt idx="177">
                  <c:v>0.56851300000000005</c:v>
                </c:pt>
                <c:pt idx="178">
                  <c:v>0.57785299999999995</c:v>
                </c:pt>
                <c:pt idx="179">
                  <c:v>0.58140899999999995</c:v>
                </c:pt>
                <c:pt idx="180">
                  <c:v>0.586368</c:v>
                </c:pt>
                <c:pt idx="181">
                  <c:v>0.590804</c:v>
                </c:pt>
                <c:pt idx="182">
                  <c:v>0.599576</c:v>
                </c:pt>
                <c:pt idx="183">
                  <c:v>0.62657200000000002</c:v>
                </c:pt>
                <c:pt idx="184">
                  <c:v>0.64737599999999995</c:v>
                </c:pt>
                <c:pt idx="185">
                  <c:v>0.593727</c:v>
                </c:pt>
                <c:pt idx="186">
                  <c:v>0.60753699999999999</c:v>
                </c:pt>
                <c:pt idx="187">
                  <c:v>0.60308799999999996</c:v>
                </c:pt>
                <c:pt idx="188">
                  <c:v>0.61197100000000004</c:v>
                </c:pt>
                <c:pt idx="189">
                  <c:v>0.62880100000000005</c:v>
                </c:pt>
                <c:pt idx="190">
                  <c:v>0.63945200000000002</c:v>
                </c:pt>
                <c:pt idx="191">
                  <c:v>0.64911399999999997</c:v>
                </c:pt>
                <c:pt idx="192">
                  <c:v>0.66509700000000005</c:v>
                </c:pt>
                <c:pt idx="193">
                  <c:v>0.61949200000000004</c:v>
                </c:pt>
                <c:pt idx="194">
                  <c:v>0.62459699999999996</c:v>
                </c:pt>
                <c:pt idx="195">
                  <c:v>0.63102199999999997</c:v>
                </c:pt>
                <c:pt idx="196">
                  <c:v>0.64305199999999996</c:v>
                </c:pt>
                <c:pt idx="197">
                  <c:v>0.65037800000000001</c:v>
                </c:pt>
                <c:pt idx="198">
                  <c:v>0.64639599999999997</c:v>
                </c:pt>
                <c:pt idx="199">
                  <c:v>0.65328900000000001</c:v>
                </c:pt>
                <c:pt idx="200">
                  <c:v>0.66231200000000001</c:v>
                </c:pt>
                <c:pt idx="201">
                  <c:v>0.66201500000000002</c:v>
                </c:pt>
                <c:pt idx="202">
                  <c:v>0.68259499999999995</c:v>
                </c:pt>
                <c:pt idx="203">
                  <c:v>0.69617700000000005</c:v>
                </c:pt>
                <c:pt idx="204">
                  <c:v>0.69741799999999998</c:v>
                </c:pt>
                <c:pt idx="205">
                  <c:v>0.71202500000000002</c:v>
                </c:pt>
                <c:pt idx="206">
                  <c:v>0.73009599999999997</c:v>
                </c:pt>
                <c:pt idx="207">
                  <c:v>0.70945000000000003</c:v>
                </c:pt>
                <c:pt idx="208">
                  <c:v>0.72551200000000005</c:v>
                </c:pt>
                <c:pt idx="209">
                  <c:v>0.69611100000000004</c:v>
                </c:pt>
                <c:pt idx="210">
                  <c:v>0.70966600000000002</c:v>
                </c:pt>
                <c:pt idx="211">
                  <c:v>0.71921500000000005</c:v>
                </c:pt>
                <c:pt idx="212">
                  <c:v>0.73767799999999994</c:v>
                </c:pt>
                <c:pt idx="213">
                  <c:v>0.74843300000000001</c:v>
                </c:pt>
                <c:pt idx="214">
                  <c:v>0.78227100000000005</c:v>
                </c:pt>
                <c:pt idx="215">
                  <c:v>0.75231300000000001</c:v>
                </c:pt>
                <c:pt idx="216">
                  <c:v>0.76407999999999998</c:v>
                </c:pt>
                <c:pt idx="217">
                  <c:v>0.78494799999999998</c:v>
                </c:pt>
                <c:pt idx="218">
                  <c:v>0.73989499999999997</c:v>
                </c:pt>
                <c:pt idx="219">
                  <c:v>0.87228700000000003</c:v>
                </c:pt>
                <c:pt idx="220">
                  <c:v>0.77401900000000001</c:v>
                </c:pt>
                <c:pt idx="221">
                  <c:v>0.78420299999999998</c:v>
                </c:pt>
                <c:pt idx="222">
                  <c:v>0.78705700000000001</c:v>
                </c:pt>
                <c:pt idx="223">
                  <c:v>0.80098000000000003</c:v>
                </c:pt>
                <c:pt idx="224">
                  <c:v>0.81301299999999999</c:v>
                </c:pt>
                <c:pt idx="225">
                  <c:v>0.83725300000000002</c:v>
                </c:pt>
                <c:pt idx="226">
                  <c:v>0.93845400000000001</c:v>
                </c:pt>
                <c:pt idx="227">
                  <c:v>0.83509299999999997</c:v>
                </c:pt>
                <c:pt idx="228">
                  <c:v>0.84616999999999998</c:v>
                </c:pt>
                <c:pt idx="229">
                  <c:v>0.86498699999999995</c:v>
                </c:pt>
                <c:pt idx="230">
                  <c:v>0.88584499999999999</c:v>
                </c:pt>
                <c:pt idx="231">
                  <c:v>0.91757999999999995</c:v>
                </c:pt>
                <c:pt idx="232">
                  <c:v>0.90952999999999995</c:v>
                </c:pt>
                <c:pt idx="233">
                  <c:v>0.88279600000000003</c:v>
                </c:pt>
                <c:pt idx="234">
                  <c:v>0.87472499999999997</c:v>
                </c:pt>
                <c:pt idx="235">
                  <c:v>0.89481699999999997</c:v>
                </c:pt>
                <c:pt idx="236">
                  <c:v>0.90605000000000002</c:v>
                </c:pt>
                <c:pt idx="237">
                  <c:v>0.91782300000000006</c:v>
                </c:pt>
                <c:pt idx="238">
                  <c:v>0.94134600000000002</c:v>
                </c:pt>
                <c:pt idx="239">
                  <c:v>0.94736200000000004</c:v>
                </c:pt>
                <c:pt idx="240">
                  <c:v>0.97396700000000003</c:v>
                </c:pt>
                <c:pt idx="241">
                  <c:v>0.999668</c:v>
                </c:pt>
                <c:pt idx="242">
                  <c:v>1.19692</c:v>
                </c:pt>
                <c:pt idx="243">
                  <c:v>1.16109</c:v>
                </c:pt>
                <c:pt idx="244">
                  <c:v>1.0561199999999999</c:v>
                </c:pt>
                <c:pt idx="245">
                  <c:v>1.0305800000000001</c:v>
                </c:pt>
                <c:pt idx="246">
                  <c:v>1.0493600000000001</c:v>
                </c:pt>
                <c:pt idx="247">
                  <c:v>1.05958</c:v>
                </c:pt>
                <c:pt idx="248">
                  <c:v>1.15978</c:v>
                </c:pt>
                <c:pt idx="249">
                  <c:v>1.12724</c:v>
                </c:pt>
                <c:pt idx="250">
                  <c:v>1.1503000000000001</c:v>
                </c:pt>
                <c:pt idx="251">
                  <c:v>1.1714100000000001</c:v>
                </c:pt>
                <c:pt idx="252">
                  <c:v>1.20695</c:v>
                </c:pt>
                <c:pt idx="253">
                  <c:v>1.25261</c:v>
                </c:pt>
                <c:pt idx="254">
                  <c:v>1.26755</c:v>
                </c:pt>
                <c:pt idx="255">
                  <c:v>1.2739400000000001</c:v>
                </c:pt>
                <c:pt idx="256">
                  <c:v>1.3240000000000001</c:v>
                </c:pt>
                <c:pt idx="257">
                  <c:v>1.3760699999999999</c:v>
                </c:pt>
                <c:pt idx="258">
                  <c:v>1.4443999999999999</c:v>
                </c:pt>
                <c:pt idx="259">
                  <c:v>1.48698</c:v>
                </c:pt>
                <c:pt idx="260">
                  <c:v>1.55081</c:v>
                </c:pt>
                <c:pt idx="261">
                  <c:v>1.64208</c:v>
                </c:pt>
                <c:pt idx="262">
                  <c:v>1.6860900000000001</c:v>
                </c:pt>
                <c:pt idx="263">
                  <c:v>1.77688</c:v>
                </c:pt>
                <c:pt idx="264">
                  <c:v>1.86511</c:v>
                </c:pt>
                <c:pt idx="265">
                  <c:v>2.0194899999999998</c:v>
                </c:pt>
                <c:pt idx="266">
                  <c:v>2.0686499999999999</c:v>
                </c:pt>
                <c:pt idx="267">
                  <c:v>2.1237499999999998</c:v>
                </c:pt>
                <c:pt idx="268">
                  <c:v>2.16744</c:v>
                </c:pt>
                <c:pt idx="269">
                  <c:v>2.1468099999999999</c:v>
                </c:pt>
                <c:pt idx="270">
                  <c:v>2.1909800000000001</c:v>
                </c:pt>
                <c:pt idx="271">
                  <c:v>2.1661000000000001</c:v>
                </c:pt>
                <c:pt idx="272">
                  <c:v>1.9991000000000001</c:v>
                </c:pt>
                <c:pt idx="273">
                  <c:v>1.7753300000000001</c:v>
                </c:pt>
                <c:pt idx="274">
                  <c:v>1.5392999999999999</c:v>
                </c:pt>
                <c:pt idx="275">
                  <c:v>1.28878</c:v>
                </c:pt>
                <c:pt idx="276">
                  <c:v>1.28009</c:v>
                </c:pt>
                <c:pt idx="277">
                  <c:v>0.74835799999999997</c:v>
                </c:pt>
                <c:pt idx="278">
                  <c:v>0.55184500000000003</c:v>
                </c:pt>
                <c:pt idx="279">
                  <c:v>0.349298</c:v>
                </c:pt>
                <c:pt idx="280">
                  <c:v>0.18059800000000001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71-4336-B260-8EE8A9049A43}"/>
            </c:ext>
          </c:extLst>
        </c:ser>
        <c:ser>
          <c:idx val="1"/>
          <c:order val="1"/>
          <c:tx>
            <c:strRef>
              <c:f>'SOBP Biological dose'!$B$1</c:f>
              <c:strCache>
                <c:ptCount val="1"/>
                <c:pt idx="0">
                  <c:v>61 MeV</c:v>
                </c:pt>
              </c:strCache>
            </c:strRef>
          </c:tx>
          <c:spPr>
            <a:ln w="28575" cap="rnd">
              <a:solidFill>
                <a:schemeClr val="accent1">
                  <a:shade val="5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dose'!$B$2:$B$401</c:f>
              <c:numCache>
                <c:formatCode>General</c:formatCode>
                <c:ptCount val="400"/>
                <c:pt idx="0">
                  <c:v>0.30385499999999999</c:v>
                </c:pt>
                <c:pt idx="1">
                  <c:v>0.30751899999999999</c:v>
                </c:pt>
                <c:pt idx="2">
                  <c:v>0.302902</c:v>
                </c:pt>
                <c:pt idx="3">
                  <c:v>0.31554300000000002</c:v>
                </c:pt>
                <c:pt idx="4">
                  <c:v>0.309222</c:v>
                </c:pt>
                <c:pt idx="5">
                  <c:v>0.31189299999999998</c:v>
                </c:pt>
                <c:pt idx="6">
                  <c:v>0.30663600000000002</c:v>
                </c:pt>
                <c:pt idx="7">
                  <c:v>0.32027499999999998</c:v>
                </c:pt>
                <c:pt idx="8">
                  <c:v>0.31815199999999999</c:v>
                </c:pt>
                <c:pt idx="9">
                  <c:v>0.31908300000000001</c:v>
                </c:pt>
                <c:pt idx="10">
                  <c:v>0.32542599999999999</c:v>
                </c:pt>
                <c:pt idx="11">
                  <c:v>0.31580799999999998</c:v>
                </c:pt>
                <c:pt idx="12">
                  <c:v>0.31684600000000002</c:v>
                </c:pt>
                <c:pt idx="13">
                  <c:v>0.33523900000000001</c:v>
                </c:pt>
                <c:pt idx="14">
                  <c:v>0.36484299999999997</c:v>
                </c:pt>
                <c:pt idx="15">
                  <c:v>0.43066300000000002</c:v>
                </c:pt>
                <c:pt idx="16">
                  <c:v>0.44084600000000002</c:v>
                </c:pt>
                <c:pt idx="17">
                  <c:v>0.54197150000000005</c:v>
                </c:pt>
                <c:pt idx="18">
                  <c:v>0.64309700000000003</c:v>
                </c:pt>
                <c:pt idx="19">
                  <c:v>0.53584699999999996</c:v>
                </c:pt>
                <c:pt idx="20">
                  <c:v>0.34343800000000002</c:v>
                </c:pt>
                <c:pt idx="21">
                  <c:v>0.35031400000000001</c:v>
                </c:pt>
                <c:pt idx="22">
                  <c:v>0.35301199999999999</c:v>
                </c:pt>
                <c:pt idx="23">
                  <c:v>0.35844199999999998</c:v>
                </c:pt>
                <c:pt idx="24">
                  <c:v>0.36495300000000003</c:v>
                </c:pt>
                <c:pt idx="25">
                  <c:v>0.36515799999999998</c:v>
                </c:pt>
                <c:pt idx="26">
                  <c:v>0.38605600000000001</c:v>
                </c:pt>
                <c:pt idx="27">
                  <c:v>0.38821099999999997</c:v>
                </c:pt>
                <c:pt idx="28">
                  <c:v>0.37093500000000001</c:v>
                </c:pt>
                <c:pt idx="29">
                  <c:v>0.36150700000000002</c:v>
                </c:pt>
                <c:pt idx="30">
                  <c:v>0.36716500000000002</c:v>
                </c:pt>
                <c:pt idx="31">
                  <c:v>0.38134899999999999</c:v>
                </c:pt>
                <c:pt idx="32">
                  <c:v>0.38456400000000002</c:v>
                </c:pt>
                <c:pt idx="33">
                  <c:v>0.39592699999999997</c:v>
                </c:pt>
                <c:pt idx="34">
                  <c:v>0.409835</c:v>
                </c:pt>
                <c:pt idx="35">
                  <c:v>0.42734</c:v>
                </c:pt>
                <c:pt idx="36">
                  <c:v>0.49144199999999999</c:v>
                </c:pt>
                <c:pt idx="37">
                  <c:v>0.427319</c:v>
                </c:pt>
                <c:pt idx="38">
                  <c:v>0.43410399999999999</c:v>
                </c:pt>
                <c:pt idx="39">
                  <c:v>0.40457799999999999</c:v>
                </c:pt>
                <c:pt idx="40">
                  <c:v>0.41720800000000002</c:v>
                </c:pt>
                <c:pt idx="41">
                  <c:v>0.37985999999999998</c:v>
                </c:pt>
                <c:pt idx="42">
                  <c:v>0.388735</c:v>
                </c:pt>
                <c:pt idx="43">
                  <c:v>0.45408399999999999</c:v>
                </c:pt>
                <c:pt idx="44">
                  <c:v>0.54605400000000004</c:v>
                </c:pt>
                <c:pt idx="45">
                  <c:v>0.46529300000000001</c:v>
                </c:pt>
                <c:pt idx="46">
                  <c:v>0.46764</c:v>
                </c:pt>
                <c:pt idx="47">
                  <c:v>0.41451100000000002</c:v>
                </c:pt>
                <c:pt idx="48">
                  <c:v>0.349329</c:v>
                </c:pt>
                <c:pt idx="49">
                  <c:v>0.34618900000000002</c:v>
                </c:pt>
                <c:pt idx="50">
                  <c:v>0.34513700000000003</c:v>
                </c:pt>
                <c:pt idx="51">
                  <c:v>0.35241299999999998</c:v>
                </c:pt>
                <c:pt idx="52">
                  <c:v>0.36091299999999998</c:v>
                </c:pt>
                <c:pt idx="53">
                  <c:v>0.35593200000000003</c:v>
                </c:pt>
                <c:pt idx="54">
                  <c:v>0.36007099999999997</c:v>
                </c:pt>
                <c:pt idx="55">
                  <c:v>0.35867500000000002</c:v>
                </c:pt>
                <c:pt idx="56">
                  <c:v>0.36305300000000001</c:v>
                </c:pt>
                <c:pt idx="57">
                  <c:v>0.37204399999999999</c:v>
                </c:pt>
                <c:pt idx="58">
                  <c:v>0.38519999999999999</c:v>
                </c:pt>
                <c:pt idx="59">
                  <c:v>0.39054299999999997</c:v>
                </c:pt>
                <c:pt idx="60">
                  <c:v>0.41947600000000002</c:v>
                </c:pt>
                <c:pt idx="61">
                  <c:v>0.36491600000000002</c:v>
                </c:pt>
                <c:pt idx="62">
                  <c:v>0.35599700000000001</c:v>
                </c:pt>
                <c:pt idx="63">
                  <c:v>0.36688799999999999</c:v>
                </c:pt>
                <c:pt idx="64">
                  <c:v>0.35653000000000001</c:v>
                </c:pt>
                <c:pt idx="65">
                  <c:v>0.36416199999999999</c:v>
                </c:pt>
                <c:pt idx="66">
                  <c:v>0.37435600000000002</c:v>
                </c:pt>
                <c:pt idx="67">
                  <c:v>0.39235500000000001</c:v>
                </c:pt>
                <c:pt idx="68">
                  <c:v>0.420205</c:v>
                </c:pt>
                <c:pt idx="69">
                  <c:v>0.35977300000000001</c:v>
                </c:pt>
                <c:pt idx="70">
                  <c:v>0.349329</c:v>
                </c:pt>
                <c:pt idx="71">
                  <c:v>0.35854799999999998</c:v>
                </c:pt>
                <c:pt idx="72">
                  <c:v>0.35581099999999999</c:v>
                </c:pt>
                <c:pt idx="73">
                  <c:v>0.35944300000000001</c:v>
                </c:pt>
                <c:pt idx="74">
                  <c:v>0.36544300000000002</c:v>
                </c:pt>
                <c:pt idx="75">
                  <c:v>0.35928500000000002</c:v>
                </c:pt>
                <c:pt idx="76">
                  <c:v>0.36657600000000001</c:v>
                </c:pt>
                <c:pt idx="77">
                  <c:v>0.362674</c:v>
                </c:pt>
                <c:pt idx="78">
                  <c:v>0.37498100000000001</c:v>
                </c:pt>
                <c:pt idx="79">
                  <c:v>0.37084099999999998</c:v>
                </c:pt>
                <c:pt idx="80">
                  <c:v>0.37116199999999999</c:v>
                </c:pt>
                <c:pt idx="81">
                  <c:v>0.38416800000000001</c:v>
                </c:pt>
                <c:pt idx="82">
                  <c:v>0.37902999999999998</c:v>
                </c:pt>
                <c:pt idx="83">
                  <c:v>0.38894200000000001</c:v>
                </c:pt>
                <c:pt idx="84">
                  <c:v>0.39173999999999998</c:v>
                </c:pt>
                <c:pt idx="85">
                  <c:v>0.40402300000000002</c:v>
                </c:pt>
                <c:pt idx="86">
                  <c:v>0.42724699999999999</c:v>
                </c:pt>
                <c:pt idx="87">
                  <c:v>0.38659900000000003</c:v>
                </c:pt>
                <c:pt idx="88">
                  <c:v>0.402092</c:v>
                </c:pt>
                <c:pt idx="89">
                  <c:v>0.40971000000000002</c:v>
                </c:pt>
                <c:pt idx="90">
                  <c:v>0.361956</c:v>
                </c:pt>
                <c:pt idx="91">
                  <c:v>0.36743399999999998</c:v>
                </c:pt>
                <c:pt idx="92">
                  <c:v>0.36801099999999998</c:v>
                </c:pt>
                <c:pt idx="93">
                  <c:v>0.35951499999999997</c:v>
                </c:pt>
                <c:pt idx="94">
                  <c:v>0.37249900000000002</c:v>
                </c:pt>
                <c:pt idx="95">
                  <c:v>0.36766100000000002</c:v>
                </c:pt>
                <c:pt idx="96">
                  <c:v>0.37866499999999997</c:v>
                </c:pt>
                <c:pt idx="97">
                  <c:v>0.36628300000000003</c:v>
                </c:pt>
                <c:pt idx="98">
                  <c:v>0.38048799999999999</c:v>
                </c:pt>
                <c:pt idx="99">
                  <c:v>0.38844699999999999</c:v>
                </c:pt>
                <c:pt idx="100">
                  <c:v>0.38361899999999999</c:v>
                </c:pt>
                <c:pt idx="101">
                  <c:v>0.38285599999999997</c:v>
                </c:pt>
                <c:pt idx="102">
                  <c:v>0.39187899999999998</c:v>
                </c:pt>
                <c:pt idx="103">
                  <c:v>0.39777899999999999</c:v>
                </c:pt>
                <c:pt idx="104">
                  <c:v>0.379853</c:v>
                </c:pt>
                <c:pt idx="105">
                  <c:v>0.39055800000000002</c:v>
                </c:pt>
                <c:pt idx="106">
                  <c:v>0.395673</c:v>
                </c:pt>
                <c:pt idx="107">
                  <c:v>0.395984</c:v>
                </c:pt>
                <c:pt idx="108">
                  <c:v>0.42441099999999998</c:v>
                </c:pt>
                <c:pt idx="109">
                  <c:v>0.49447799999999997</c:v>
                </c:pt>
                <c:pt idx="110">
                  <c:v>0.40114499999999997</c:v>
                </c:pt>
                <c:pt idx="111">
                  <c:v>0.40229399999999998</c:v>
                </c:pt>
                <c:pt idx="112">
                  <c:v>0.40601700000000002</c:v>
                </c:pt>
                <c:pt idx="113">
                  <c:v>0.40856300000000001</c:v>
                </c:pt>
                <c:pt idx="114">
                  <c:v>0.41403899999999999</c:v>
                </c:pt>
                <c:pt idx="115">
                  <c:v>0.41986099999999998</c:v>
                </c:pt>
                <c:pt idx="116">
                  <c:v>0.43374000000000001</c:v>
                </c:pt>
                <c:pt idx="117">
                  <c:v>0.45642899999999997</c:v>
                </c:pt>
                <c:pt idx="118">
                  <c:v>0.433396</c:v>
                </c:pt>
                <c:pt idx="119">
                  <c:v>0.46829999999999999</c:v>
                </c:pt>
                <c:pt idx="120">
                  <c:v>0.49249300000000001</c:v>
                </c:pt>
                <c:pt idx="121">
                  <c:v>0.54608100000000004</c:v>
                </c:pt>
                <c:pt idx="122">
                  <c:v>0.47550399999999998</c:v>
                </c:pt>
                <c:pt idx="123">
                  <c:v>0.511181</c:v>
                </c:pt>
                <c:pt idx="124">
                  <c:v>0.48969800000000002</c:v>
                </c:pt>
                <c:pt idx="125">
                  <c:v>0.4718</c:v>
                </c:pt>
                <c:pt idx="126">
                  <c:v>0.42398400000000003</c:v>
                </c:pt>
                <c:pt idx="127">
                  <c:v>0.44316699999999998</c:v>
                </c:pt>
                <c:pt idx="128">
                  <c:v>0.44572099999999998</c:v>
                </c:pt>
                <c:pt idx="129">
                  <c:v>0.40759400000000001</c:v>
                </c:pt>
                <c:pt idx="130">
                  <c:v>0.40652500000000003</c:v>
                </c:pt>
                <c:pt idx="131">
                  <c:v>0.454121</c:v>
                </c:pt>
                <c:pt idx="132">
                  <c:v>0.58559899999999998</c:v>
                </c:pt>
                <c:pt idx="133">
                  <c:v>0.41516599999999998</c:v>
                </c:pt>
                <c:pt idx="134">
                  <c:v>0.42804199999999998</c:v>
                </c:pt>
                <c:pt idx="135">
                  <c:v>0.424757</c:v>
                </c:pt>
                <c:pt idx="136">
                  <c:v>0.42243599999999998</c:v>
                </c:pt>
                <c:pt idx="137">
                  <c:v>0.42537900000000001</c:v>
                </c:pt>
                <c:pt idx="138">
                  <c:v>0.42159799999999997</c:v>
                </c:pt>
                <c:pt idx="139">
                  <c:v>0.42833700000000002</c:v>
                </c:pt>
                <c:pt idx="140">
                  <c:v>0.43056499999999998</c:v>
                </c:pt>
                <c:pt idx="141">
                  <c:v>0.43879000000000001</c:v>
                </c:pt>
                <c:pt idx="142">
                  <c:v>0.44098799999999999</c:v>
                </c:pt>
                <c:pt idx="143">
                  <c:v>0.436496</c:v>
                </c:pt>
                <c:pt idx="144">
                  <c:v>0.454569</c:v>
                </c:pt>
                <c:pt idx="145">
                  <c:v>0.45533200000000001</c:v>
                </c:pt>
                <c:pt idx="146">
                  <c:v>0.47961599999999999</c:v>
                </c:pt>
                <c:pt idx="147">
                  <c:v>0.42437900000000001</c:v>
                </c:pt>
                <c:pt idx="148">
                  <c:v>0.43648799999999999</c:v>
                </c:pt>
                <c:pt idx="149">
                  <c:v>0.438448</c:v>
                </c:pt>
                <c:pt idx="150">
                  <c:v>0.43993599999999999</c:v>
                </c:pt>
                <c:pt idx="151">
                  <c:v>0.43782300000000002</c:v>
                </c:pt>
                <c:pt idx="152">
                  <c:v>0.448212</c:v>
                </c:pt>
                <c:pt idx="153">
                  <c:v>0.45535399999999998</c:v>
                </c:pt>
                <c:pt idx="154">
                  <c:v>0.461146</c:v>
                </c:pt>
                <c:pt idx="155">
                  <c:v>0.45963199999999999</c:v>
                </c:pt>
                <c:pt idx="156">
                  <c:v>0.45507700000000001</c:v>
                </c:pt>
                <c:pt idx="157">
                  <c:v>0.46366099999999999</c:v>
                </c:pt>
                <c:pt idx="158">
                  <c:v>0.46215099999999998</c:v>
                </c:pt>
                <c:pt idx="159">
                  <c:v>0.47895199999999999</c:v>
                </c:pt>
                <c:pt idx="160">
                  <c:v>0.475825</c:v>
                </c:pt>
                <c:pt idx="161">
                  <c:v>0.48825800000000003</c:v>
                </c:pt>
                <c:pt idx="162">
                  <c:v>0.49507000000000001</c:v>
                </c:pt>
                <c:pt idx="163">
                  <c:v>0.52030500000000002</c:v>
                </c:pt>
                <c:pt idx="164">
                  <c:v>0.46468900000000002</c:v>
                </c:pt>
                <c:pt idx="165">
                  <c:v>0.47995399999999999</c:v>
                </c:pt>
                <c:pt idx="166">
                  <c:v>0.48099999999999998</c:v>
                </c:pt>
                <c:pt idx="167">
                  <c:v>0.482047</c:v>
                </c:pt>
                <c:pt idx="168">
                  <c:v>0.480628</c:v>
                </c:pt>
                <c:pt idx="169">
                  <c:v>0.48049199999999997</c:v>
                </c:pt>
                <c:pt idx="170">
                  <c:v>0.50420600000000004</c:v>
                </c:pt>
                <c:pt idx="171">
                  <c:v>0.50381600000000004</c:v>
                </c:pt>
                <c:pt idx="172">
                  <c:v>0.49127399999999999</c:v>
                </c:pt>
                <c:pt idx="173">
                  <c:v>0.50719899999999996</c:v>
                </c:pt>
                <c:pt idx="174">
                  <c:v>0.514177</c:v>
                </c:pt>
                <c:pt idx="175">
                  <c:v>0.52414000000000005</c:v>
                </c:pt>
                <c:pt idx="176">
                  <c:v>0.52894300000000005</c:v>
                </c:pt>
                <c:pt idx="177">
                  <c:v>0.58527600000000002</c:v>
                </c:pt>
                <c:pt idx="178">
                  <c:v>0.64463599999999999</c:v>
                </c:pt>
                <c:pt idx="179">
                  <c:v>0.59050100000000005</c:v>
                </c:pt>
                <c:pt idx="180">
                  <c:v>0.56320800000000004</c:v>
                </c:pt>
                <c:pt idx="181">
                  <c:v>0.56964099999999995</c:v>
                </c:pt>
                <c:pt idx="182">
                  <c:v>0.57997200000000004</c:v>
                </c:pt>
                <c:pt idx="183">
                  <c:v>0.59034799999999998</c:v>
                </c:pt>
                <c:pt idx="184">
                  <c:v>0.53684399999999999</c:v>
                </c:pt>
                <c:pt idx="185">
                  <c:v>0.57633500000000004</c:v>
                </c:pt>
                <c:pt idx="186">
                  <c:v>0.55990799999999996</c:v>
                </c:pt>
                <c:pt idx="187">
                  <c:v>0.58837200000000001</c:v>
                </c:pt>
                <c:pt idx="188">
                  <c:v>0.56072699999999998</c:v>
                </c:pt>
                <c:pt idx="189">
                  <c:v>0.57808800000000005</c:v>
                </c:pt>
                <c:pt idx="190">
                  <c:v>0.58852899999999997</c:v>
                </c:pt>
                <c:pt idx="191">
                  <c:v>0.52782099999999998</c:v>
                </c:pt>
                <c:pt idx="192">
                  <c:v>0.53290300000000002</c:v>
                </c:pt>
                <c:pt idx="193">
                  <c:v>0.53239499999999995</c:v>
                </c:pt>
                <c:pt idx="194">
                  <c:v>0.54367500000000002</c:v>
                </c:pt>
                <c:pt idx="195">
                  <c:v>0.54635999999999996</c:v>
                </c:pt>
                <c:pt idx="196">
                  <c:v>0.560442</c:v>
                </c:pt>
                <c:pt idx="197">
                  <c:v>0.57704</c:v>
                </c:pt>
                <c:pt idx="198">
                  <c:v>0.54393400000000003</c:v>
                </c:pt>
                <c:pt idx="199">
                  <c:v>0.55385899999999999</c:v>
                </c:pt>
                <c:pt idx="200">
                  <c:v>0.54577799999999999</c:v>
                </c:pt>
                <c:pt idx="201">
                  <c:v>0.55168600000000001</c:v>
                </c:pt>
                <c:pt idx="202">
                  <c:v>0.56400399999999995</c:v>
                </c:pt>
                <c:pt idx="203">
                  <c:v>0.56586099999999995</c:v>
                </c:pt>
                <c:pt idx="204">
                  <c:v>0.57189900000000005</c:v>
                </c:pt>
                <c:pt idx="205">
                  <c:v>0.57354499999999997</c:v>
                </c:pt>
                <c:pt idx="206">
                  <c:v>0.58906400000000003</c:v>
                </c:pt>
                <c:pt idx="207">
                  <c:v>0.59079499999999996</c:v>
                </c:pt>
                <c:pt idx="208">
                  <c:v>0.59189499999999995</c:v>
                </c:pt>
                <c:pt idx="209">
                  <c:v>0.61183500000000002</c:v>
                </c:pt>
                <c:pt idx="210">
                  <c:v>0.628579</c:v>
                </c:pt>
                <c:pt idx="211">
                  <c:v>0.63870099999999996</c:v>
                </c:pt>
                <c:pt idx="212">
                  <c:v>0.65405500000000005</c:v>
                </c:pt>
                <c:pt idx="213">
                  <c:v>0.68806800000000001</c:v>
                </c:pt>
                <c:pt idx="214">
                  <c:v>0.84387900000000005</c:v>
                </c:pt>
                <c:pt idx="215">
                  <c:v>0.66228200000000004</c:v>
                </c:pt>
                <c:pt idx="216">
                  <c:v>0.61455199999999999</c:v>
                </c:pt>
                <c:pt idx="217">
                  <c:v>0.60959799999999997</c:v>
                </c:pt>
                <c:pt idx="218">
                  <c:v>0.608402</c:v>
                </c:pt>
                <c:pt idx="219">
                  <c:v>0.61777599999999999</c:v>
                </c:pt>
                <c:pt idx="220">
                  <c:v>0.626753</c:v>
                </c:pt>
                <c:pt idx="221">
                  <c:v>0.64083699999999999</c:v>
                </c:pt>
                <c:pt idx="222">
                  <c:v>0.63836199999999999</c:v>
                </c:pt>
                <c:pt idx="223">
                  <c:v>0.65278800000000003</c:v>
                </c:pt>
                <c:pt idx="224">
                  <c:v>0.66023500000000002</c:v>
                </c:pt>
                <c:pt idx="225">
                  <c:v>0.67445299999999997</c:v>
                </c:pt>
                <c:pt idx="226">
                  <c:v>0.70464499999999997</c:v>
                </c:pt>
                <c:pt idx="227">
                  <c:v>0.67372500000000002</c:v>
                </c:pt>
                <c:pt idx="228">
                  <c:v>0.66555600000000004</c:v>
                </c:pt>
                <c:pt idx="229">
                  <c:v>0.68625199999999997</c:v>
                </c:pt>
                <c:pt idx="230">
                  <c:v>0.69396199999999997</c:v>
                </c:pt>
                <c:pt idx="231">
                  <c:v>0.69815400000000005</c:v>
                </c:pt>
                <c:pt idx="232">
                  <c:v>0.71380100000000002</c:v>
                </c:pt>
                <c:pt idx="233">
                  <c:v>0.72803799999999996</c:v>
                </c:pt>
                <c:pt idx="234">
                  <c:v>0.75245700000000004</c:v>
                </c:pt>
                <c:pt idx="235">
                  <c:v>0.78361700000000001</c:v>
                </c:pt>
                <c:pt idx="236">
                  <c:v>0.73320700000000005</c:v>
                </c:pt>
                <c:pt idx="237">
                  <c:v>0.75111600000000001</c:v>
                </c:pt>
                <c:pt idx="238">
                  <c:v>0.77122299999999999</c:v>
                </c:pt>
                <c:pt idx="239">
                  <c:v>0.78932500000000005</c:v>
                </c:pt>
                <c:pt idx="240">
                  <c:v>0.81696299999999999</c:v>
                </c:pt>
                <c:pt idx="241">
                  <c:v>0.77623200000000003</c:v>
                </c:pt>
                <c:pt idx="242">
                  <c:v>0.796261</c:v>
                </c:pt>
                <c:pt idx="243">
                  <c:v>0.80537499999999995</c:v>
                </c:pt>
                <c:pt idx="244">
                  <c:v>0.82445199999999996</c:v>
                </c:pt>
                <c:pt idx="245">
                  <c:v>0.86250499999999997</c:v>
                </c:pt>
                <c:pt idx="246">
                  <c:v>0.84067000000000003</c:v>
                </c:pt>
                <c:pt idx="247">
                  <c:v>0.87703600000000004</c:v>
                </c:pt>
                <c:pt idx="248">
                  <c:v>0.90437100000000004</c:v>
                </c:pt>
                <c:pt idx="249">
                  <c:v>0.94060999999999995</c:v>
                </c:pt>
                <c:pt idx="250">
                  <c:v>0.936894</c:v>
                </c:pt>
                <c:pt idx="251">
                  <c:v>0.86766699999999997</c:v>
                </c:pt>
                <c:pt idx="252">
                  <c:v>0.88872099999999998</c:v>
                </c:pt>
                <c:pt idx="253">
                  <c:v>0.90490000000000004</c:v>
                </c:pt>
                <c:pt idx="254">
                  <c:v>0.92334799999999995</c:v>
                </c:pt>
                <c:pt idx="255">
                  <c:v>0.94735000000000003</c:v>
                </c:pt>
                <c:pt idx="256">
                  <c:v>0.970059</c:v>
                </c:pt>
                <c:pt idx="257">
                  <c:v>1.00064</c:v>
                </c:pt>
                <c:pt idx="258">
                  <c:v>1.0348299999999999</c:v>
                </c:pt>
                <c:pt idx="259">
                  <c:v>1.0593600000000001</c:v>
                </c:pt>
                <c:pt idx="260">
                  <c:v>1.05291</c:v>
                </c:pt>
                <c:pt idx="261">
                  <c:v>1.09022</c:v>
                </c:pt>
                <c:pt idx="262">
                  <c:v>1.1360399999999999</c:v>
                </c:pt>
                <c:pt idx="263">
                  <c:v>1.17804</c:v>
                </c:pt>
                <c:pt idx="264">
                  <c:v>1.24092</c:v>
                </c:pt>
                <c:pt idx="265">
                  <c:v>1.25535</c:v>
                </c:pt>
                <c:pt idx="266">
                  <c:v>1.24149</c:v>
                </c:pt>
                <c:pt idx="267">
                  <c:v>1.3132299999999999</c:v>
                </c:pt>
                <c:pt idx="268">
                  <c:v>1.3609599999999999</c:v>
                </c:pt>
                <c:pt idx="269">
                  <c:v>1.3581799999999999</c:v>
                </c:pt>
                <c:pt idx="270">
                  <c:v>1.4400599999999999</c:v>
                </c:pt>
                <c:pt idx="271">
                  <c:v>1.49664</c:v>
                </c:pt>
                <c:pt idx="272">
                  <c:v>1.5032700000000001</c:v>
                </c:pt>
                <c:pt idx="273">
                  <c:v>1.6536900000000001</c:v>
                </c:pt>
                <c:pt idx="274">
                  <c:v>1.67289</c:v>
                </c:pt>
                <c:pt idx="275">
                  <c:v>1.7444500000000001</c:v>
                </c:pt>
                <c:pt idx="276">
                  <c:v>1.7457800000000001</c:v>
                </c:pt>
                <c:pt idx="277">
                  <c:v>1.7953399999999999</c:v>
                </c:pt>
                <c:pt idx="278">
                  <c:v>1.9012</c:v>
                </c:pt>
                <c:pt idx="279">
                  <c:v>1.94953</c:v>
                </c:pt>
                <c:pt idx="280">
                  <c:v>1.8751899999999999</c:v>
                </c:pt>
                <c:pt idx="281">
                  <c:v>1.7289000000000001</c:v>
                </c:pt>
                <c:pt idx="282">
                  <c:v>1.5759799999999999</c:v>
                </c:pt>
                <c:pt idx="283">
                  <c:v>1.3592500000000001</c:v>
                </c:pt>
                <c:pt idx="284">
                  <c:v>1.4820500000000001</c:v>
                </c:pt>
                <c:pt idx="285">
                  <c:v>1.19685</c:v>
                </c:pt>
                <c:pt idx="286">
                  <c:v>0.93695600000000001</c:v>
                </c:pt>
                <c:pt idx="287">
                  <c:v>0.56145500000000004</c:v>
                </c:pt>
                <c:pt idx="288">
                  <c:v>0.31249700000000002</c:v>
                </c:pt>
                <c:pt idx="289">
                  <c:v>0.13009200000000001</c:v>
                </c:pt>
                <c:pt idx="290">
                  <c:v>7.9671199999999998E-2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71-4336-B260-8EE8A9049A43}"/>
            </c:ext>
          </c:extLst>
        </c:ser>
        <c:ser>
          <c:idx val="2"/>
          <c:order val="2"/>
          <c:tx>
            <c:strRef>
              <c:f>'SOBP Biological dose'!$C$1</c:f>
              <c:strCache>
                <c:ptCount val="1"/>
                <c:pt idx="0">
                  <c:v>62 MeV</c:v>
                </c:pt>
              </c:strCache>
            </c:strRef>
          </c:tx>
          <c:spPr>
            <a:ln w="28575" cap="rnd">
              <a:solidFill>
                <a:schemeClr val="accent1">
                  <a:shade val="6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dose'!$C$2:$C$401</c:f>
              <c:numCache>
                <c:formatCode>General</c:formatCode>
                <c:ptCount val="400"/>
                <c:pt idx="0">
                  <c:v>0.28855799999999998</c:v>
                </c:pt>
                <c:pt idx="1">
                  <c:v>0.28594599999999998</c:v>
                </c:pt>
                <c:pt idx="2">
                  <c:v>0.30326999999999998</c:v>
                </c:pt>
                <c:pt idx="3">
                  <c:v>0.29419200000000001</c:v>
                </c:pt>
                <c:pt idx="4">
                  <c:v>0.28966399999999998</c:v>
                </c:pt>
                <c:pt idx="5">
                  <c:v>0.286553</c:v>
                </c:pt>
                <c:pt idx="6">
                  <c:v>0.29665200000000003</c:v>
                </c:pt>
                <c:pt idx="7">
                  <c:v>0.29337200000000002</c:v>
                </c:pt>
                <c:pt idx="8">
                  <c:v>0.28445500000000001</c:v>
                </c:pt>
                <c:pt idx="9">
                  <c:v>0.294904</c:v>
                </c:pt>
                <c:pt idx="10">
                  <c:v>0.29030400000000001</c:v>
                </c:pt>
                <c:pt idx="11">
                  <c:v>0.29907699999999998</c:v>
                </c:pt>
                <c:pt idx="12">
                  <c:v>0.30336299999999999</c:v>
                </c:pt>
                <c:pt idx="13">
                  <c:v>0.31263000000000002</c:v>
                </c:pt>
                <c:pt idx="14">
                  <c:v>0.34767599999999999</c:v>
                </c:pt>
                <c:pt idx="15">
                  <c:v>0.367755</c:v>
                </c:pt>
                <c:pt idx="16">
                  <c:v>0.31107400000000002</c:v>
                </c:pt>
                <c:pt idx="17">
                  <c:v>0.30368200000000001</c:v>
                </c:pt>
                <c:pt idx="18">
                  <c:v>0.30491600000000002</c:v>
                </c:pt>
                <c:pt idx="19">
                  <c:v>0.30080800000000002</c:v>
                </c:pt>
                <c:pt idx="20">
                  <c:v>0.30019200000000001</c:v>
                </c:pt>
                <c:pt idx="21">
                  <c:v>0.30969999999999998</c:v>
                </c:pt>
                <c:pt idx="22">
                  <c:v>0.31150800000000001</c:v>
                </c:pt>
                <c:pt idx="23">
                  <c:v>0.30843199999999998</c:v>
                </c:pt>
                <c:pt idx="24">
                  <c:v>0.35747299999999999</c:v>
                </c:pt>
                <c:pt idx="25">
                  <c:v>0.38809700000000003</c:v>
                </c:pt>
                <c:pt idx="26">
                  <c:v>0.34246500000000002</c:v>
                </c:pt>
                <c:pt idx="27">
                  <c:v>0.34416400000000003</c:v>
                </c:pt>
                <c:pt idx="28">
                  <c:v>0.35713</c:v>
                </c:pt>
                <c:pt idx="29">
                  <c:v>0.30435699999999999</c:v>
                </c:pt>
                <c:pt idx="30">
                  <c:v>0.302761</c:v>
                </c:pt>
                <c:pt idx="31">
                  <c:v>0.30451699999999998</c:v>
                </c:pt>
                <c:pt idx="32">
                  <c:v>0.30681199999999997</c:v>
                </c:pt>
                <c:pt idx="33">
                  <c:v>0.30793500000000001</c:v>
                </c:pt>
                <c:pt idx="34">
                  <c:v>0.31641599999999998</c:v>
                </c:pt>
                <c:pt idx="35">
                  <c:v>0.31113600000000002</c:v>
                </c:pt>
                <c:pt idx="36">
                  <c:v>0.31807299999999999</c:v>
                </c:pt>
                <c:pt idx="37">
                  <c:v>0.31266899999999997</c:v>
                </c:pt>
                <c:pt idx="38">
                  <c:v>0.31076799999999999</c:v>
                </c:pt>
                <c:pt idx="39">
                  <c:v>0.31382900000000002</c:v>
                </c:pt>
                <c:pt idx="40">
                  <c:v>0.30690499999999998</c:v>
                </c:pt>
                <c:pt idx="41">
                  <c:v>0.31420700000000001</c:v>
                </c:pt>
                <c:pt idx="42">
                  <c:v>0.31115500000000001</c:v>
                </c:pt>
                <c:pt idx="43">
                  <c:v>0.32214599999999999</c:v>
                </c:pt>
                <c:pt idx="44">
                  <c:v>0.32383400000000001</c:v>
                </c:pt>
                <c:pt idx="45">
                  <c:v>0.318328</c:v>
                </c:pt>
                <c:pt idx="46">
                  <c:v>0.31472499999999998</c:v>
                </c:pt>
                <c:pt idx="47">
                  <c:v>0.31836599999999998</c:v>
                </c:pt>
                <c:pt idx="48">
                  <c:v>0.32429599999999997</c:v>
                </c:pt>
                <c:pt idx="49">
                  <c:v>0.32440200000000002</c:v>
                </c:pt>
                <c:pt idx="50">
                  <c:v>0.31629600000000002</c:v>
                </c:pt>
                <c:pt idx="51">
                  <c:v>0.32249800000000001</c:v>
                </c:pt>
                <c:pt idx="52">
                  <c:v>0.332623</c:v>
                </c:pt>
                <c:pt idx="53">
                  <c:v>0.32857399999999998</c:v>
                </c:pt>
                <c:pt idx="54">
                  <c:v>0.32235000000000003</c:v>
                </c:pt>
                <c:pt idx="55">
                  <c:v>0.33031300000000002</c:v>
                </c:pt>
                <c:pt idx="56">
                  <c:v>0.334451</c:v>
                </c:pt>
                <c:pt idx="57">
                  <c:v>0.32985500000000001</c:v>
                </c:pt>
                <c:pt idx="58">
                  <c:v>0.33044200000000001</c:v>
                </c:pt>
                <c:pt idx="59">
                  <c:v>0.33501700000000001</c:v>
                </c:pt>
                <c:pt idx="60">
                  <c:v>0.33310200000000001</c:v>
                </c:pt>
                <c:pt idx="61">
                  <c:v>0.32779799999999998</c:v>
                </c:pt>
                <c:pt idx="62">
                  <c:v>0.33163599999999999</c:v>
                </c:pt>
                <c:pt idx="63">
                  <c:v>0.32985700000000001</c:v>
                </c:pt>
                <c:pt idx="64">
                  <c:v>0.33638000000000001</c:v>
                </c:pt>
                <c:pt idx="65">
                  <c:v>0.33602900000000002</c:v>
                </c:pt>
                <c:pt idx="66">
                  <c:v>0.34382000000000001</c:v>
                </c:pt>
                <c:pt idx="67">
                  <c:v>0.34628799999999998</c:v>
                </c:pt>
                <c:pt idx="68">
                  <c:v>0.34033099999999999</c:v>
                </c:pt>
                <c:pt idx="69">
                  <c:v>0.34761999999999998</c:v>
                </c:pt>
                <c:pt idx="70">
                  <c:v>0.34521299999999999</c:v>
                </c:pt>
                <c:pt idx="71">
                  <c:v>0.34915299999999999</c:v>
                </c:pt>
                <c:pt idx="72">
                  <c:v>0.35666399999999998</c:v>
                </c:pt>
                <c:pt idx="73">
                  <c:v>0.35511799999999999</c:v>
                </c:pt>
                <c:pt idx="74">
                  <c:v>0.34473199999999998</c:v>
                </c:pt>
                <c:pt idx="75">
                  <c:v>0.35409800000000002</c:v>
                </c:pt>
                <c:pt idx="76">
                  <c:v>0.36354999999999998</c:v>
                </c:pt>
                <c:pt idx="77">
                  <c:v>0.37067499999999998</c:v>
                </c:pt>
                <c:pt idx="78">
                  <c:v>0.350831</c:v>
                </c:pt>
                <c:pt idx="79">
                  <c:v>0.37253199999999997</c:v>
                </c:pt>
                <c:pt idx="80">
                  <c:v>0.35742800000000002</c:v>
                </c:pt>
                <c:pt idx="81">
                  <c:v>0.370784</c:v>
                </c:pt>
                <c:pt idx="82">
                  <c:v>0.36203999999999997</c:v>
                </c:pt>
                <c:pt idx="83">
                  <c:v>0.37243799999999999</c:v>
                </c:pt>
                <c:pt idx="84">
                  <c:v>0.37945699999999999</c:v>
                </c:pt>
                <c:pt idx="85">
                  <c:v>0.38788099999999998</c:v>
                </c:pt>
                <c:pt idx="86">
                  <c:v>0.391675</c:v>
                </c:pt>
                <c:pt idx="87">
                  <c:v>0.40750599999999998</c:v>
                </c:pt>
                <c:pt idx="88">
                  <c:v>0.42147099999999998</c:v>
                </c:pt>
                <c:pt idx="89">
                  <c:v>0.38031799999999999</c:v>
                </c:pt>
                <c:pt idx="90">
                  <c:v>0.374168</c:v>
                </c:pt>
                <c:pt idx="91">
                  <c:v>0.38644400000000001</c:v>
                </c:pt>
                <c:pt idx="92">
                  <c:v>0.39680700000000002</c:v>
                </c:pt>
                <c:pt idx="93">
                  <c:v>0.41293200000000002</c:v>
                </c:pt>
                <c:pt idx="94">
                  <c:v>0.35639999999999999</c:v>
                </c:pt>
                <c:pt idx="95">
                  <c:v>0.359595</c:v>
                </c:pt>
                <c:pt idx="96">
                  <c:v>0.35908099999999998</c:v>
                </c:pt>
                <c:pt idx="97">
                  <c:v>0.36410900000000002</c:v>
                </c:pt>
                <c:pt idx="98">
                  <c:v>0.36722900000000003</c:v>
                </c:pt>
                <c:pt idx="99">
                  <c:v>0.36707000000000001</c:v>
                </c:pt>
                <c:pt idx="100">
                  <c:v>0.36964200000000003</c:v>
                </c:pt>
                <c:pt idx="101">
                  <c:v>0.376191</c:v>
                </c:pt>
                <c:pt idx="102">
                  <c:v>0.37208200000000002</c:v>
                </c:pt>
                <c:pt idx="103">
                  <c:v>0.37093399999999999</c:v>
                </c:pt>
                <c:pt idx="104">
                  <c:v>0.37856600000000001</c:v>
                </c:pt>
                <c:pt idx="105">
                  <c:v>0.381355</c:v>
                </c:pt>
                <c:pt idx="106">
                  <c:v>0.37832700000000002</c:v>
                </c:pt>
                <c:pt idx="107">
                  <c:v>0.37709599999999999</c:v>
                </c:pt>
                <c:pt idx="108">
                  <c:v>0.38260699999999997</c:v>
                </c:pt>
                <c:pt idx="109">
                  <c:v>0.38541199999999998</c:v>
                </c:pt>
                <c:pt idx="110">
                  <c:v>0.38668200000000003</c:v>
                </c:pt>
                <c:pt idx="111">
                  <c:v>0.38495699999999999</c:v>
                </c:pt>
                <c:pt idx="112">
                  <c:v>0.39253100000000002</c:v>
                </c:pt>
                <c:pt idx="113">
                  <c:v>0.399947</c:v>
                </c:pt>
                <c:pt idx="114">
                  <c:v>0.39175300000000002</c:v>
                </c:pt>
                <c:pt idx="115">
                  <c:v>0.39720499999999997</c:v>
                </c:pt>
                <c:pt idx="116">
                  <c:v>0.40273399999999998</c:v>
                </c:pt>
                <c:pt idx="117">
                  <c:v>0.409993</c:v>
                </c:pt>
                <c:pt idx="118">
                  <c:v>0.40768300000000002</c:v>
                </c:pt>
                <c:pt idx="119">
                  <c:v>0.40920000000000001</c:v>
                </c:pt>
                <c:pt idx="120">
                  <c:v>0.416522</c:v>
                </c:pt>
                <c:pt idx="121">
                  <c:v>0.41959800000000003</c:v>
                </c:pt>
                <c:pt idx="122">
                  <c:v>0.41045700000000002</c:v>
                </c:pt>
                <c:pt idx="123">
                  <c:v>0.42605700000000002</c:v>
                </c:pt>
                <c:pt idx="124">
                  <c:v>0.43031599999999998</c:v>
                </c:pt>
                <c:pt idx="125">
                  <c:v>0.45038800000000001</c:v>
                </c:pt>
                <c:pt idx="126">
                  <c:v>0.45294099999999998</c:v>
                </c:pt>
                <c:pt idx="127">
                  <c:v>0.41365299999999999</c:v>
                </c:pt>
                <c:pt idx="128">
                  <c:v>0.41506999999999999</c:v>
                </c:pt>
                <c:pt idx="129">
                  <c:v>0.42061700000000002</c:v>
                </c:pt>
                <c:pt idx="130">
                  <c:v>0.432726</c:v>
                </c:pt>
                <c:pt idx="131">
                  <c:v>0.43561100000000003</c:v>
                </c:pt>
                <c:pt idx="132">
                  <c:v>0.45266800000000001</c:v>
                </c:pt>
                <c:pt idx="133">
                  <c:v>0.41889300000000002</c:v>
                </c:pt>
                <c:pt idx="134">
                  <c:v>0.42475600000000002</c:v>
                </c:pt>
                <c:pt idx="135">
                  <c:v>0.41524899999999998</c:v>
                </c:pt>
                <c:pt idx="136">
                  <c:v>0.419211</c:v>
                </c:pt>
                <c:pt idx="137">
                  <c:v>0.43125799999999997</c:v>
                </c:pt>
                <c:pt idx="138">
                  <c:v>0.42852400000000002</c:v>
                </c:pt>
                <c:pt idx="139">
                  <c:v>0.42583500000000002</c:v>
                </c:pt>
                <c:pt idx="140">
                  <c:v>0.43060599999999999</c:v>
                </c:pt>
                <c:pt idx="141">
                  <c:v>0.433701</c:v>
                </c:pt>
                <c:pt idx="142">
                  <c:v>0.44230399999999997</c:v>
                </c:pt>
                <c:pt idx="143">
                  <c:v>0.43811499999999998</c:v>
                </c:pt>
                <c:pt idx="144">
                  <c:v>0.44492900000000002</c:v>
                </c:pt>
                <c:pt idx="145">
                  <c:v>0.44772000000000001</c:v>
                </c:pt>
                <c:pt idx="146">
                  <c:v>0.46234900000000001</c:v>
                </c:pt>
                <c:pt idx="147">
                  <c:v>0.48213200000000001</c:v>
                </c:pt>
                <c:pt idx="148">
                  <c:v>0.49762299999999998</c:v>
                </c:pt>
                <c:pt idx="149">
                  <c:v>0.45007900000000001</c:v>
                </c:pt>
                <c:pt idx="150">
                  <c:v>0.44308900000000001</c:v>
                </c:pt>
                <c:pt idx="151">
                  <c:v>0.45247500000000002</c:v>
                </c:pt>
                <c:pt idx="152">
                  <c:v>0.45692500000000003</c:v>
                </c:pt>
                <c:pt idx="153">
                  <c:v>0.46154800000000001</c:v>
                </c:pt>
                <c:pt idx="154">
                  <c:v>0.458034</c:v>
                </c:pt>
                <c:pt idx="155">
                  <c:v>0.47070200000000001</c:v>
                </c:pt>
                <c:pt idx="156">
                  <c:v>0.48552899999999999</c:v>
                </c:pt>
                <c:pt idx="157">
                  <c:v>0.50236000000000003</c:v>
                </c:pt>
                <c:pt idx="158">
                  <c:v>0.45984399999999997</c:v>
                </c:pt>
                <c:pt idx="159">
                  <c:v>0.45930700000000002</c:v>
                </c:pt>
                <c:pt idx="160">
                  <c:v>0.47780800000000001</c:v>
                </c:pt>
                <c:pt idx="161">
                  <c:v>0.48515599999999998</c:v>
                </c:pt>
                <c:pt idx="162">
                  <c:v>0.45247500000000002</c:v>
                </c:pt>
                <c:pt idx="163">
                  <c:v>0.461924</c:v>
                </c:pt>
                <c:pt idx="164">
                  <c:v>0.46054499999999998</c:v>
                </c:pt>
                <c:pt idx="165">
                  <c:v>0.452851</c:v>
                </c:pt>
                <c:pt idx="166">
                  <c:v>0.46861900000000001</c:v>
                </c:pt>
                <c:pt idx="167">
                  <c:v>0.465003</c:v>
                </c:pt>
                <c:pt idx="168">
                  <c:v>0.467001</c:v>
                </c:pt>
                <c:pt idx="169">
                  <c:v>0.55458399999999997</c:v>
                </c:pt>
                <c:pt idx="170">
                  <c:v>0.47334700000000002</c:v>
                </c:pt>
                <c:pt idx="171">
                  <c:v>0.48006799999999999</c:v>
                </c:pt>
                <c:pt idx="172">
                  <c:v>0.49145299999999997</c:v>
                </c:pt>
                <c:pt idx="173">
                  <c:v>0.50609499999999996</c:v>
                </c:pt>
                <c:pt idx="174">
                  <c:v>0.53131200000000001</c:v>
                </c:pt>
                <c:pt idx="175">
                  <c:v>0.466775</c:v>
                </c:pt>
                <c:pt idx="176">
                  <c:v>0.46981299999999998</c:v>
                </c:pt>
                <c:pt idx="177">
                  <c:v>0.542184</c:v>
                </c:pt>
                <c:pt idx="178">
                  <c:v>0.50967700000000005</c:v>
                </c:pt>
                <c:pt idx="179">
                  <c:v>0.54819200000000001</c:v>
                </c:pt>
                <c:pt idx="180">
                  <c:v>0.4849</c:v>
                </c:pt>
                <c:pt idx="181">
                  <c:v>0.49163699999999999</c:v>
                </c:pt>
                <c:pt idx="182">
                  <c:v>0.48398400000000003</c:v>
                </c:pt>
                <c:pt idx="183">
                  <c:v>0.49448700000000001</c:v>
                </c:pt>
                <c:pt idx="184">
                  <c:v>0.497396</c:v>
                </c:pt>
                <c:pt idx="185">
                  <c:v>0.50259699999999996</c:v>
                </c:pt>
                <c:pt idx="186">
                  <c:v>0.49561500000000003</c:v>
                </c:pt>
                <c:pt idx="187">
                  <c:v>0.49326100000000001</c:v>
                </c:pt>
                <c:pt idx="188">
                  <c:v>0.50321000000000005</c:v>
                </c:pt>
                <c:pt idx="189">
                  <c:v>0.50449900000000003</c:v>
                </c:pt>
                <c:pt idx="190">
                  <c:v>0.50082199999999999</c:v>
                </c:pt>
                <c:pt idx="191">
                  <c:v>0.51373199999999997</c:v>
                </c:pt>
                <c:pt idx="192">
                  <c:v>0.52551400000000004</c:v>
                </c:pt>
                <c:pt idx="193">
                  <c:v>0.52247699999999997</c:v>
                </c:pt>
                <c:pt idx="194">
                  <c:v>0.52724800000000005</c:v>
                </c:pt>
                <c:pt idx="195">
                  <c:v>0.53281100000000003</c:v>
                </c:pt>
                <c:pt idx="196">
                  <c:v>0.53581299999999998</c:v>
                </c:pt>
                <c:pt idx="197">
                  <c:v>0.52588400000000002</c:v>
                </c:pt>
                <c:pt idx="198">
                  <c:v>0.53835299999999997</c:v>
                </c:pt>
                <c:pt idx="199">
                  <c:v>0.55557800000000002</c:v>
                </c:pt>
                <c:pt idx="200">
                  <c:v>0.54147699999999999</c:v>
                </c:pt>
                <c:pt idx="201">
                  <c:v>0.54614799999999997</c:v>
                </c:pt>
                <c:pt idx="202">
                  <c:v>0.55674599999999996</c:v>
                </c:pt>
                <c:pt idx="203">
                  <c:v>0.56537000000000004</c:v>
                </c:pt>
                <c:pt idx="204">
                  <c:v>0.56560500000000002</c:v>
                </c:pt>
                <c:pt idx="205">
                  <c:v>0.56840299999999999</c:v>
                </c:pt>
                <c:pt idx="206">
                  <c:v>0.57055699999999998</c:v>
                </c:pt>
                <c:pt idx="207">
                  <c:v>0.58311599999999997</c:v>
                </c:pt>
                <c:pt idx="208">
                  <c:v>0.58765000000000001</c:v>
                </c:pt>
                <c:pt idx="209">
                  <c:v>0.591229</c:v>
                </c:pt>
                <c:pt idx="210">
                  <c:v>0.60974099999999998</c:v>
                </c:pt>
                <c:pt idx="211">
                  <c:v>0.62694899999999998</c:v>
                </c:pt>
                <c:pt idx="212">
                  <c:v>0.64717899999999995</c:v>
                </c:pt>
                <c:pt idx="213">
                  <c:v>0.62710200000000005</c:v>
                </c:pt>
                <c:pt idx="214">
                  <c:v>0.61203300000000005</c:v>
                </c:pt>
                <c:pt idx="215">
                  <c:v>0.626668</c:v>
                </c:pt>
                <c:pt idx="216">
                  <c:v>0.66117700000000001</c:v>
                </c:pt>
                <c:pt idx="217">
                  <c:v>0.63376299999999997</c:v>
                </c:pt>
                <c:pt idx="218">
                  <c:v>0.61800600000000006</c:v>
                </c:pt>
                <c:pt idx="219">
                  <c:v>0.63068599999999997</c:v>
                </c:pt>
                <c:pt idx="220">
                  <c:v>0.64021099999999997</c:v>
                </c:pt>
                <c:pt idx="221">
                  <c:v>0.64089300000000005</c:v>
                </c:pt>
                <c:pt idx="222">
                  <c:v>0.64962399999999998</c:v>
                </c:pt>
                <c:pt idx="223">
                  <c:v>0.63197300000000001</c:v>
                </c:pt>
                <c:pt idx="224">
                  <c:v>0.67692799999999997</c:v>
                </c:pt>
                <c:pt idx="225">
                  <c:v>0.67357299999999998</c:v>
                </c:pt>
                <c:pt idx="226">
                  <c:v>0.62540300000000004</c:v>
                </c:pt>
                <c:pt idx="227">
                  <c:v>0.63608900000000002</c:v>
                </c:pt>
                <c:pt idx="228">
                  <c:v>0.64435299999999995</c:v>
                </c:pt>
                <c:pt idx="229">
                  <c:v>0.64562299999999995</c:v>
                </c:pt>
                <c:pt idx="230">
                  <c:v>0.65446700000000002</c:v>
                </c:pt>
                <c:pt idx="231">
                  <c:v>0.66279900000000003</c:v>
                </c:pt>
                <c:pt idx="232">
                  <c:v>0.66411699999999996</c:v>
                </c:pt>
                <c:pt idx="233">
                  <c:v>0.74335200000000001</c:v>
                </c:pt>
                <c:pt idx="234">
                  <c:v>0.66776999999999997</c:v>
                </c:pt>
                <c:pt idx="235">
                  <c:v>0.68046899999999999</c:v>
                </c:pt>
                <c:pt idx="236">
                  <c:v>0.67745299999999997</c:v>
                </c:pt>
                <c:pt idx="237">
                  <c:v>0.70503800000000005</c:v>
                </c:pt>
                <c:pt idx="238">
                  <c:v>0.70859399999999995</c:v>
                </c:pt>
                <c:pt idx="239">
                  <c:v>0.72077400000000003</c:v>
                </c:pt>
                <c:pt idx="240">
                  <c:v>0.720252</c:v>
                </c:pt>
                <c:pt idx="241">
                  <c:v>0.73539100000000002</c:v>
                </c:pt>
                <c:pt idx="242">
                  <c:v>0.75145499999999998</c:v>
                </c:pt>
                <c:pt idx="243">
                  <c:v>0.772401</c:v>
                </c:pt>
                <c:pt idx="244">
                  <c:v>0.77888800000000002</c:v>
                </c:pt>
                <c:pt idx="245">
                  <c:v>0.78805199999999997</c:v>
                </c:pt>
                <c:pt idx="246">
                  <c:v>0.81909699999999996</c:v>
                </c:pt>
                <c:pt idx="247">
                  <c:v>0.78719799999999995</c:v>
                </c:pt>
                <c:pt idx="248">
                  <c:v>0.79913400000000001</c:v>
                </c:pt>
                <c:pt idx="249">
                  <c:v>0.82441399999999998</c:v>
                </c:pt>
                <c:pt idx="250">
                  <c:v>0.803948</c:v>
                </c:pt>
                <c:pt idx="251">
                  <c:v>0.80837499999999995</c:v>
                </c:pt>
                <c:pt idx="252">
                  <c:v>0.81957599999999997</c:v>
                </c:pt>
                <c:pt idx="253">
                  <c:v>0.83470100000000003</c:v>
                </c:pt>
                <c:pt idx="254">
                  <c:v>0.85865199999999997</c:v>
                </c:pt>
                <c:pt idx="255">
                  <c:v>0.85737300000000005</c:v>
                </c:pt>
                <c:pt idx="256">
                  <c:v>0.87405999999999995</c:v>
                </c:pt>
                <c:pt idx="257">
                  <c:v>0.88839400000000002</c:v>
                </c:pt>
                <c:pt idx="258">
                  <c:v>0.90814899999999998</c:v>
                </c:pt>
                <c:pt idx="259">
                  <c:v>0.93564000000000003</c:v>
                </c:pt>
                <c:pt idx="260">
                  <c:v>0.94797799999999999</c:v>
                </c:pt>
                <c:pt idx="261">
                  <c:v>0.98286099999999998</c:v>
                </c:pt>
                <c:pt idx="262">
                  <c:v>0.97813099999999997</c:v>
                </c:pt>
                <c:pt idx="263">
                  <c:v>0.98229999999999995</c:v>
                </c:pt>
                <c:pt idx="264">
                  <c:v>1.01722</c:v>
                </c:pt>
                <c:pt idx="265">
                  <c:v>1.0330699999999999</c:v>
                </c:pt>
                <c:pt idx="266">
                  <c:v>1.0693999999999999</c:v>
                </c:pt>
                <c:pt idx="267">
                  <c:v>1.0694900000000001</c:v>
                </c:pt>
                <c:pt idx="268">
                  <c:v>1.0822000000000001</c:v>
                </c:pt>
                <c:pt idx="269">
                  <c:v>1.12243</c:v>
                </c:pt>
                <c:pt idx="270">
                  <c:v>1.1241000000000001</c:v>
                </c:pt>
                <c:pt idx="271">
                  <c:v>1.1548400000000001</c:v>
                </c:pt>
                <c:pt idx="272">
                  <c:v>1.17405</c:v>
                </c:pt>
                <c:pt idx="273">
                  <c:v>1.1875</c:v>
                </c:pt>
                <c:pt idx="274">
                  <c:v>1.2207300000000001</c:v>
                </c:pt>
                <c:pt idx="275">
                  <c:v>1.25675</c:v>
                </c:pt>
                <c:pt idx="276">
                  <c:v>1.3198300000000001</c:v>
                </c:pt>
                <c:pt idx="277">
                  <c:v>1.3788899999999999</c:v>
                </c:pt>
                <c:pt idx="278">
                  <c:v>1.45105</c:v>
                </c:pt>
                <c:pt idx="279">
                  <c:v>1.46814</c:v>
                </c:pt>
                <c:pt idx="280">
                  <c:v>1.5229699999999999</c:v>
                </c:pt>
                <c:pt idx="281">
                  <c:v>1.6319600000000001</c:v>
                </c:pt>
                <c:pt idx="282">
                  <c:v>1.7187600000000001</c:v>
                </c:pt>
                <c:pt idx="283">
                  <c:v>1.83504</c:v>
                </c:pt>
                <c:pt idx="284">
                  <c:v>1.8900600000000001</c:v>
                </c:pt>
                <c:pt idx="285">
                  <c:v>1.9539899999999999</c:v>
                </c:pt>
                <c:pt idx="286">
                  <c:v>2.1295700000000002</c:v>
                </c:pt>
                <c:pt idx="287">
                  <c:v>2.1722600000000001</c:v>
                </c:pt>
                <c:pt idx="288">
                  <c:v>2.16743</c:v>
                </c:pt>
                <c:pt idx="289">
                  <c:v>2.137</c:v>
                </c:pt>
                <c:pt idx="290">
                  <c:v>2.09809</c:v>
                </c:pt>
                <c:pt idx="291">
                  <c:v>1.89259</c:v>
                </c:pt>
                <c:pt idx="292">
                  <c:v>1.69116</c:v>
                </c:pt>
                <c:pt idx="293">
                  <c:v>1.3658300000000001</c:v>
                </c:pt>
                <c:pt idx="294">
                  <c:v>1.1699200000000001</c:v>
                </c:pt>
                <c:pt idx="295">
                  <c:v>0.98341400000000001</c:v>
                </c:pt>
                <c:pt idx="296">
                  <c:v>0.84585200000000005</c:v>
                </c:pt>
                <c:pt idx="297">
                  <c:v>0.697237</c:v>
                </c:pt>
                <c:pt idx="298">
                  <c:v>0.502668</c:v>
                </c:pt>
                <c:pt idx="299">
                  <c:v>0.18498800000000001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71-4336-B260-8EE8A9049A43}"/>
            </c:ext>
          </c:extLst>
        </c:ser>
        <c:ser>
          <c:idx val="3"/>
          <c:order val="3"/>
          <c:tx>
            <c:strRef>
              <c:f>'SOBP Biological dose'!$D$1</c:f>
              <c:strCache>
                <c:ptCount val="1"/>
                <c:pt idx="0">
                  <c:v>63 MeV</c:v>
                </c:pt>
              </c:strCache>
            </c:strRef>
          </c:tx>
          <c:spPr>
            <a:ln w="28575" cap="rnd">
              <a:solidFill>
                <a:schemeClr val="accent1">
                  <a:shade val="7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dose'!$D$2:$D$401</c:f>
              <c:numCache>
                <c:formatCode>General</c:formatCode>
                <c:ptCount val="400"/>
                <c:pt idx="0">
                  <c:v>0.33527800000000002</c:v>
                </c:pt>
                <c:pt idx="1">
                  <c:v>0.34185599999999999</c:v>
                </c:pt>
                <c:pt idx="2">
                  <c:v>0.36119499999999999</c:v>
                </c:pt>
                <c:pt idx="3">
                  <c:v>0.31047799999999998</c:v>
                </c:pt>
                <c:pt idx="4">
                  <c:v>0.30474699999999999</c:v>
                </c:pt>
                <c:pt idx="5">
                  <c:v>0.31147200000000003</c:v>
                </c:pt>
                <c:pt idx="6">
                  <c:v>0.30656</c:v>
                </c:pt>
                <c:pt idx="7">
                  <c:v>0.30927900000000003</c:v>
                </c:pt>
                <c:pt idx="8">
                  <c:v>0.301375</c:v>
                </c:pt>
                <c:pt idx="9">
                  <c:v>0.31970300000000001</c:v>
                </c:pt>
                <c:pt idx="10">
                  <c:v>0.30915100000000001</c:v>
                </c:pt>
                <c:pt idx="11">
                  <c:v>0.31389099999999998</c:v>
                </c:pt>
                <c:pt idx="12">
                  <c:v>0.30613800000000002</c:v>
                </c:pt>
                <c:pt idx="13">
                  <c:v>0.30807400000000001</c:v>
                </c:pt>
                <c:pt idx="14">
                  <c:v>0.31132199999999999</c:v>
                </c:pt>
                <c:pt idx="15">
                  <c:v>0.31549700000000003</c:v>
                </c:pt>
                <c:pt idx="16">
                  <c:v>0.319108</c:v>
                </c:pt>
                <c:pt idx="17">
                  <c:v>0.31238100000000002</c:v>
                </c:pt>
                <c:pt idx="18">
                  <c:v>0.31536399999999998</c:v>
                </c:pt>
                <c:pt idx="19">
                  <c:v>0.31161299999999997</c:v>
                </c:pt>
                <c:pt idx="20">
                  <c:v>0.31571700000000003</c:v>
                </c:pt>
                <c:pt idx="21">
                  <c:v>0.32085599999999997</c:v>
                </c:pt>
                <c:pt idx="22">
                  <c:v>0.32142599999999999</c:v>
                </c:pt>
                <c:pt idx="23">
                  <c:v>0.32181999999999999</c:v>
                </c:pt>
                <c:pt idx="24">
                  <c:v>0.32523999999999997</c:v>
                </c:pt>
                <c:pt idx="25">
                  <c:v>0.323467</c:v>
                </c:pt>
                <c:pt idx="26">
                  <c:v>0.32424500000000001</c:v>
                </c:pt>
                <c:pt idx="27">
                  <c:v>0.328685</c:v>
                </c:pt>
                <c:pt idx="28">
                  <c:v>0.33261600000000002</c:v>
                </c:pt>
                <c:pt idx="29">
                  <c:v>0.31746600000000003</c:v>
                </c:pt>
                <c:pt idx="30">
                  <c:v>0.33605400000000002</c:v>
                </c:pt>
                <c:pt idx="31">
                  <c:v>0.33033600000000002</c:v>
                </c:pt>
                <c:pt idx="32">
                  <c:v>0.335067</c:v>
                </c:pt>
                <c:pt idx="33">
                  <c:v>0.32922200000000001</c:v>
                </c:pt>
                <c:pt idx="34">
                  <c:v>0.33185799999999999</c:v>
                </c:pt>
                <c:pt idx="35">
                  <c:v>0.33521499999999999</c:v>
                </c:pt>
                <c:pt idx="36">
                  <c:v>0.33756999999999998</c:v>
                </c:pt>
                <c:pt idx="37">
                  <c:v>0.340667</c:v>
                </c:pt>
                <c:pt idx="38">
                  <c:v>0.340918</c:v>
                </c:pt>
                <c:pt idx="39">
                  <c:v>0.33477899999999999</c:v>
                </c:pt>
                <c:pt idx="40">
                  <c:v>0.33550999999999997</c:v>
                </c:pt>
                <c:pt idx="41">
                  <c:v>0.338449</c:v>
                </c:pt>
                <c:pt idx="42">
                  <c:v>0.33390999999999998</c:v>
                </c:pt>
                <c:pt idx="43">
                  <c:v>0.34481400000000001</c:v>
                </c:pt>
                <c:pt idx="44">
                  <c:v>0.35288599999999998</c:v>
                </c:pt>
                <c:pt idx="45">
                  <c:v>0.34450500000000001</c:v>
                </c:pt>
                <c:pt idx="46">
                  <c:v>0.34551599999999999</c:v>
                </c:pt>
                <c:pt idx="47">
                  <c:v>0.35235</c:v>
                </c:pt>
                <c:pt idx="48">
                  <c:v>0.355431</c:v>
                </c:pt>
                <c:pt idx="49">
                  <c:v>0.36369800000000002</c:v>
                </c:pt>
                <c:pt idx="50">
                  <c:v>0.371668</c:v>
                </c:pt>
                <c:pt idx="51">
                  <c:v>0.401638</c:v>
                </c:pt>
                <c:pt idx="52">
                  <c:v>0.32267800000000002</c:v>
                </c:pt>
                <c:pt idx="53">
                  <c:v>0.39623900000000001</c:v>
                </c:pt>
                <c:pt idx="54">
                  <c:v>0.33984399999999998</c:v>
                </c:pt>
                <c:pt idx="55">
                  <c:v>0.33823199999999998</c:v>
                </c:pt>
                <c:pt idx="56">
                  <c:v>0.33767900000000001</c:v>
                </c:pt>
                <c:pt idx="57">
                  <c:v>0.338758</c:v>
                </c:pt>
                <c:pt idx="58">
                  <c:v>0.34335900000000003</c:v>
                </c:pt>
                <c:pt idx="59">
                  <c:v>0.338976</c:v>
                </c:pt>
                <c:pt idx="60">
                  <c:v>0.34104800000000002</c:v>
                </c:pt>
                <c:pt idx="61">
                  <c:v>0.344252</c:v>
                </c:pt>
                <c:pt idx="62">
                  <c:v>0.343084</c:v>
                </c:pt>
                <c:pt idx="63">
                  <c:v>0.34605900000000001</c:v>
                </c:pt>
                <c:pt idx="64">
                  <c:v>0.34660099999999999</c:v>
                </c:pt>
                <c:pt idx="65">
                  <c:v>0.35952400000000001</c:v>
                </c:pt>
                <c:pt idx="66">
                  <c:v>0.39953499999999997</c:v>
                </c:pt>
                <c:pt idx="67">
                  <c:v>0.39923500000000001</c:v>
                </c:pt>
                <c:pt idx="68">
                  <c:v>0.393266</c:v>
                </c:pt>
                <c:pt idx="69">
                  <c:v>0.38166</c:v>
                </c:pt>
                <c:pt idx="70">
                  <c:v>0.37517699999999998</c:v>
                </c:pt>
                <c:pt idx="71">
                  <c:v>0.38411400000000001</c:v>
                </c:pt>
                <c:pt idx="72">
                  <c:v>0.40506900000000001</c:v>
                </c:pt>
                <c:pt idx="73">
                  <c:v>0.42138999999999999</c:v>
                </c:pt>
                <c:pt idx="74">
                  <c:v>0.35659600000000002</c:v>
                </c:pt>
                <c:pt idx="75">
                  <c:v>0.357261</c:v>
                </c:pt>
                <c:pt idx="76">
                  <c:v>0.355933</c:v>
                </c:pt>
                <c:pt idx="77">
                  <c:v>0.35793700000000001</c:v>
                </c:pt>
                <c:pt idx="78">
                  <c:v>0.34884399999999999</c:v>
                </c:pt>
                <c:pt idx="79">
                  <c:v>0.36602000000000001</c:v>
                </c:pt>
                <c:pt idx="80">
                  <c:v>0.36232500000000001</c:v>
                </c:pt>
                <c:pt idx="81">
                  <c:v>0.35758899999999999</c:v>
                </c:pt>
                <c:pt idx="82">
                  <c:v>0.370784</c:v>
                </c:pt>
                <c:pt idx="83">
                  <c:v>0.36322199999999999</c:v>
                </c:pt>
                <c:pt idx="84">
                  <c:v>0.36222199999999999</c:v>
                </c:pt>
                <c:pt idx="85">
                  <c:v>0.37306400000000001</c:v>
                </c:pt>
                <c:pt idx="86">
                  <c:v>0.36505199999999999</c:v>
                </c:pt>
                <c:pt idx="87">
                  <c:v>0.38494600000000001</c:v>
                </c:pt>
                <c:pt idx="88">
                  <c:v>0.400065</c:v>
                </c:pt>
                <c:pt idx="89">
                  <c:v>0.388131</c:v>
                </c:pt>
                <c:pt idx="90">
                  <c:v>0.40581600000000001</c:v>
                </c:pt>
                <c:pt idx="91">
                  <c:v>0.41154800000000002</c:v>
                </c:pt>
                <c:pt idx="92">
                  <c:v>0.43729699999999999</c:v>
                </c:pt>
                <c:pt idx="93">
                  <c:v>0.369259</c:v>
                </c:pt>
                <c:pt idx="94">
                  <c:v>0.38025700000000001</c:v>
                </c:pt>
                <c:pt idx="95">
                  <c:v>0.37963200000000002</c:v>
                </c:pt>
                <c:pt idx="96">
                  <c:v>0.37687399999999999</c:v>
                </c:pt>
                <c:pt idx="97">
                  <c:v>0.382637</c:v>
                </c:pt>
                <c:pt idx="98">
                  <c:v>0.38410499999999997</c:v>
                </c:pt>
                <c:pt idx="99">
                  <c:v>0.38047199999999998</c:v>
                </c:pt>
                <c:pt idx="100">
                  <c:v>0.384494</c:v>
                </c:pt>
                <c:pt idx="101">
                  <c:v>0.379994</c:v>
                </c:pt>
                <c:pt idx="102">
                  <c:v>0.391318</c:v>
                </c:pt>
                <c:pt idx="103">
                  <c:v>0.38951799999999998</c:v>
                </c:pt>
                <c:pt idx="104">
                  <c:v>0.39827600000000002</c:v>
                </c:pt>
                <c:pt idx="105">
                  <c:v>0.38972299999999999</c:v>
                </c:pt>
                <c:pt idx="106">
                  <c:v>0.39827200000000001</c:v>
                </c:pt>
                <c:pt idx="107">
                  <c:v>0.39607300000000001</c:v>
                </c:pt>
                <c:pt idx="108">
                  <c:v>0.400702</c:v>
                </c:pt>
                <c:pt idx="109">
                  <c:v>0.40520400000000001</c:v>
                </c:pt>
                <c:pt idx="110">
                  <c:v>0.39412399999999997</c:v>
                </c:pt>
                <c:pt idx="111">
                  <c:v>0.39462999999999998</c:v>
                </c:pt>
                <c:pt idx="112">
                  <c:v>0.40432899999999999</c:v>
                </c:pt>
                <c:pt idx="113">
                  <c:v>0.41178300000000001</c:v>
                </c:pt>
                <c:pt idx="114">
                  <c:v>0.42817699999999997</c:v>
                </c:pt>
                <c:pt idx="115">
                  <c:v>0.42716700000000002</c:v>
                </c:pt>
                <c:pt idx="116">
                  <c:v>0.428979</c:v>
                </c:pt>
                <c:pt idx="117">
                  <c:v>0.43922699999999998</c:v>
                </c:pt>
                <c:pt idx="118">
                  <c:v>0.44644299999999998</c:v>
                </c:pt>
                <c:pt idx="119">
                  <c:v>0.45649400000000001</c:v>
                </c:pt>
                <c:pt idx="120">
                  <c:v>0.47820499999999999</c:v>
                </c:pt>
                <c:pt idx="121">
                  <c:v>0.490813</c:v>
                </c:pt>
                <c:pt idx="122">
                  <c:v>0.415072</c:v>
                </c:pt>
                <c:pt idx="123">
                  <c:v>0.41916999999999999</c:v>
                </c:pt>
                <c:pt idx="124">
                  <c:v>0.437886</c:v>
                </c:pt>
                <c:pt idx="125">
                  <c:v>0.42684800000000001</c:v>
                </c:pt>
                <c:pt idx="126">
                  <c:v>0.42119499999999999</c:v>
                </c:pt>
                <c:pt idx="127">
                  <c:v>0.43091000000000002</c:v>
                </c:pt>
                <c:pt idx="128">
                  <c:v>0.433421</c:v>
                </c:pt>
                <c:pt idx="129">
                  <c:v>0.431199</c:v>
                </c:pt>
                <c:pt idx="130">
                  <c:v>0.43894699999999998</c:v>
                </c:pt>
                <c:pt idx="131">
                  <c:v>0.44439499999999998</c:v>
                </c:pt>
                <c:pt idx="132">
                  <c:v>0.43017</c:v>
                </c:pt>
                <c:pt idx="133">
                  <c:v>0.44422699999999998</c:v>
                </c:pt>
                <c:pt idx="134">
                  <c:v>0.439776</c:v>
                </c:pt>
                <c:pt idx="135">
                  <c:v>0.44309199999999999</c:v>
                </c:pt>
                <c:pt idx="136">
                  <c:v>0.45152900000000001</c:v>
                </c:pt>
                <c:pt idx="137">
                  <c:v>0.447517</c:v>
                </c:pt>
                <c:pt idx="138">
                  <c:v>0.48315399999999997</c:v>
                </c:pt>
                <c:pt idx="139">
                  <c:v>0.48825499999999999</c:v>
                </c:pt>
                <c:pt idx="140">
                  <c:v>0.525972</c:v>
                </c:pt>
                <c:pt idx="141">
                  <c:v>0.53251300000000001</c:v>
                </c:pt>
                <c:pt idx="142">
                  <c:v>0.45581199999999999</c:v>
                </c:pt>
                <c:pt idx="143">
                  <c:v>0.45945399999999997</c:v>
                </c:pt>
                <c:pt idx="144">
                  <c:v>0.45047799999999999</c:v>
                </c:pt>
                <c:pt idx="145">
                  <c:v>0.46012199999999998</c:v>
                </c:pt>
                <c:pt idx="146">
                  <c:v>0.452986</c:v>
                </c:pt>
                <c:pt idx="147">
                  <c:v>0.46304099999999998</c:v>
                </c:pt>
                <c:pt idx="148">
                  <c:v>0.471169</c:v>
                </c:pt>
                <c:pt idx="149">
                  <c:v>0.47048600000000002</c:v>
                </c:pt>
                <c:pt idx="150">
                  <c:v>0.46830699999999997</c:v>
                </c:pt>
                <c:pt idx="151">
                  <c:v>0.47675299999999998</c:v>
                </c:pt>
                <c:pt idx="152">
                  <c:v>0.46776200000000001</c:v>
                </c:pt>
                <c:pt idx="153">
                  <c:v>0.48043599999999997</c:v>
                </c:pt>
                <c:pt idx="154">
                  <c:v>0.491174</c:v>
                </c:pt>
                <c:pt idx="155">
                  <c:v>0.48240699999999997</c:v>
                </c:pt>
                <c:pt idx="156">
                  <c:v>0.48482900000000001</c:v>
                </c:pt>
                <c:pt idx="157">
                  <c:v>0.492423</c:v>
                </c:pt>
                <c:pt idx="158">
                  <c:v>0.49476500000000001</c:v>
                </c:pt>
                <c:pt idx="159">
                  <c:v>0.49691000000000002</c:v>
                </c:pt>
                <c:pt idx="160">
                  <c:v>0.50364100000000001</c:v>
                </c:pt>
                <c:pt idx="161">
                  <c:v>0.50993299999999997</c:v>
                </c:pt>
                <c:pt idx="162">
                  <c:v>0.50707000000000002</c:v>
                </c:pt>
                <c:pt idx="163">
                  <c:v>0.51733499999999999</c:v>
                </c:pt>
                <c:pt idx="164">
                  <c:v>0.53059400000000001</c:v>
                </c:pt>
                <c:pt idx="165">
                  <c:v>0.54016299999999995</c:v>
                </c:pt>
                <c:pt idx="166">
                  <c:v>0.57478099999999999</c:v>
                </c:pt>
                <c:pt idx="167">
                  <c:v>0.53069200000000005</c:v>
                </c:pt>
                <c:pt idx="168">
                  <c:v>0.51267700000000005</c:v>
                </c:pt>
                <c:pt idx="169">
                  <c:v>0.51836700000000002</c:v>
                </c:pt>
                <c:pt idx="170">
                  <c:v>0.52104700000000004</c:v>
                </c:pt>
                <c:pt idx="171">
                  <c:v>0.53394600000000003</c:v>
                </c:pt>
                <c:pt idx="172">
                  <c:v>0.55084900000000003</c:v>
                </c:pt>
                <c:pt idx="173">
                  <c:v>0.58133599999999996</c:v>
                </c:pt>
                <c:pt idx="174">
                  <c:v>0.53790899999999997</c:v>
                </c:pt>
                <c:pt idx="175">
                  <c:v>0.51573599999999997</c:v>
                </c:pt>
                <c:pt idx="176">
                  <c:v>0.520536</c:v>
                </c:pt>
                <c:pt idx="177">
                  <c:v>0.51618399999999998</c:v>
                </c:pt>
                <c:pt idx="178">
                  <c:v>0.53401600000000005</c:v>
                </c:pt>
                <c:pt idx="179">
                  <c:v>0.53492499999999998</c:v>
                </c:pt>
                <c:pt idx="180">
                  <c:v>0.53695599999999999</c:v>
                </c:pt>
                <c:pt idx="181">
                  <c:v>0.541269</c:v>
                </c:pt>
                <c:pt idx="182">
                  <c:v>0.55018100000000003</c:v>
                </c:pt>
                <c:pt idx="183">
                  <c:v>0.556697</c:v>
                </c:pt>
                <c:pt idx="184">
                  <c:v>0.55545999999999995</c:v>
                </c:pt>
                <c:pt idx="185">
                  <c:v>0.564805</c:v>
                </c:pt>
                <c:pt idx="186">
                  <c:v>0.56662699999999999</c:v>
                </c:pt>
                <c:pt idx="187">
                  <c:v>0.57268300000000005</c:v>
                </c:pt>
                <c:pt idx="188">
                  <c:v>0.58661300000000005</c:v>
                </c:pt>
                <c:pt idx="189">
                  <c:v>0.60980000000000001</c:v>
                </c:pt>
                <c:pt idx="190">
                  <c:v>0.56732300000000002</c:v>
                </c:pt>
                <c:pt idx="191">
                  <c:v>0.58933500000000005</c:v>
                </c:pt>
                <c:pt idx="192">
                  <c:v>0.59002399999999999</c:v>
                </c:pt>
                <c:pt idx="193">
                  <c:v>0.60499099999999995</c:v>
                </c:pt>
                <c:pt idx="194">
                  <c:v>0.60460999999999998</c:v>
                </c:pt>
                <c:pt idx="195">
                  <c:v>0.62241900000000006</c:v>
                </c:pt>
                <c:pt idx="196">
                  <c:v>0.64624099999999995</c:v>
                </c:pt>
                <c:pt idx="197">
                  <c:v>0.60763100000000003</c:v>
                </c:pt>
                <c:pt idx="198">
                  <c:v>0.61984499999999998</c:v>
                </c:pt>
                <c:pt idx="199">
                  <c:v>0.63939000000000001</c:v>
                </c:pt>
                <c:pt idx="200">
                  <c:v>0.68741600000000003</c:v>
                </c:pt>
                <c:pt idx="201">
                  <c:v>0.67384100000000002</c:v>
                </c:pt>
                <c:pt idx="202">
                  <c:v>0.84959300000000004</c:v>
                </c:pt>
                <c:pt idx="203">
                  <c:v>0.63084099999999999</c:v>
                </c:pt>
                <c:pt idx="204">
                  <c:v>0.67372299999999996</c:v>
                </c:pt>
                <c:pt idx="205">
                  <c:v>0.61466100000000001</c:v>
                </c:pt>
                <c:pt idx="206">
                  <c:v>0.60995999999999995</c:v>
                </c:pt>
                <c:pt idx="207">
                  <c:v>0.62717800000000001</c:v>
                </c:pt>
                <c:pt idx="208">
                  <c:v>0.64753799999999995</c:v>
                </c:pt>
                <c:pt idx="209">
                  <c:v>0.61316099999999996</c:v>
                </c:pt>
                <c:pt idx="210">
                  <c:v>0.66335500000000003</c:v>
                </c:pt>
                <c:pt idx="211">
                  <c:v>0.59578600000000004</c:v>
                </c:pt>
                <c:pt idx="212">
                  <c:v>0.58429500000000001</c:v>
                </c:pt>
                <c:pt idx="213">
                  <c:v>0.59012100000000001</c:v>
                </c:pt>
                <c:pt idx="214">
                  <c:v>0.59228499999999995</c:v>
                </c:pt>
                <c:pt idx="215">
                  <c:v>0.58692</c:v>
                </c:pt>
                <c:pt idx="216">
                  <c:v>0.60620700000000005</c:v>
                </c:pt>
                <c:pt idx="217">
                  <c:v>0.60514800000000002</c:v>
                </c:pt>
                <c:pt idx="218">
                  <c:v>0.60467599999999999</c:v>
                </c:pt>
                <c:pt idx="219">
                  <c:v>0.613263</c:v>
                </c:pt>
                <c:pt idx="220">
                  <c:v>0.60787199999999997</c:v>
                </c:pt>
                <c:pt idx="221">
                  <c:v>0.61754600000000004</c:v>
                </c:pt>
                <c:pt idx="222">
                  <c:v>0.62310699999999997</c:v>
                </c:pt>
                <c:pt idx="223">
                  <c:v>0.62643099999999996</c:v>
                </c:pt>
                <c:pt idx="224">
                  <c:v>0.63345899999999999</c:v>
                </c:pt>
                <c:pt idx="225">
                  <c:v>0.63766199999999995</c:v>
                </c:pt>
                <c:pt idx="226">
                  <c:v>0.65247900000000003</c:v>
                </c:pt>
                <c:pt idx="227">
                  <c:v>0.652416</c:v>
                </c:pt>
                <c:pt idx="228">
                  <c:v>0.65523200000000004</c:v>
                </c:pt>
                <c:pt idx="229">
                  <c:v>0.66368899999999997</c:v>
                </c:pt>
                <c:pt idx="230">
                  <c:v>0.68279900000000004</c:v>
                </c:pt>
                <c:pt idx="231">
                  <c:v>0.68236200000000002</c:v>
                </c:pt>
                <c:pt idx="232">
                  <c:v>0.69589299999999998</c:v>
                </c:pt>
                <c:pt idx="233">
                  <c:v>0.72545400000000004</c:v>
                </c:pt>
                <c:pt idx="234">
                  <c:v>0.66774900000000004</c:v>
                </c:pt>
                <c:pt idx="235">
                  <c:v>0.67680200000000001</c:v>
                </c:pt>
                <c:pt idx="236">
                  <c:v>0.67973099999999997</c:v>
                </c:pt>
                <c:pt idx="237">
                  <c:v>0.69228599999999996</c:v>
                </c:pt>
                <c:pt idx="238">
                  <c:v>0.70082299999999997</c:v>
                </c:pt>
                <c:pt idx="239">
                  <c:v>0.70784199999999997</c:v>
                </c:pt>
                <c:pt idx="240">
                  <c:v>0.70751900000000001</c:v>
                </c:pt>
                <c:pt idx="241">
                  <c:v>0.71975900000000004</c:v>
                </c:pt>
                <c:pt idx="242">
                  <c:v>0.72429299999999996</c:v>
                </c:pt>
                <c:pt idx="243">
                  <c:v>0.73693799999999998</c:v>
                </c:pt>
                <c:pt idx="244">
                  <c:v>0.770034</c:v>
                </c:pt>
                <c:pt idx="245">
                  <c:v>0.75913200000000003</c:v>
                </c:pt>
                <c:pt idx="246">
                  <c:v>0.77308200000000005</c:v>
                </c:pt>
                <c:pt idx="247">
                  <c:v>0.79594699999999996</c:v>
                </c:pt>
                <c:pt idx="248">
                  <c:v>0.80289200000000005</c:v>
                </c:pt>
                <c:pt idx="249">
                  <c:v>0.817469</c:v>
                </c:pt>
                <c:pt idx="250">
                  <c:v>0.84842600000000001</c:v>
                </c:pt>
                <c:pt idx="251">
                  <c:v>0.90595700000000001</c:v>
                </c:pt>
                <c:pt idx="252">
                  <c:v>0.86426700000000001</c:v>
                </c:pt>
                <c:pt idx="253">
                  <c:v>1.0212600000000001</c:v>
                </c:pt>
                <c:pt idx="254">
                  <c:v>0.91283800000000004</c:v>
                </c:pt>
                <c:pt idx="255">
                  <c:v>0.93604500000000002</c:v>
                </c:pt>
                <c:pt idx="256">
                  <c:v>0.84578500000000001</c:v>
                </c:pt>
                <c:pt idx="257">
                  <c:v>0.87361599999999995</c:v>
                </c:pt>
                <c:pt idx="258">
                  <c:v>0.88994899999999999</c:v>
                </c:pt>
                <c:pt idx="259">
                  <c:v>0.91515800000000003</c:v>
                </c:pt>
                <c:pt idx="260">
                  <c:v>0.87565800000000005</c:v>
                </c:pt>
                <c:pt idx="261">
                  <c:v>0.88763199999999998</c:v>
                </c:pt>
                <c:pt idx="262">
                  <c:v>0.91658799999999996</c:v>
                </c:pt>
                <c:pt idx="263">
                  <c:v>0.93628100000000003</c:v>
                </c:pt>
                <c:pt idx="264">
                  <c:v>0.96076099999999998</c:v>
                </c:pt>
                <c:pt idx="265">
                  <c:v>0.97599100000000005</c:v>
                </c:pt>
                <c:pt idx="266">
                  <c:v>1.00444</c:v>
                </c:pt>
                <c:pt idx="267">
                  <c:v>1.04091</c:v>
                </c:pt>
                <c:pt idx="268">
                  <c:v>1.1007199999999999</c:v>
                </c:pt>
                <c:pt idx="269">
                  <c:v>1.048</c:v>
                </c:pt>
                <c:pt idx="270">
                  <c:v>1.0534300000000001</c:v>
                </c:pt>
                <c:pt idx="271">
                  <c:v>1.0624499999999999</c:v>
                </c:pt>
                <c:pt idx="272">
                  <c:v>1.0489599999999999</c:v>
                </c:pt>
                <c:pt idx="273">
                  <c:v>1.0746500000000001</c:v>
                </c:pt>
                <c:pt idx="274">
                  <c:v>1.09646</c:v>
                </c:pt>
                <c:pt idx="275">
                  <c:v>1.08328</c:v>
                </c:pt>
                <c:pt idx="276">
                  <c:v>1.11704</c:v>
                </c:pt>
                <c:pt idx="277">
                  <c:v>1.1481399999999999</c:v>
                </c:pt>
                <c:pt idx="278">
                  <c:v>1.2071799999999999</c:v>
                </c:pt>
                <c:pt idx="279">
                  <c:v>1.18435</c:v>
                </c:pt>
                <c:pt idx="280">
                  <c:v>1.22143</c:v>
                </c:pt>
                <c:pt idx="281">
                  <c:v>1.26173</c:v>
                </c:pt>
                <c:pt idx="282">
                  <c:v>1.3098700000000001</c:v>
                </c:pt>
                <c:pt idx="283">
                  <c:v>1.32402</c:v>
                </c:pt>
                <c:pt idx="284">
                  <c:v>1.3409800000000001</c:v>
                </c:pt>
                <c:pt idx="285">
                  <c:v>1.38754</c:v>
                </c:pt>
                <c:pt idx="286">
                  <c:v>1.44668</c:v>
                </c:pt>
                <c:pt idx="287">
                  <c:v>1.4848600000000001</c:v>
                </c:pt>
                <c:pt idx="288">
                  <c:v>1.5657399999999999</c:v>
                </c:pt>
                <c:pt idx="289">
                  <c:v>1.6649400000000001</c:v>
                </c:pt>
                <c:pt idx="290">
                  <c:v>1.71614</c:v>
                </c:pt>
                <c:pt idx="291">
                  <c:v>1.7742599999999999</c:v>
                </c:pt>
                <c:pt idx="292">
                  <c:v>1.92862</c:v>
                </c:pt>
                <c:pt idx="293">
                  <c:v>1.94902</c:v>
                </c:pt>
                <c:pt idx="294">
                  <c:v>2.0585599999999999</c:v>
                </c:pt>
                <c:pt idx="295">
                  <c:v>2.0614300000000001</c:v>
                </c:pt>
                <c:pt idx="296">
                  <c:v>2.27658</c:v>
                </c:pt>
                <c:pt idx="297">
                  <c:v>2.2456399999999999</c:v>
                </c:pt>
                <c:pt idx="298">
                  <c:v>2.2122199999999999</c:v>
                </c:pt>
                <c:pt idx="299">
                  <c:v>2.1575199999999999</c:v>
                </c:pt>
                <c:pt idx="300">
                  <c:v>2.1060500000000002</c:v>
                </c:pt>
                <c:pt idx="301">
                  <c:v>1.84856</c:v>
                </c:pt>
                <c:pt idx="302">
                  <c:v>1.6111899999999999</c:v>
                </c:pt>
                <c:pt idx="303">
                  <c:v>1.3875500000000001</c:v>
                </c:pt>
                <c:pt idx="304">
                  <c:v>1.0537399999999999</c:v>
                </c:pt>
                <c:pt idx="305">
                  <c:v>1.00481</c:v>
                </c:pt>
                <c:pt idx="306">
                  <c:v>0.782246</c:v>
                </c:pt>
                <c:pt idx="307">
                  <c:v>0.40538000000000002</c:v>
                </c:pt>
                <c:pt idx="308">
                  <c:v>0.28301900000000002</c:v>
                </c:pt>
                <c:pt idx="309">
                  <c:v>0.15776399999999999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671-4336-B260-8EE8A9049A43}"/>
            </c:ext>
          </c:extLst>
        </c:ser>
        <c:ser>
          <c:idx val="4"/>
          <c:order val="4"/>
          <c:tx>
            <c:strRef>
              <c:f>'SOBP Biological dose'!$E$1</c:f>
              <c:strCache>
                <c:ptCount val="1"/>
                <c:pt idx="0">
                  <c:v>64 MeV</c:v>
                </c:pt>
              </c:strCache>
            </c:strRef>
          </c:tx>
          <c:spPr>
            <a:ln w="28575" cap="rnd">
              <a:solidFill>
                <a:schemeClr val="accent1">
                  <a:shade val="8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dose'!$E$2:$E$401</c:f>
              <c:numCache>
                <c:formatCode>General</c:formatCode>
                <c:ptCount val="400"/>
                <c:pt idx="0">
                  <c:v>0.32074000000000003</c:v>
                </c:pt>
                <c:pt idx="1">
                  <c:v>0.31274800000000003</c:v>
                </c:pt>
                <c:pt idx="2">
                  <c:v>0.32416400000000001</c:v>
                </c:pt>
                <c:pt idx="3">
                  <c:v>0.324291</c:v>
                </c:pt>
                <c:pt idx="4">
                  <c:v>0.32470700000000002</c:v>
                </c:pt>
                <c:pt idx="5">
                  <c:v>0.32388499999999998</c:v>
                </c:pt>
                <c:pt idx="6">
                  <c:v>0.40968399999999999</c:v>
                </c:pt>
                <c:pt idx="7">
                  <c:v>0.37173</c:v>
                </c:pt>
                <c:pt idx="8">
                  <c:v>0.31261699999999998</c:v>
                </c:pt>
                <c:pt idx="9">
                  <c:v>0.30930299999999999</c:v>
                </c:pt>
                <c:pt idx="10">
                  <c:v>0.32028000000000001</c:v>
                </c:pt>
                <c:pt idx="11">
                  <c:v>0.32000299999999998</c:v>
                </c:pt>
                <c:pt idx="12">
                  <c:v>0.31664300000000001</c:v>
                </c:pt>
                <c:pt idx="13">
                  <c:v>0.31612299999999999</c:v>
                </c:pt>
                <c:pt idx="14">
                  <c:v>0.32125700000000001</c:v>
                </c:pt>
                <c:pt idx="15">
                  <c:v>0.31540299999999999</c:v>
                </c:pt>
                <c:pt idx="16">
                  <c:v>0.32131599999999999</c:v>
                </c:pt>
                <c:pt idx="17">
                  <c:v>0.32377600000000001</c:v>
                </c:pt>
                <c:pt idx="18">
                  <c:v>0.32757500000000001</c:v>
                </c:pt>
                <c:pt idx="19">
                  <c:v>0.32736900000000002</c:v>
                </c:pt>
                <c:pt idx="20">
                  <c:v>0.33147300000000002</c:v>
                </c:pt>
                <c:pt idx="21">
                  <c:v>0.32957599999999998</c:v>
                </c:pt>
                <c:pt idx="22">
                  <c:v>0.33199000000000001</c:v>
                </c:pt>
                <c:pt idx="23">
                  <c:v>0.54773499999999997</c:v>
                </c:pt>
                <c:pt idx="24">
                  <c:v>0.33154800000000001</c:v>
                </c:pt>
                <c:pt idx="25">
                  <c:v>0.34407300000000002</c:v>
                </c:pt>
                <c:pt idx="26">
                  <c:v>0.33841700000000002</c:v>
                </c:pt>
                <c:pt idx="27">
                  <c:v>0.334007</c:v>
                </c:pt>
                <c:pt idx="28">
                  <c:v>0.34398600000000001</c:v>
                </c:pt>
                <c:pt idx="29">
                  <c:v>0.3412</c:v>
                </c:pt>
                <c:pt idx="30">
                  <c:v>0.34366799999999997</c:v>
                </c:pt>
                <c:pt idx="31">
                  <c:v>0.34900700000000001</c:v>
                </c:pt>
                <c:pt idx="32">
                  <c:v>0.35332799999999998</c:v>
                </c:pt>
                <c:pt idx="33">
                  <c:v>0.35827799999999999</c:v>
                </c:pt>
                <c:pt idx="34">
                  <c:v>0.35465999999999998</c:v>
                </c:pt>
                <c:pt idx="35">
                  <c:v>0.35182099999999999</c:v>
                </c:pt>
                <c:pt idx="36">
                  <c:v>0.360066</c:v>
                </c:pt>
                <c:pt idx="37">
                  <c:v>0.386905</c:v>
                </c:pt>
                <c:pt idx="38">
                  <c:v>0.48529800000000001</c:v>
                </c:pt>
                <c:pt idx="39">
                  <c:v>0.42792799999999998</c:v>
                </c:pt>
                <c:pt idx="40">
                  <c:v>0.42133500000000002</c:v>
                </c:pt>
                <c:pt idx="41">
                  <c:v>0.425873</c:v>
                </c:pt>
                <c:pt idx="42">
                  <c:v>0.434</c:v>
                </c:pt>
                <c:pt idx="43">
                  <c:v>0.47165299999999999</c:v>
                </c:pt>
                <c:pt idx="44">
                  <c:v>0.41663800000000001</c:v>
                </c:pt>
                <c:pt idx="45">
                  <c:v>0.35922799999999999</c:v>
                </c:pt>
                <c:pt idx="46">
                  <c:v>0.44800800000000002</c:v>
                </c:pt>
                <c:pt idx="47">
                  <c:v>0.36268</c:v>
                </c:pt>
                <c:pt idx="48">
                  <c:v>0.37416300000000002</c:v>
                </c:pt>
                <c:pt idx="49">
                  <c:v>0.37321500000000002</c:v>
                </c:pt>
                <c:pt idx="50">
                  <c:v>0.38003399999999998</c:v>
                </c:pt>
                <c:pt idx="51">
                  <c:v>0.39839000000000002</c:v>
                </c:pt>
                <c:pt idx="52">
                  <c:v>0.41593200000000002</c:v>
                </c:pt>
                <c:pt idx="53">
                  <c:v>0.35687999999999998</c:v>
                </c:pt>
                <c:pt idx="54">
                  <c:v>0.35442499999999999</c:v>
                </c:pt>
                <c:pt idx="55">
                  <c:v>0.35912300000000003</c:v>
                </c:pt>
                <c:pt idx="56">
                  <c:v>0.36292999999999997</c:v>
                </c:pt>
                <c:pt idx="57">
                  <c:v>0.36846499999999999</c:v>
                </c:pt>
                <c:pt idx="58">
                  <c:v>0.36668299999999998</c:v>
                </c:pt>
                <c:pt idx="59">
                  <c:v>0.37842399999999998</c:v>
                </c:pt>
                <c:pt idx="60">
                  <c:v>0.39449499999999998</c:v>
                </c:pt>
                <c:pt idx="61">
                  <c:v>0.39484000000000002</c:v>
                </c:pt>
                <c:pt idx="62">
                  <c:v>0.39419399999999999</c:v>
                </c:pt>
                <c:pt idx="63">
                  <c:v>0.418597</c:v>
                </c:pt>
                <c:pt idx="64">
                  <c:v>0.38468599999999997</c:v>
                </c:pt>
                <c:pt idx="65">
                  <c:v>0.39106200000000002</c:v>
                </c:pt>
                <c:pt idx="66">
                  <c:v>0.38599699999999998</c:v>
                </c:pt>
                <c:pt idx="67">
                  <c:v>0.39865200000000001</c:v>
                </c:pt>
                <c:pt idx="68">
                  <c:v>0.41917199999999999</c:v>
                </c:pt>
                <c:pt idx="69">
                  <c:v>0.42232399999999998</c:v>
                </c:pt>
                <c:pt idx="70">
                  <c:v>0.39554400000000001</c:v>
                </c:pt>
                <c:pt idx="71">
                  <c:v>0.39026100000000002</c:v>
                </c:pt>
                <c:pt idx="72">
                  <c:v>0.402841</c:v>
                </c:pt>
                <c:pt idx="73">
                  <c:v>0.41125800000000001</c:v>
                </c:pt>
                <c:pt idx="74">
                  <c:v>0.37402999999999997</c:v>
                </c:pt>
                <c:pt idx="75">
                  <c:v>0.38250400000000001</c:v>
                </c:pt>
                <c:pt idx="76">
                  <c:v>0.41539799999999999</c:v>
                </c:pt>
                <c:pt idx="77">
                  <c:v>0.37043100000000001</c:v>
                </c:pt>
                <c:pt idx="78">
                  <c:v>0.37439899999999998</c:v>
                </c:pt>
                <c:pt idx="79">
                  <c:v>0.37433300000000003</c:v>
                </c:pt>
                <c:pt idx="80">
                  <c:v>0.378581</c:v>
                </c:pt>
                <c:pt idx="81">
                  <c:v>0.40614099999999997</c:v>
                </c:pt>
                <c:pt idx="82">
                  <c:v>0.36007099999999997</c:v>
                </c:pt>
                <c:pt idx="83">
                  <c:v>0.35472900000000002</c:v>
                </c:pt>
                <c:pt idx="84">
                  <c:v>0.36506899999999998</c:v>
                </c:pt>
                <c:pt idx="85">
                  <c:v>0.35534300000000002</c:v>
                </c:pt>
                <c:pt idx="86">
                  <c:v>0.36263200000000001</c:v>
                </c:pt>
                <c:pt idx="87">
                  <c:v>0.35381499999999999</c:v>
                </c:pt>
                <c:pt idx="88">
                  <c:v>0.36227599999999999</c:v>
                </c:pt>
                <c:pt idx="89">
                  <c:v>0.36480000000000001</c:v>
                </c:pt>
                <c:pt idx="90">
                  <c:v>0.37429800000000002</c:v>
                </c:pt>
                <c:pt idx="91">
                  <c:v>0.38189000000000001</c:v>
                </c:pt>
                <c:pt idx="92">
                  <c:v>0.38810899999999998</c:v>
                </c:pt>
                <c:pt idx="93">
                  <c:v>0.415912</c:v>
                </c:pt>
                <c:pt idx="94">
                  <c:v>0.345997</c:v>
                </c:pt>
                <c:pt idx="95">
                  <c:v>0.57114399999999999</c:v>
                </c:pt>
                <c:pt idx="96">
                  <c:v>0.441438</c:v>
                </c:pt>
                <c:pt idx="97">
                  <c:v>0.35052100000000003</c:v>
                </c:pt>
                <c:pt idx="98">
                  <c:v>0.34914800000000001</c:v>
                </c:pt>
                <c:pt idx="99">
                  <c:v>0.35213</c:v>
                </c:pt>
                <c:pt idx="100">
                  <c:v>0.35993399999999998</c:v>
                </c:pt>
                <c:pt idx="101">
                  <c:v>0.357377</c:v>
                </c:pt>
                <c:pt idx="102">
                  <c:v>0.35694199999999998</c:v>
                </c:pt>
                <c:pt idx="103">
                  <c:v>0.36873099999999998</c:v>
                </c:pt>
                <c:pt idx="104">
                  <c:v>0.352856</c:v>
                </c:pt>
                <c:pt idx="105">
                  <c:v>0.36269299999999999</c:v>
                </c:pt>
                <c:pt idx="106">
                  <c:v>0.58503700000000003</c:v>
                </c:pt>
                <c:pt idx="107">
                  <c:v>0.37834600000000002</c:v>
                </c:pt>
                <c:pt idx="108">
                  <c:v>0.38639899999999999</c:v>
                </c:pt>
                <c:pt idx="109">
                  <c:v>0.38725599999999999</c:v>
                </c:pt>
                <c:pt idx="110">
                  <c:v>0.40910800000000003</c:v>
                </c:pt>
                <c:pt idx="111">
                  <c:v>0.42119499999999999</c:v>
                </c:pt>
                <c:pt idx="112">
                  <c:v>0.42242299999999999</c:v>
                </c:pt>
                <c:pt idx="113">
                  <c:v>0.37556200000000001</c:v>
                </c:pt>
                <c:pt idx="114">
                  <c:v>0.36710199999999998</c:v>
                </c:pt>
                <c:pt idx="115">
                  <c:v>0.37398900000000002</c:v>
                </c:pt>
                <c:pt idx="116">
                  <c:v>0.38023699999999999</c:v>
                </c:pt>
                <c:pt idx="117">
                  <c:v>0.38031799999999999</c:v>
                </c:pt>
                <c:pt idx="118">
                  <c:v>0.380193</c:v>
                </c:pt>
                <c:pt idx="119">
                  <c:v>0.38912099999999999</c:v>
                </c:pt>
                <c:pt idx="120">
                  <c:v>0.387461</c:v>
                </c:pt>
                <c:pt idx="121">
                  <c:v>0.37747599999999998</c:v>
                </c:pt>
                <c:pt idx="122">
                  <c:v>0.37895699999999999</c:v>
                </c:pt>
                <c:pt idx="123">
                  <c:v>0.38744299999999998</c:v>
                </c:pt>
                <c:pt idx="124">
                  <c:v>0.401725</c:v>
                </c:pt>
                <c:pt idx="125">
                  <c:v>0.38674700000000001</c:v>
                </c:pt>
                <c:pt idx="126">
                  <c:v>0.38681300000000002</c:v>
                </c:pt>
                <c:pt idx="127">
                  <c:v>0.38977499999999998</c:v>
                </c:pt>
                <c:pt idx="128">
                  <c:v>0.39098899999999998</c:v>
                </c:pt>
                <c:pt idx="129">
                  <c:v>0.39445599999999997</c:v>
                </c:pt>
                <c:pt idx="130">
                  <c:v>0.395146</c:v>
                </c:pt>
                <c:pt idx="131">
                  <c:v>0.39521899999999999</c:v>
                </c:pt>
                <c:pt idx="132">
                  <c:v>0.40201100000000001</c:v>
                </c:pt>
                <c:pt idx="133">
                  <c:v>0.40063900000000002</c:v>
                </c:pt>
                <c:pt idx="134">
                  <c:v>0.39843800000000001</c:v>
                </c:pt>
                <c:pt idx="135">
                  <c:v>0.40540300000000001</c:v>
                </c:pt>
                <c:pt idx="136">
                  <c:v>0.41383999999999999</c:v>
                </c:pt>
                <c:pt idx="137">
                  <c:v>0.40531</c:v>
                </c:pt>
                <c:pt idx="138">
                  <c:v>0.40687299999999998</c:v>
                </c:pt>
                <c:pt idx="139">
                  <c:v>0.41991200000000001</c:v>
                </c:pt>
                <c:pt idx="140">
                  <c:v>0.42077900000000001</c:v>
                </c:pt>
                <c:pt idx="141">
                  <c:v>0.42127599999999998</c:v>
                </c:pt>
                <c:pt idx="142">
                  <c:v>0.420736</c:v>
                </c:pt>
                <c:pt idx="143">
                  <c:v>0.42782799999999999</c:v>
                </c:pt>
                <c:pt idx="144">
                  <c:v>0.42250300000000002</c:v>
                </c:pt>
                <c:pt idx="145">
                  <c:v>0.42901</c:v>
                </c:pt>
                <c:pt idx="146">
                  <c:v>0.41711900000000002</c:v>
                </c:pt>
                <c:pt idx="147">
                  <c:v>0.43247200000000002</c:v>
                </c:pt>
                <c:pt idx="148">
                  <c:v>0.43070199999999997</c:v>
                </c:pt>
                <c:pt idx="149">
                  <c:v>0.44010100000000002</c:v>
                </c:pt>
                <c:pt idx="150">
                  <c:v>0.43706499999999998</c:v>
                </c:pt>
                <c:pt idx="151">
                  <c:v>0.44246400000000002</c:v>
                </c:pt>
                <c:pt idx="152">
                  <c:v>0.43913200000000002</c:v>
                </c:pt>
                <c:pt idx="153">
                  <c:v>0.44132199999999999</c:v>
                </c:pt>
                <c:pt idx="154">
                  <c:v>0.44189099999999998</c:v>
                </c:pt>
                <c:pt idx="155">
                  <c:v>0.44493300000000002</c:v>
                </c:pt>
                <c:pt idx="156">
                  <c:v>0.45027400000000001</c:v>
                </c:pt>
                <c:pt idx="157">
                  <c:v>0.45738899999999999</c:v>
                </c:pt>
                <c:pt idx="158">
                  <c:v>0.46193000000000001</c:v>
                </c:pt>
                <c:pt idx="159">
                  <c:v>0.48115799999999997</c:v>
                </c:pt>
                <c:pt idx="160">
                  <c:v>0.49401200000000001</c:v>
                </c:pt>
                <c:pt idx="161">
                  <c:v>0.44421899999999997</c:v>
                </c:pt>
                <c:pt idx="162">
                  <c:v>0.45262999999999998</c:v>
                </c:pt>
                <c:pt idx="163">
                  <c:v>0.45775100000000002</c:v>
                </c:pt>
                <c:pt idx="164">
                  <c:v>0.46336100000000002</c:v>
                </c:pt>
                <c:pt idx="165">
                  <c:v>0.47634399999999999</c:v>
                </c:pt>
                <c:pt idx="166">
                  <c:v>0.46384700000000001</c:v>
                </c:pt>
                <c:pt idx="167">
                  <c:v>0.48286099999999998</c:v>
                </c:pt>
                <c:pt idx="168">
                  <c:v>0.48098400000000002</c:v>
                </c:pt>
                <c:pt idx="169">
                  <c:v>0.49912499999999999</c:v>
                </c:pt>
                <c:pt idx="170">
                  <c:v>0.52150600000000003</c:v>
                </c:pt>
                <c:pt idx="171">
                  <c:v>0.46274999999999999</c:v>
                </c:pt>
                <c:pt idx="172">
                  <c:v>0.47974600000000001</c:v>
                </c:pt>
                <c:pt idx="173">
                  <c:v>0.48303299999999999</c:v>
                </c:pt>
                <c:pt idx="174">
                  <c:v>0.48741000000000001</c:v>
                </c:pt>
                <c:pt idx="175">
                  <c:v>0.47844500000000001</c:v>
                </c:pt>
                <c:pt idx="176">
                  <c:v>0.48944700000000002</c:v>
                </c:pt>
                <c:pt idx="177">
                  <c:v>0.50123700000000004</c:v>
                </c:pt>
                <c:pt idx="178">
                  <c:v>0.52121700000000004</c:v>
                </c:pt>
                <c:pt idx="179">
                  <c:v>0.53146099999999996</c:v>
                </c:pt>
                <c:pt idx="180">
                  <c:v>0.490809</c:v>
                </c:pt>
                <c:pt idx="181">
                  <c:v>0.49462299999999998</c:v>
                </c:pt>
                <c:pt idx="182">
                  <c:v>0.49783899999999998</c:v>
                </c:pt>
                <c:pt idx="183">
                  <c:v>0.51361500000000004</c:v>
                </c:pt>
                <c:pt idx="184">
                  <c:v>0.48521500000000001</c:v>
                </c:pt>
                <c:pt idx="185">
                  <c:v>0.48539399999999999</c:v>
                </c:pt>
                <c:pt idx="186">
                  <c:v>0.471524</c:v>
                </c:pt>
                <c:pt idx="187">
                  <c:v>0.47433900000000001</c:v>
                </c:pt>
                <c:pt idx="188">
                  <c:v>0.48744500000000002</c:v>
                </c:pt>
                <c:pt idx="189">
                  <c:v>0.48776599999999998</c:v>
                </c:pt>
                <c:pt idx="190">
                  <c:v>0.48521799999999998</c:v>
                </c:pt>
                <c:pt idx="191">
                  <c:v>0.49699100000000002</c:v>
                </c:pt>
                <c:pt idx="192">
                  <c:v>0.49214799999999997</c:v>
                </c:pt>
                <c:pt idx="193">
                  <c:v>0.50475899999999996</c:v>
                </c:pt>
                <c:pt idx="194">
                  <c:v>0.511382</c:v>
                </c:pt>
                <c:pt idx="195">
                  <c:v>0.49755700000000003</c:v>
                </c:pt>
                <c:pt idx="196">
                  <c:v>0.50893299999999997</c:v>
                </c:pt>
                <c:pt idx="197">
                  <c:v>0.50730600000000003</c:v>
                </c:pt>
                <c:pt idx="198">
                  <c:v>0.51380999999999999</c:v>
                </c:pt>
                <c:pt idx="199">
                  <c:v>0.52203599999999994</c:v>
                </c:pt>
                <c:pt idx="200">
                  <c:v>0.52772200000000002</c:v>
                </c:pt>
                <c:pt idx="201">
                  <c:v>0.53500199999999998</c:v>
                </c:pt>
                <c:pt idx="202">
                  <c:v>0.80302499999999999</c:v>
                </c:pt>
                <c:pt idx="203">
                  <c:v>0.52662200000000003</c:v>
                </c:pt>
                <c:pt idx="204">
                  <c:v>0.538381</c:v>
                </c:pt>
                <c:pt idx="205">
                  <c:v>0.54648200000000002</c:v>
                </c:pt>
                <c:pt idx="206">
                  <c:v>0.55330500000000005</c:v>
                </c:pt>
                <c:pt idx="207">
                  <c:v>0.60386499999999999</c:v>
                </c:pt>
                <c:pt idx="208">
                  <c:v>0.52942</c:v>
                </c:pt>
                <c:pt idx="209">
                  <c:v>0.54133699999999996</c:v>
                </c:pt>
                <c:pt idx="210">
                  <c:v>0.54549199999999998</c:v>
                </c:pt>
                <c:pt idx="211">
                  <c:v>0.54229300000000003</c:v>
                </c:pt>
                <c:pt idx="212">
                  <c:v>0.55023200000000005</c:v>
                </c:pt>
                <c:pt idx="213">
                  <c:v>0.54354499999999994</c:v>
                </c:pt>
                <c:pt idx="214">
                  <c:v>0.55852299999999999</c:v>
                </c:pt>
                <c:pt idx="215">
                  <c:v>0.55967699999999998</c:v>
                </c:pt>
                <c:pt idx="216">
                  <c:v>0.56735599999999997</c:v>
                </c:pt>
                <c:pt idx="217">
                  <c:v>0.58128100000000005</c:v>
                </c:pt>
                <c:pt idx="218">
                  <c:v>0.58002799999999999</c:v>
                </c:pt>
                <c:pt idx="219">
                  <c:v>0.59519999999999995</c:v>
                </c:pt>
                <c:pt idx="220">
                  <c:v>0.55559499999999995</c:v>
                </c:pt>
                <c:pt idx="221">
                  <c:v>0.55822899999999998</c:v>
                </c:pt>
                <c:pt idx="222">
                  <c:v>0.567276</c:v>
                </c:pt>
                <c:pt idx="223">
                  <c:v>0.57665</c:v>
                </c:pt>
                <c:pt idx="224">
                  <c:v>0.57322300000000004</c:v>
                </c:pt>
                <c:pt idx="225">
                  <c:v>0.585372</c:v>
                </c:pt>
                <c:pt idx="226">
                  <c:v>0.59306899999999996</c:v>
                </c:pt>
                <c:pt idx="227">
                  <c:v>0.58913499999999996</c:v>
                </c:pt>
                <c:pt idx="228">
                  <c:v>0.59781899999999999</c:v>
                </c:pt>
                <c:pt idx="229">
                  <c:v>0.60455099999999995</c:v>
                </c:pt>
                <c:pt idx="230">
                  <c:v>0.60646800000000001</c:v>
                </c:pt>
                <c:pt idx="231">
                  <c:v>0.60325600000000001</c:v>
                </c:pt>
                <c:pt idx="232">
                  <c:v>0.62195599999999995</c:v>
                </c:pt>
                <c:pt idx="233">
                  <c:v>0.62459799999999999</c:v>
                </c:pt>
                <c:pt idx="234">
                  <c:v>0.62234100000000003</c:v>
                </c:pt>
                <c:pt idx="235">
                  <c:v>0.62880499999999995</c:v>
                </c:pt>
                <c:pt idx="236">
                  <c:v>0.63519099999999995</c:v>
                </c:pt>
                <c:pt idx="237">
                  <c:v>0.64278100000000005</c:v>
                </c:pt>
                <c:pt idx="238">
                  <c:v>0.65566100000000005</c:v>
                </c:pt>
                <c:pt idx="239">
                  <c:v>0.67698499999999995</c:v>
                </c:pt>
                <c:pt idx="240">
                  <c:v>0.63973100000000005</c:v>
                </c:pt>
                <c:pt idx="241">
                  <c:v>0.65703599999999995</c:v>
                </c:pt>
                <c:pt idx="242">
                  <c:v>0.66773899999999997</c:v>
                </c:pt>
                <c:pt idx="243">
                  <c:v>0.67299100000000001</c:v>
                </c:pt>
                <c:pt idx="244">
                  <c:v>0.68549000000000004</c:v>
                </c:pt>
                <c:pt idx="245">
                  <c:v>0.69622799999999996</c:v>
                </c:pt>
                <c:pt idx="246">
                  <c:v>0.71562800000000004</c:v>
                </c:pt>
                <c:pt idx="247">
                  <c:v>0.684975</c:v>
                </c:pt>
                <c:pt idx="248">
                  <c:v>0.70668799999999998</c:v>
                </c:pt>
                <c:pt idx="249">
                  <c:v>0.69889000000000001</c:v>
                </c:pt>
                <c:pt idx="250">
                  <c:v>0.71367700000000001</c:v>
                </c:pt>
                <c:pt idx="251">
                  <c:v>0.71300799999999998</c:v>
                </c:pt>
                <c:pt idx="252">
                  <c:v>0.73466399999999998</c:v>
                </c:pt>
                <c:pt idx="253">
                  <c:v>0.90083299999999999</c:v>
                </c:pt>
                <c:pt idx="254">
                  <c:v>0.70557599999999998</c:v>
                </c:pt>
                <c:pt idx="255">
                  <c:v>0.72246299999999997</c:v>
                </c:pt>
                <c:pt idx="256">
                  <c:v>0.72804400000000002</c:v>
                </c:pt>
                <c:pt idx="257">
                  <c:v>0.72722299999999995</c:v>
                </c:pt>
                <c:pt idx="258">
                  <c:v>0.74438099999999996</c:v>
                </c:pt>
                <c:pt idx="259">
                  <c:v>0.74480900000000005</c:v>
                </c:pt>
                <c:pt idx="260">
                  <c:v>0.76844699999999999</c:v>
                </c:pt>
                <c:pt idx="261">
                  <c:v>1.02281</c:v>
                </c:pt>
                <c:pt idx="262">
                  <c:v>0.76861999999999997</c:v>
                </c:pt>
                <c:pt idx="263">
                  <c:v>0.79627099999999995</c:v>
                </c:pt>
                <c:pt idx="264">
                  <c:v>0.79290400000000005</c:v>
                </c:pt>
                <c:pt idx="265">
                  <c:v>0.80617000000000005</c:v>
                </c:pt>
                <c:pt idx="266">
                  <c:v>0.81737599999999999</c:v>
                </c:pt>
                <c:pt idx="267">
                  <c:v>0.83373699999999995</c:v>
                </c:pt>
                <c:pt idx="268">
                  <c:v>0.84114199999999995</c:v>
                </c:pt>
                <c:pt idx="269">
                  <c:v>0.84866299999999995</c:v>
                </c:pt>
                <c:pt idx="270">
                  <c:v>0.87455099999999997</c:v>
                </c:pt>
                <c:pt idx="271">
                  <c:v>0.88083100000000003</c:v>
                </c:pt>
                <c:pt idx="272">
                  <c:v>0.89974900000000002</c:v>
                </c:pt>
                <c:pt idx="273">
                  <c:v>0.91422700000000001</c:v>
                </c:pt>
                <c:pt idx="274">
                  <c:v>0.93845400000000001</c:v>
                </c:pt>
                <c:pt idx="275">
                  <c:v>0.92820199999999997</c:v>
                </c:pt>
                <c:pt idx="276">
                  <c:v>0.96738299999999999</c:v>
                </c:pt>
                <c:pt idx="277">
                  <c:v>0.98453999999999997</c:v>
                </c:pt>
                <c:pt idx="278">
                  <c:v>0.972831</c:v>
                </c:pt>
                <c:pt idx="279">
                  <c:v>0.96997800000000001</c:v>
                </c:pt>
                <c:pt idx="280">
                  <c:v>0.99371299999999996</c:v>
                </c:pt>
                <c:pt idx="281">
                  <c:v>1.00969</c:v>
                </c:pt>
                <c:pt idx="282">
                  <c:v>1.03565</c:v>
                </c:pt>
                <c:pt idx="283">
                  <c:v>1.0588299999999999</c:v>
                </c:pt>
                <c:pt idx="284">
                  <c:v>1.0821099999999999</c:v>
                </c:pt>
                <c:pt idx="285">
                  <c:v>1.11497</c:v>
                </c:pt>
                <c:pt idx="286">
                  <c:v>1.1442099999999999</c:v>
                </c:pt>
                <c:pt idx="287">
                  <c:v>1.1386700000000001</c:v>
                </c:pt>
                <c:pt idx="288">
                  <c:v>1.14862</c:v>
                </c:pt>
                <c:pt idx="289">
                  <c:v>1.16255</c:v>
                </c:pt>
                <c:pt idx="290">
                  <c:v>1.2030799999999999</c:v>
                </c:pt>
                <c:pt idx="291">
                  <c:v>1.23255</c:v>
                </c:pt>
                <c:pt idx="292">
                  <c:v>1.2792600000000001</c:v>
                </c:pt>
                <c:pt idx="293">
                  <c:v>1.3234399999999999</c:v>
                </c:pt>
                <c:pt idx="294">
                  <c:v>1.38758</c:v>
                </c:pt>
                <c:pt idx="295">
                  <c:v>1.4165300000000001</c:v>
                </c:pt>
                <c:pt idx="296">
                  <c:v>1.4653099999999999</c:v>
                </c:pt>
                <c:pt idx="297">
                  <c:v>1.5390699999999999</c:v>
                </c:pt>
                <c:pt idx="298">
                  <c:v>1.5773200000000001</c:v>
                </c:pt>
                <c:pt idx="299">
                  <c:v>1.6128400000000001</c:v>
                </c:pt>
                <c:pt idx="300">
                  <c:v>1.6711</c:v>
                </c:pt>
                <c:pt idx="301">
                  <c:v>1.74926</c:v>
                </c:pt>
                <c:pt idx="302">
                  <c:v>1.7958499999999999</c:v>
                </c:pt>
                <c:pt idx="303">
                  <c:v>1.8140099999999999</c:v>
                </c:pt>
                <c:pt idx="304">
                  <c:v>1.95381</c:v>
                </c:pt>
                <c:pt idx="305">
                  <c:v>2.0336099999999999</c:v>
                </c:pt>
                <c:pt idx="306">
                  <c:v>2.0497299999999998</c:v>
                </c:pt>
                <c:pt idx="307">
                  <c:v>2.1249799999999999</c:v>
                </c:pt>
                <c:pt idx="308">
                  <c:v>2.2341700000000002</c:v>
                </c:pt>
                <c:pt idx="309">
                  <c:v>1.98691</c:v>
                </c:pt>
                <c:pt idx="310">
                  <c:v>2.1007799999999999</c:v>
                </c:pt>
                <c:pt idx="311">
                  <c:v>1.8752599999999999</c:v>
                </c:pt>
                <c:pt idx="312">
                  <c:v>1.64307</c:v>
                </c:pt>
                <c:pt idx="313">
                  <c:v>1.2945500000000001</c:v>
                </c:pt>
                <c:pt idx="314">
                  <c:v>1.18767</c:v>
                </c:pt>
                <c:pt idx="315">
                  <c:v>1.0363199999999999</c:v>
                </c:pt>
                <c:pt idx="316">
                  <c:v>0.678068</c:v>
                </c:pt>
                <c:pt idx="317">
                  <c:v>0.67124799999999996</c:v>
                </c:pt>
                <c:pt idx="318">
                  <c:v>0.28010499999999999</c:v>
                </c:pt>
                <c:pt idx="319">
                  <c:v>0.27880100000000002</c:v>
                </c:pt>
                <c:pt idx="320">
                  <c:v>0.20083000000000001</c:v>
                </c:pt>
                <c:pt idx="321">
                  <c:v>0.117008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1.60984E-3</c:v>
                </c:pt>
                <c:pt idx="339">
                  <c:v>1.2242400000000001E-2</c:v>
                </c:pt>
                <c:pt idx="340">
                  <c:v>1.3380299999999999E-2</c:v>
                </c:pt>
                <c:pt idx="341">
                  <c:v>1.3354E-2</c:v>
                </c:pt>
                <c:pt idx="342">
                  <c:v>1.48842E-2</c:v>
                </c:pt>
                <c:pt idx="343">
                  <c:v>1.8237900000000001E-2</c:v>
                </c:pt>
                <c:pt idx="344">
                  <c:v>1.7855300000000001E-2</c:v>
                </c:pt>
                <c:pt idx="345">
                  <c:v>1.9193399999999999E-2</c:v>
                </c:pt>
                <c:pt idx="346">
                  <c:v>2.0452600000000001E-2</c:v>
                </c:pt>
                <c:pt idx="347">
                  <c:v>2.2790000000000001E-2</c:v>
                </c:pt>
                <c:pt idx="348">
                  <c:v>2.8580499999999998E-2</c:v>
                </c:pt>
                <c:pt idx="349">
                  <c:v>3.2910599999999998E-2</c:v>
                </c:pt>
                <c:pt idx="350">
                  <c:v>4.0130100000000002E-2</c:v>
                </c:pt>
                <c:pt idx="351">
                  <c:v>5.37814E-2</c:v>
                </c:pt>
                <c:pt idx="352">
                  <c:v>7.7914499999999998E-2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671-4336-B260-8EE8A9049A43}"/>
            </c:ext>
          </c:extLst>
        </c:ser>
        <c:ser>
          <c:idx val="5"/>
          <c:order val="5"/>
          <c:tx>
            <c:strRef>
              <c:f>'SOBP Biological dose'!$F$1</c:f>
              <c:strCache>
                <c:ptCount val="1"/>
                <c:pt idx="0">
                  <c:v>65 MeV</c:v>
                </c:pt>
              </c:strCache>
            </c:strRef>
          </c:tx>
          <c:spPr>
            <a:ln w="28575" cap="rnd">
              <a:solidFill>
                <a:schemeClr val="accent1">
                  <a:shade val="9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dose'!$F$2:$F$8</c:f>
              <c:numCache>
                <c:formatCode>General</c:formatCode>
                <c:ptCount val="7"/>
                <c:pt idx="0">
                  <c:v>0.39893200000000001</c:v>
                </c:pt>
                <c:pt idx="1">
                  <c:v>0.40799200000000002</c:v>
                </c:pt>
                <c:pt idx="2">
                  <c:v>0.44161800000000001</c:v>
                </c:pt>
                <c:pt idx="3">
                  <c:v>0.38651000000000002</c:v>
                </c:pt>
                <c:pt idx="4">
                  <c:v>0.40237099999999998</c:v>
                </c:pt>
                <c:pt idx="5">
                  <c:v>0.42550500000000002</c:v>
                </c:pt>
                <c:pt idx="6">
                  <c:v>0.38376900000000003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671-4336-B260-8EE8A9049A43}"/>
            </c:ext>
          </c:extLst>
        </c:ser>
        <c:ser>
          <c:idx val="6"/>
          <c:order val="6"/>
          <c:tx>
            <c:strRef>
              <c:f>'SOBP Biological dose'!$G$1</c:f>
              <c:strCache>
                <c:ptCount val="1"/>
                <c:pt idx="0">
                  <c:v>66 MeV</c:v>
                </c:pt>
              </c:strCache>
            </c:strRef>
          </c:tx>
          <c:spPr>
            <a:ln w="28575" cap="rnd">
              <a:solidFill>
                <a:schemeClr val="accent1">
                  <a:tint val="9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dose'!$G$2:$G$401</c:f>
              <c:numCache>
                <c:formatCode>General</c:formatCode>
                <c:ptCount val="400"/>
                <c:pt idx="0">
                  <c:v>0.401057</c:v>
                </c:pt>
                <c:pt idx="1">
                  <c:v>0.38641900000000001</c:v>
                </c:pt>
                <c:pt idx="2">
                  <c:v>0.39949400000000002</c:v>
                </c:pt>
                <c:pt idx="3">
                  <c:v>0.39754400000000001</c:v>
                </c:pt>
                <c:pt idx="4">
                  <c:v>0.40949600000000003</c:v>
                </c:pt>
                <c:pt idx="5">
                  <c:v>0.40190700000000001</c:v>
                </c:pt>
                <c:pt idx="6">
                  <c:v>0.42180200000000001</c:v>
                </c:pt>
                <c:pt idx="7">
                  <c:v>0.41425200000000001</c:v>
                </c:pt>
                <c:pt idx="8">
                  <c:v>0.427985</c:v>
                </c:pt>
                <c:pt idx="9">
                  <c:v>0.44125199999999998</c:v>
                </c:pt>
                <c:pt idx="10">
                  <c:v>0.43568499999999999</c:v>
                </c:pt>
                <c:pt idx="11">
                  <c:v>0.44964199999999999</c:v>
                </c:pt>
                <c:pt idx="12">
                  <c:v>0.46486699999999997</c:v>
                </c:pt>
                <c:pt idx="13">
                  <c:v>0.49826300000000001</c:v>
                </c:pt>
                <c:pt idx="14">
                  <c:v>0.48067599999999999</c:v>
                </c:pt>
                <c:pt idx="15">
                  <c:v>0.44933000000000001</c:v>
                </c:pt>
                <c:pt idx="16">
                  <c:v>0.40438000000000002</c:v>
                </c:pt>
                <c:pt idx="17">
                  <c:v>0.41078599999999998</c:v>
                </c:pt>
                <c:pt idx="18">
                  <c:v>0.426867</c:v>
                </c:pt>
                <c:pt idx="19">
                  <c:v>0.439581</c:v>
                </c:pt>
                <c:pt idx="20">
                  <c:v>0.47528199999999998</c:v>
                </c:pt>
                <c:pt idx="21">
                  <c:v>0.39003399999999999</c:v>
                </c:pt>
                <c:pt idx="22">
                  <c:v>0.37893100000000002</c:v>
                </c:pt>
                <c:pt idx="23">
                  <c:v>0.38411400000000001</c:v>
                </c:pt>
                <c:pt idx="24">
                  <c:v>0.37845699999999999</c:v>
                </c:pt>
                <c:pt idx="25">
                  <c:v>0.37848599999999999</c:v>
                </c:pt>
                <c:pt idx="26">
                  <c:v>0.38303199999999998</c:v>
                </c:pt>
                <c:pt idx="27">
                  <c:v>0.39496300000000001</c:v>
                </c:pt>
                <c:pt idx="28">
                  <c:v>0.39333299999999999</c:v>
                </c:pt>
                <c:pt idx="29">
                  <c:v>0.38644099999999998</c:v>
                </c:pt>
                <c:pt idx="30">
                  <c:v>0.39450099999999999</c:v>
                </c:pt>
                <c:pt idx="31">
                  <c:v>0.41014</c:v>
                </c:pt>
                <c:pt idx="32">
                  <c:v>0.39912700000000001</c:v>
                </c:pt>
                <c:pt idx="33">
                  <c:v>0.41435300000000003</c:v>
                </c:pt>
                <c:pt idx="34">
                  <c:v>0.55615800000000004</c:v>
                </c:pt>
                <c:pt idx="35">
                  <c:v>0.76985800000000004</c:v>
                </c:pt>
                <c:pt idx="36">
                  <c:v>0.45062000000000002</c:v>
                </c:pt>
                <c:pt idx="37">
                  <c:v>0.40188400000000002</c:v>
                </c:pt>
                <c:pt idx="38">
                  <c:v>0.41016599999999998</c:v>
                </c:pt>
                <c:pt idx="39">
                  <c:v>0.41777700000000001</c:v>
                </c:pt>
                <c:pt idx="40">
                  <c:v>0.43315500000000001</c:v>
                </c:pt>
                <c:pt idx="41">
                  <c:v>0.45558799999999999</c:v>
                </c:pt>
                <c:pt idx="42">
                  <c:v>0.42129499999999998</c:v>
                </c:pt>
                <c:pt idx="43">
                  <c:v>0.39759100000000003</c:v>
                </c:pt>
                <c:pt idx="44">
                  <c:v>0.39034999999999997</c:v>
                </c:pt>
                <c:pt idx="45">
                  <c:v>0.39612900000000001</c:v>
                </c:pt>
                <c:pt idx="46">
                  <c:v>0.52121099999999998</c:v>
                </c:pt>
                <c:pt idx="47">
                  <c:v>0.38550200000000001</c:v>
                </c:pt>
                <c:pt idx="48">
                  <c:v>0.38766600000000001</c:v>
                </c:pt>
                <c:pt idx="49">
                  <c:v>0.37952200000000003</c:v>
                </c:pt>
                <c:pt idx="50">
                  <c:v>0.39418500000000001</c:v>
                </c:pt>
                <c:pt idx="51">
                  <c:v>0.39450800000000003</c:v>
                </c:pt>
                <c:pt idx="52">
                  <c:v>0.40355999999999997</c:v>
                </c:pt>
                <c:pt idx="53">
                  <c:v>0.394986</c:v>
                </c:pt>
                <c:pt idx="54">
                  <c:v>0.39379799999999998</c:v>
                </c:pt>
                <c:pt idx="55">
                  <c:v>0.40573100000000001</c:v>
                </c:pt>
                <c:pt idx="56">
                  <c:v>0.407113</c:v>
                </c:pt>
                <c:pt idx="57">
                  <c:v>0.40730499999999997</c:v>
                </c:pt>
                <c:pt idx="58">
                  <c:v>0.40453899999999998</c:v>
                </c:pt>
                <c:pt idx="59">
                  <c:v>0.417265</c:v>
                </c:pt>
                <c:pt idx="60">
                  <c:v>0.40935199999999999</c:v>
                </c:pt>
                <c:pt idx="61">
                  <c:v>0.41187499999999999</c:v>
                </c:pt>
                <c:pt idx="62">
                  <c:v>0.425145</c:v>
                </c:pt>
                <c:pt idx="63">
                  <c:v>0.42342999999999997</c:v>
                </c:pt>
                <c:pt idx="64">
                  <c:v>0.42345899999999997</c:v>
                </c:pt>
                <c:pt idx="65">
                  <c:v>0.44132700000000002</c:v>
                </c:pt>
                <c:pt idx="66">
                  <c:v>0.44683600000000001</c:v>
                </c:pt>
                <c:pt idx="67">
                  <c:v>0.44683800000000001</c:v>
                </c:pt>
                <c:pt idx="68">
                  <c:v>0.467306</c:v>
                </c:pt>
                <c:pt idx="69">
                  <c:v>0.42596800000000001</c:v>
                </c:pt>
                <c:pt idx="70">
                  <c:v>0.42649900000000002</c:v>
                </c:pt>
                <c:pt idx="71">
                  <c:v>0.44242300000000001</c:v>
                </c:pt>
                <c:pt idx="72">
                  <c:v>0.58232899999999999</c:v>
                </c:pt>
                <c:pt idx="73">
                  <c:v>0.47408699999999998</c:v>
                </c:pt>
                <c:pt idx="74">
                  <c:v>0.421153</c:v>
                </c:pt>
                <c:pt idx="75">
                  <c:v>0.42533700000000002</c:v>
                </c:pt>
                <c:pt idx="76">
                  <c:v>0.43172100000000002</c:v>
                </c:pt>
                <c:pt idx="77">
                  <c:v>0.43479800000000002</c:v>
                </c:pt>
                <c:pt idx="78">
                  <c:v>0.44368600000000002</c:v>
                </c:pt>
                <c:pt idx="79">
                  <c:v>0.45869100000000002</c:v>
                </c:pt>
                <c:pt idx="80">
                  <c:v>0.416572</c:v>
                </c:pt>
                <c:pt idx="81">
                  <c:v>0.421124</c:v>
                </c:pt>
                <c:pt idx="82">
                  <c:v>0.42854900000000001</c:v>
                </c:pt>
                <c:pt idx="83">
                  <c:v>0.420263</c:v>
                </c:pt>
                <c:pt idx="84">
                  <c:v>0.43565100000000001</c:v>
                </c:pt>
                <c:pt idx="85">
                  <c:v>0.44093100000000002</c:v>
                </c:pt>
                <c:pt idx="86">
                  <c:v>0.45275900000000002</c:v>
                </c:pt>
                <c:pt idx="87">
                  <c:v>0.47670600000000002</c:v>
                </c:pt>
                <c:pt idx="88">
                  <c:v>0.79638299999999995</c:v>
                </c:pt>
                <c:pt idx="89">
                  <c:v>0.42618600000000001</c:v>
                </c:pt>
                <c:pt idx="90">
                  <c:v>0.42834899999999998</c:v>
                </c:pt>
                <c:pt idx="91">
                  <c:v>0.41942099999999999</c:v>
                </c:pt>
                <c:pt idx="92">
                  <c:v>0.43529499999999999</c:v>
                </c:pt>
                <c:pt idx="93">
                  <c:v>0.45017299999999999</c:v>
                </c:pt>
                <c:pt idx="94">
                  <c:v>0.45934399999999997</c:v>
                </c:pt>
                <c:pt idx="95">
                  <c:v>0.42186299999999999</c:v>
                </c:pt>
                <c:pt idx="96">
                  <c:v>0.42428300000000002</c:v>
                </c:pt>
                <c:pt idx="97">
                  <c:v>0.40863899999999997</c:v>
                </c:pt>
                <c:pt idx="98">
                  <c:v>0.413074</c:v>
                </c:pt>
                <c:pt idx="99">
                  <c:v>0.418298</c:v>
                </c:pt>
                <c:pt idx="100">
                  <c:v>0.41560999999999998</c:v>
                </c:pt>
                <c:pt idx="101">
                  <c:v>0.42739700000000003</c:v>
                </c:pt>
                <c:pt idx="102">
                  <c:v>0.42652200000000001</c:v>
                </c:pt>
                <c:pt idx="103">
                  <c:v>0.42726999999999998</c:v>
                </c:pt>
                <c:pt idx="104">
                  <c:v>0.43202699999999999</c:v>
                </c:pt>
                <c:pt idx="105">
                  <c:v>0.43203599999999998</c:v>
                </c:pt>
                <c:pt idx="106">
                  <c:v>0.43161300000000002</c:v>
                </c:pt>
                <c:pt idx="107">
                  <c:v>0.45515699999999998</c:v>
                </c:pt>
                <c:pt idx="108">
                  <c:v>0.56081700000000001</c:v>
                </c:pt>
                <c:pt idx="109">
                  <c:v>0.44832699999999998</c:v>
                </c:pt>
                <c:pt idx="110">
                  <c:v>0.441048</c:v>
                </c:pt>
                <c:pt idx="111">
                  <c:v>0.44382899999999997</c:v>
                </c:pt>
                <c:pt idx="112">
                  <c:v>0.44827299999999998</c:v>
                </c:pt>
                <c:pt idx="113">
                  <c:v>0.45654299999999998</c:v>
                </c:pt>
                <c:pt idx="114">
                  <c:v>0.44853399999999999</c:v>
                </c:pt>
                <c:pt idx="115">
                  <c:v>0.45156200000000002</c:v>
                </c:pt>
                <c:pt idx="116">
                  <c:v>0.468165</c:v>
                </c:pt>
                <c:pt idx="117">
                  <c:v>0.46805799999999997</c:v>
                </c:pt>
                <c:pt idx="118">
                  <c:v>0.48260900000000001</c:v>
                </c:pt>
                <c:pt idx="119">
                  <c:v>0.49720999999999999</c:v>
                </c:pt>
                <c:pt idx="120">
                  <c:v>0.48905500000000002</c:v>
                </c:pt>
                <c:pt idx="121">
                  <c:v>0.45610699999999998</c:v>
                </c:pt>
                <c:pt idx="122">
                  <c:v>0.44642399999999999</c:v>
                </c:pt>
                <c:pt idx="123">
                  <c:v>0.44945800000000002</c:v>
                </c:pt>
                <c:pt idx="124">
                  <c:v>0.45633299999999999</c:v>
                </c:pt>
                <c:pt idx="125">
                  <c:v>0.45709100000000003</c:v>
                </c:pt>
                <c:pt idx="126">
                  <c:v>0.45938299999999999</c:v>
                </c:pt>
                <c:pt idx="127">
                  <c:v>0.46228999999999998</c:v>
                </c:pt>
                <c:pt idx="128">
                  <c:v>0.45972800000000003</c:v>
                </c:pt>
                <c:pt idx="129">
                  <c:v>0.47165699999999999</c:v>
                </c:pt>
                <c:pt idx="130">
                  <c:v>0.47417900000000002</c:v>
                </c:pt>
                <c:pt idx="131">
                  <c:v>0.47031800000000001</c:v>
                </c:pt>
                <c:pt idx="132">
                  <c:v>0.48094399999999998</c:v>
                </c:pt>
                <c:pt idx="133">
                  <c:v>0.50436400000000003</c:v>
                </c:pt>
                <c:pt idx="134">
                  <c:v>0.46324199999999999</c:v>
                </c:pt>
                <c:pt idx="135">
                  <c:v>0.45934799999999998</c:v>
                </c:pt>
                <c:pt idx="136">
                  <c:v>0.46071099999999998</c:v>
                </c:pt>
                <c:pt idx="137">
                  <c:v>0.45659699999999998</c:v>
                </c:pt>
                <c:pt idx="138">
                  <c:v>0.46120100000000003</c:v>
                </c:pt>
                <c:pt idx="139">
                  <c:v>0.46536</c:v>
                </c:pt>
                <c:pt idx="140">
                  <c:v>0.47679300000000002</c:v>
                </c:pt>
                <c:pt idx="141">
                  <c:v>0.47240399999999999</c:v>
                </c:pt>
                <c:pt idx="142">
                  <c:v>0.48480600000000001</c:v>
                </c:pt>
                <c:pt idx="143">
                  <c:v>0.48000100000000001</c:v>
                </c:pt>
                <c:pt idx="144">
                  <c:v>0.489423</c:v>
                </c:pt>
                <c:pt idx="145">
                  <c:v>0.49280400000000002</c:v>
                </c:pt>
                <c:pt idx="146">
                  <c:v>0.51501399999999997</c:v>
                </c:pt>
                <c:pt idx="147">
                  <c:v>0.48355500000000001</c:v>
                </c:pt>
                <c:pt idx="148">
                  <c:v>0.46809499999999998</c:v>
                </c:pt>
                <c:pt idx="149">
                  <c:v>0.48283399999999999</c:v>
                </c:pt>
                <c:pt idx="150">
                  <c:v>0.485875</c:v>
                </c:pt>
                <c:pt idx="151">
                  <c:v>0.481796</c:v>
                </c:pt>
                <c:pt idx="152">
                  <c:v>0.48489700000000002</c:v>
                </c:pt>
                <c:pt idx="153">
                  <c:v>0.47747800000000001</c:v>
                </c:pt>
                <c:pt idx="154">
                  <c:v>0.48983199999999999</c:v>
                </c:pt>
                <c:pt idx="155">
                  <c:v>0.47370299999999999</c:v>
                </c:pt>
                <c:pt idx="156">
                  <c:v>0.48321700000000001</c:v>
                </c:pt>
                <c:pt idx="157">
                  <c:v>0.538887</c:v>
                </c:pt>
                <c:pt idx="158">
                  <c:v>0.52186200000000005</c:v>
                </c:pt>
                <c:pt idx="159">
                  <c:v>0.50771599999999995</c:v>
                </c:pt>
                <c:pt idx="160">
                  <c:v>0.50787499999999997</c:v>
                </c:pt>
                <c:pt idx="161">
                  <c:v>0.50378900000000004</c:v>
                </c:pt>
                <c:pt idx="162">
                  <c:v>0.51141700000000001</c:v>
                </c:pt>
                <c:pt idx="163">
                  <c:v>0.51517800000000002</c:v>
                </c:pt>
                <c:pt idx="164">
                  <c:v>0.56705099999999997</c:v>
                </c:pt>
                <c:pt idx="165">
                  <c:v>0.51251500000000005</c:v>
                </c:pt>
                <c:pt idx="166">
                  <c:v>0.49335000000000001</c:v>
                </c:pt>
                <c:pt idx="167">
                  <c:v>0.50038800000000005</c:v>
                </c:pt>
                <c:pt idx="168">
                  <c:v>0.505444</c:v>
                </c:pt>
                <c:pt idx="169">
                  <c:v>0.496643</c:v>
                </c:pt>
                <c:pt idx="170">
                  <c:v>0.50334599999999996</c:v>
                </c:pt>
                <c:pt idx="171">
                  <c:v>0.50583999999999996</c:v>
                </c:pt>
                <c:pt idx="172">
                  <c:v>0.50470400000000004</c:v>
                </c:pt>
                <c:pt idx="173">
                  <c:v>0.50541999999999998</c:v>
                </c:pt>
                <c:pt idx="174">
                  <c:v>0.50928799999999996</c:v>
                </c:pt>
                <c:pt idx="175">
                  <c:v>0.51864200000000005</c:v>
                </c:pt>
                <c:pt idx="176">
                  <c:v>0.51745200000000002</c:v>
                </c:pt>
                <c:pt idx="177">
                  <c:v>0.51913699999999996</c:v>
                </c:pt>
                <c:pt idx="178">
                  <c:v>0.52574100000000001</c:v>
                </c:pt>
                <c:pt idx="179">
                  <c:v>0.527756</c:v>
                </c:pt>
                <c:pt idx="180">
                  <c:v>0.52966199999999997</c:v>
                </c:pt>
                <c:pt idx="181">
                  <c:v>0.53693299999999999</c:v>
                </c:pt>
                <c:pt idx="182">
                  <c:v>0.54691000000000001</c:v>
                </c:pt>
                <c:pt idx="183">
                  <c:v>0.55551399999999995</c:v>
                </c:pt>
                <c:pt idx="184">
                  <c:v>0.57288600000000001</c:v>
                </c:pt>
                <c:pt idx="185">
                  <c:v>0.59166300000000005</c:v>
                </c:pt>
                <c:pt idx="186">
                  <c:v>0.61299400000000004</c:v>
                </c:pt>
                <c:pt idx="187">
                  <c:v>0.55961799999999995</c:v>
                </c:pt>
                <c:pt idx="188">
                  <c:v>0.54705599999999999</c:v>
                </c:pt>
                <c:pt idx="189">
                  <c:v>0.55563899999999999</c:v>
                </c:pt>
                <c:pt idx="190">
                  <c:v>0.55503599999999997</c:v>
                </c:pt>
                <c:pt idx="191">
                  <c:v>0.54956000000000005</c:v>
                </c:pt>
                <c:pt idx="192">
                  <c:v>0.56458600000000003</c:v>
                </c:pt>
                <c:pt idx="193">
                  <c:v>0.56850299999999998</c:v>
                </c:pt>
                <c:pt idx="194">
                  <c:v>0.57115300000000002</c:v>
                </c:pt>
                <c:pt idx="195">
                  <c:v>0.57188300000000003</c:v>
                </c:pt>
                <c:pt idx="196">
                  <c:v>0.58285399999999998</c:v>
                </c:pt>
                <c:pt idx="197">
                  <c:v>0.57849099999999998</c:v>
                </c:pt>
                <c:pt idx="198">
                  <c:v>0.58486199999999999</c:v>
                </c:pt>
                <c:pt idx="199">
                  <c:v>0.59726500000000005</c:v>
                </c:pt>
                <c:pt idx="200">
                  <c:v>0.60212100000000002</c:v>
                </c:pt>
                <c:pt idx="201">
                  <c:v>0.61294000000000004</c:v>
                </c:pt>
                <c:pt idx="202">
                  <c:v>0.62201300000000004</c:v>
                </c:pt>
                <c:pt idx="203">
                  <c:v>0.59086099999999997</c:v>
                </c:pt>
                <c:pt idx="204">
                  <c:v>0.61533099999999996</c:v>
                </c:pt>
                <c:pt idx="205">
                  <c:v>0.61028499999999997</c:v>
                </c:pt>
                <c:pt idx="206">
                  <c:v>0.63856100000000005</c:v>
                </c:pt>
                <c:pt idx="207">
                  <c:v>0.70208099999999996</c:v>
                </c:pt>
                <c:pt idx="208">
                  <c:v>0.72239799999999998</c:v>
                </c:pt>
                <c:pt idx="209">
                  <c:v>0.68844499999999997</c:v>
                </c:pt>
                <c:pt idx="210">
                  <c:v>0.64476800000000001</c:v>
                </c:pt>
                <c:pt idx="211">
                  <c:v>0.64663999999999999</c:v>
                </c:pt>
                <c:pt idx="212">
                  <c:v>0.62676399999999999</c:v>
                </c:pt>
                <c:pt idx="213">
                  <c:v>0.63065599999999999</c:v>
                </c:pt>
                <c:pt idx="214">
                  <c:v>0.63253599999999999</c:v>
                </c:pt>
                <c:pt idx="215">
                  <c:v>0.65276299999999998</c:v>
                </c:pt>
                <c:pt idx="216">
                  <c:v>0.67894500000000002</c:v>
                </c:pt>
                <c:pt idx="217">
                  <c:v>0.64177499999999998</c:v>
                </c:pt>
                <c:pt idx="218">
                  <c:v>0.65446400000000005</c:v>
                </c:pt>
                <c:pt idx="219">
                  <c:v>0.65846400000000005</c:v>
                </c:pt>
                <c:pt idx="220">
                  <c:v>0.67524099999999998</c:v>
                </c:pt>
                <c:pt idx="221">
                  <c:v>0.63851899999999995</c:v>
                </c:pt>
                <c:pt idx="222">
                  <c:v>0.64640699999999995</c:v>
                </c:pt>
                <c:pt idx="223">
                  <c:v>0.66512099999999996</c:v>
                </c:pt>
                <c:pt idx="224">
                  <c:v>0.70588600000000001</c:v>
                </c:pt>
                <c:pt idx="225">
                  <c:v>0.72862400000000005</c:v>
                </c:pt>
                <c:pt idx="226">
                  <c:v>0.72309299999999999</c:v>
                </c:pt>
                <c:pt idx="227">
                  <c:v>0.67210499999999995</c:v>
                </c:pt>
                <c:pt idx="228">
                  <c:v>0.67510099999999995</c:v>
                </c:pt>
                <c:pt idx="229">
                  <c:v>0.684195</c:v>
                </c:pt>
                <c:pt idx="230">
                  <c:v>0.70728000000000002</c:v>
                </c:pt>
                <c:pt idx="231">
                  <c:v>0.678508</c:v>
                </c:pt>
                <c:pt idx="232">
                  <c:v>0.70660500000000004</c:v>
                </c:pt>
                <c:pt idx="233">
                  <c:v>0.691326</c:v>
                </c:pt>
                <c:pt idx="234">
                  <c:v>0.661138</c:v>
                </c:pt>
                <c:pt idx="235">
                  <c:v>0.67317700000000003</c:v>
                </c:pt>
                <c:pt idx="236">
                  <c:v>0.67090099999999997</c:v>
                </c:pt>
                <c:pt idx="237">
                  <c:v>0.68504799999999999</c:v>
                </c:pt>
                <c:pt idx="238">
                  <c:v>0.68983099999999997</c:v>
                </c:pt>
                <c:pt idx="239">
                  <c:v>0.69670600000000005</c:v>
                </c:pt>
                <c:pt idx="240">
                  <c:v>0.70187500000000003</c:v>
                </c:pt>
                <c:pt idx="241">
                  <c:v>0.72541999999999995</c:v>
                </c:pt>
                <c:pt idx="242">
                  <c:v>0.73768999999999996</c:v>
                </c:pt>
                <c:pt idx="243">
                  <c:v>0.70685399999999998</c:v>
                </c:pt>
                <c:pt idx="244">
                  <c:v>0.74314100000000005</c:v>
                </c:pt>
                <c:pt idx="245">
                  <c:v>0.72729900000000003</c:v>
                </c:pt>
                <c:pt idx="246">
                  <c:v>0.69274999999999998</c:v>
                </c:pt>
                <c:pt idx="247">
                  <c:v>0.71453699999999998</c:v>
                </c:pt>
                <c:pt idx="248">
                  <c:v>0.70174000000000003</c:v>
                </c:pt>
                <c:pt idx="249">
                  <c:v>0.70582900000000004</c:v>
                </c:pt>
                <c:pt idx="250">
                  <c:v>0.73363</c:v>
                </c:pt>
                <c:pt idx="251">
                  <c:v>0.71890699999999996</c:v>
                </c:pt>
                <c:pt idx="252">
                  <c:v>0.73366799999999999</c:v>
                </c:pt>
                <c:pt idx="253">
                  <c:v>0.73402500000000004</c:v>
                </c:pt>
                <c:pt idx="254">
                  <c:v>0.74945099999999998</c:v>
                </c:pt>
                <c:pt idx="255">
                  <c:v>0.75521099999999997</c:v>
                </c:pt>
                <c:pt idx="256">
                  <c:v>0.75559699999999996</c:v>
                </c:pt>
                <c:pt idx="257">
                  <c:v>0.76787899999999998</c:v>
                </c:pt>
                <c:pt idx="258">
                  <c:v>0.76652399999999998</c:v>
                </c:pt>
                <c:pt idx="259">
                  <c:v>0.78056199999999998</c:v>
                </c:pt>
                <c:pt idx="260">
                  <c:v>0.80479599999999996</c:v>
                </c:pt>
                <c:pt idx="261">
                  <c:v>0.82620499999999997</c:v>
                </c:pt>
                <c:pt idx="262">
                  <c:v>0.78202000000000005</c:v>
                </c:pt>
                <c:pt idx="263">
                  <c:v>0.79303400000000002</c:v>
                </c:pt>
                <c:pt idx="264">
                  <c:v>0.84493700000000005</c:v>
                </c:pt>
                <c:pt idx="265">
                  <c:v>0.88851800000000003</c:v>
                </c:pt>
                <c:pt idx="266">
                  <c:v>0.82278600000000002</c:v>
                </c:pt>
                <c:pt idx="267">
                  <c:v>0.83461300000000005</c:v>
                </c:pt>
                <c:pt idx="268">
                  <c:v>0.84103600000000001</c:v>
                </c:pt>
                <c:pt idx="269">
                  <c:v>0.84937099999999999</c:v>
                </c:pt>
                <c:pt idx="270">
                  <c:v>0.87829900000000005</c:v>
                </c:pt>
                <c:pt idx="271">
                  <c:v>0.88150700000000004</c:v>
                </c:pt>
                <c:pt idx="272">
                  <c:v>0.90581900000000004</c:v>
                </c:pt>
                <c:pt idx="273">
                  <c:v>0.88696699999999995</c:v>
                </c:pt>
                <c:pt idx="274">
                  <c:v>0.91696699999999998</c:v>
                </c:pt>
                <c:pt idx="275">
                  <c:v>0.92830299999999999</c:v>
                </c:pt>
                <c:pt idx="276">
                  <c:v>0.96768299999999996</c:v>
                </c:pt>
                <c:pt idx="277">
                  <c:v>0.93579400000000001</c:v>
                </c:pt>
                <c:pt idx="278">
                  <c:v>0.97072199999999997</c:v>
                </c:pt>
                <c:pt idx="279">
                  <c:v>0.94512300000000005</c:v>
                </c:pt>
                <c:pt idx="280">
                  <c:v>1.0286999999999999</c:v>
                </c:pt>
                <c:pt idx="281">
                  <c:v>1.0158700000000001</c:v>
                </c:pt>
                <c:pt idx="282">
                  <c:v>0.98474399999999995</c:v>
                </c:pt>
                <c:pt idx="283">
                  <c:v>0.97514699999999999</c:v>
                </c:pt>
                <c:pt idx="284">
                  <c:v>1.0078199999999999</c:v>
                </c:pt>
                <c:pt idx="285">
                  <c:v>1.05213</c:v>
                </c:pt>
                <c:pt idx="286">
                  <c:v>1.0110300000000001</c:v>
                </c:pt>
                <c:pt idx="287">
                  <c:v>0.997942</c:v>
                </c:pt>
                <c:pt idx="288">
                  <c:v>0.97441599999999995</c:v>
                </c:pt>
                <c:pt idx="289">
                  <c:v>0.98281499999999999</c:v>
                </c:pt>
                <c:pt idx="290">
                  <c:v>0.99700299999999997</c:v>
                </c:pt>
                <c:pt idx="291">
                  <c:v>1.0277099999999999</c:v>
                </c:pt>
                <c:pt idx="292">
                  <c:v>1.0244800000000001</c:v>
                </c:pt>
                <c:pt idx="293">
                  <c:v>1.03271</c:v>
                </c:pt>
                <c:pt idx="294">
                  <c:v>1.0479099999999999</c:v>
                </c:pt>
                <c:pt idx="295">
                  <c:v>1.0799399999999999</c:v>
                </c:pt>
                <c:pt idx="296">
                  <c:v>1.10436</c:v>
                </c:pt>
                <c:pt idx="297">
                  <c:v>1.14855</c:v>
                </c:pt>
                <c:pt idx="298">
                  <c:v>1.1009199999999999</c:v>
                </c:pt>
                <c:pt idx="299">
                  <c:v>1.1375999999999999</c:v>
                </c:pt>
                <c:pt idx="300">
                  <c:v>1.1532800000000001</c:v>
                </c:pt>
                <c:pt idx="301">
                  <c:v>1.18771</c:v>
                </c:pt>
                <c:pt idx="302">
                  <c:v>1.1894199999999999</c:v>
                </c:pt>
                <c:pt idx="303">
                  <c:v>1.2194499999999999</c:v>
                </c:pt>
                <c:pt idx="304">
                  <c:v>1.25484</c:v>
                </c:pt>
                <c:pt idx="305">
                  <c:v>1.2745599999999999</c:v>
                </c:pt>
                <c:pt idx="306">
                  <c:v>1.2596000000000001</c:v>
                </c:pt>
                <c:pt idx="307">
                  <c:v>1.3683399999999999</c:v>
                </c:pt>
                <c:pt idx="308">
                  <c:v>1.3792199999999999</c:v>
                </c:pt>
                <c:pt idx="309">
                  <c:v>1.36642</c:v>
                </c:pt>
                <c:pt idx="310">
                  <c:v>1.4033599999999999</c:v>
                </c:pt>
                <c:pt idx="311">
                  <c:v>1.40547</c:v>
                </c:pt>
                <c:pt idx="312">
                  <c:v>1.4507300000000001</c:v>
                </c:pt>
                <c:pt idx="313">
                  <c:v>1.47723</c:v>
                </c:pt>
                <c:pt idx="314">
                  <c:v>1.5247299999999999</c:v>
                </c:pt>
                <c:pt idx="315">
                  <c:v>1.5619400000000001</c:v>
                </c:pt>
                <c:pt idx="316">
                  <c:v>1.6257299999999999</c:v>
                </c:pt>
                <c:pt idx="317">
                  <c:v>1.7139200000000001</c:v>
                </c:pt>
                <c:pt idx="318">
                  <c:v>1.7700899999999999</c:v>
                </c:pt>
                <c:pt idx="319">
                  <c:v>1.8588899999999999</c:v>
                </c:pt>
                <c:pt idx="320">
                  <c:v>1.96949</c:v>
                </c:pt>
                <c:pt idx="321">
                  <c:v>2.0373000000000001</c:v>
                </c:pt>
                <c:pt idx="322">
                  <c:v>2.1519400000000002</c:v>
                </c:pt>
                <c:pt idx="323">
                  <c:v>2.25718</c:v>
                </c:pt>
                <c:pt idx="324">
                  <c:v>2.3419699999999999</c:v>
                </c:pt>
                <c:pt idx="325">
                  <c:v>2.2768000000000002</c:v>
                </c:pt>
                <c:pt idx="326">
                  <c:v>2.3581799999999999</c:v>
                </c:pt>
                <c:pt idx="327">
                  <c:v>2.30294</c:v>
                </c:pt>
                <c:pt idx="328">
                  <c:v>2.1747100000000001</c:v>
                </c:pt>
                <c:pt idx="329">
                  <c:v>2.2572899999999998</c:v>
                </c:pt>
                <c:pt idx="330">
                  <c:v>2.0826500000000001</c:v>
                </c:pt>
                <c:pt idx="331">
                  <c:v>1.8341499999999999</c:v>
                </c:pt>
                <c:pt idx="332">
                  <c:v>1.5915600000000001</c:v>
                </c:pt>
                <c:pt idx="333">
                  <c:v>1.4855400000000001</c:v>
                </c:pt>
                <c:pt idx="334">
                  <c:v>1.12721</c:v>
                </c:pt>
                <c:pt idx="335">
                  <c:v>0.75632299999999997</c:v>
                </c:pt>
                <c:pt idx="336">
                  <c:v>0.45863799999999999</c:v>
                </c:pt>
                <c:pt idx="337">
                  <c:v>0.23979300000000001</c:v>
                </c:pt>
                <c:pt idx="338">
                  <c:v>0.25458799999999998</c:v>
                </c:pt>
                <c:pt idx="339">
                  <c:v>0.256407</c:v>
                </c:pt>
                <c:pt idx="340">
                  <c:v>0.101355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671-4336-B260-8EE8A9049A43}"/>
            </c:ext>
          </c:extLst>
        </c:ser>
        <c:ser>
          <c:idx val="7"/>
          <c:order val="7"/>
          <c:tx>
            <c:strRef>
              <c:f>'SOBP Biological dose'!$H$1</c:f>
              <c:strCache>
                <c:ptCount val="1"/>
                <c:pt idx="0">
                  <c:v>67 MeV</c:v>
                </c:pt>
              </c:strCache>
            </c:strRef>
          </c:tx>
          <c:spPr>
            <a:ln w="28575" cap="rnd">
              <a:solidFill>
                <a:schemeClr val="accent1">
                  <a:tint val="8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dose'!$H$2:$H$401</c:f>
              <c:numCache>
                <c:formatCode>General</c:formatCode>
                <c:ptCount val="400"/>
                <c:pt idx="0">
                  <c:v>0.329737</c:v>
                </c:pt>
                <c:pt idx="1">
                  <c:v>0.32571699999999998</c:v>
                </c:pt>
                <c:pt idx="2">
                  <c:v>0.33407599999999998</c:v>
                </c:pt>
                <c:pt idx="3">
                  <c:v>0.34078000000000003</c:v>
                </c:pt>
                <c:pt idx="4">
                  <c:v>0.34593299999999999</c:v>
                </c:pt>
                <c:pt idx="5">
                  <c:v>0.35139900000000002</c:v>
                </c:pt>
                <c:pt idx="6">
                  <c:v>0.34244000000000002</c:v>
                </c:pt>
                <c:pt idx="7">
                  <c:v>0.36887799999999998</c:v>
                </c:pt>
                <c:pt idx="8">
                  <c:v>0.33041799999999999</c:v>
                </c:pt>
                <c:pt idx="9">
                  <c:v>0.33978599999999998</c:v>
                </c:pt>
                <c:pt idx="10">
                  <c:v>0.32374000000000003</c:v>
                </c:pt>
                <c:pt idx="11">
                  <c:v>0.33109899999999998</c:v>
                </c:pt>
                <c:pt idx="12">
                  <c:v>0.33210600000000001</c:v>
                </c:pt>
                <c:pt idx="13">
                  <c:v>0.33856599999999998</c:v>
                </c:pt>
                <c:pt idx="14">
                  <c:v>0.341227</c:v>
                </c:pt>
                <c:pt idx="15">
                  <c:v>0.33978700000000001</c:v>
                </c:pt>
                <c:pt idx="16">
                  <c:v>0.34141100000000002</c:v>
                </c:pt>
                <c:pt idx="17">
                  <c:v>0.35015200000000002</c:v>
                </c:pt>
                <c:pt idx="18">
                  <c:v>0.34910799999999997</c:v>
                </c:pt>
                <c:pt idx="19">
                  <c:v>0.35693999999999998</c:v>
                </c:pt>
                <c:pt idx="20">
                  <c:v>0.36338500000000001</c:v>
                </c:pt>
                <c:pt idx="21">
                  <c:v>0.39945599999999998</c:v>
                </c:pt>
                <c:pt idx="22">
                  <c:v>0.34616599999999997</c:v>
                </c:pt>
                <c:pt idx="23">
                  <c:v>0.33621400000000001</c:v>
                </c:pt>
                <c:pt idx="24">
                  <c:v>0.34722999999999998</c:v>
                </c:pt>
                <c:pt idx="25">
                  <c:v>0.34539999999999998</c:v>
                </c:pt>
                <c:pt idx="26">
                  <c:v>0.34743299999999999</c:v>
                </c:pt>
                <c:pt idx="27">
                  <c:v>0.36471999999999999</c:v>
                </c:pt>
                <c:pt idx="28">
                  <c:v>0.37958900000000001</c:v>
                </c:pt>
                <c:pt idx="29">
                  <c:v>0.39605000000000001</c:v>
                </c:pt>
                <c:pt idx="30">
                  <c:v>0.353607</c:v>
                </c:pt>
                <c:pt idx="31">
                  <c:v>0.334092</c:v>
                </c:pt>
                <c:pt idx="32">
                  <c:v>0.34425099999999997</c:v>
                </c:pt>
                <c:pt idx="33">
                  <c:v>0.34061399999999997</c:v>
                </c:pt>
                <c:pt idx="34">
                  <c:v>0.33819399999999999</c:v>
                </c:pt>
                <c:pt idx="35">
                  <c:v>0.35617700000000002</c:v>
                </c:pt>
                <c:pt idx="36">
                  <c:v>0.35036699999999998</c:v>
                </c:pt>
                <c:pt idx="37">
                  <c:v>0.35497000000000001</c:v>
                </c:pt>
                <c:pt idx="38">
                  <c:v>0.35875699999999999</c:v>
                </c:pt>
                <c:pt idx="39">
                  <c:v>0.36895</c:v>
                </c:pt>
                <c:pt idx="40">
                  <c:v>0.38343100000000002</c:v>
                </c:pt>
                <c:pt idx="41">
                  <c:v>0.33922099999999999</c:v>
                </c:pt>
                <c:pt idx="42">
                  <c:v>0.33825</c:v>
                </c:pt>
                <c:pt idx="43">
                  <c:v>0.341088</c:v>
                </c:pt>
                <c:pt idx="44">
                  <c:v>0.34778900000000001</c:v>
                </c:pt>
                <c:pt idx="45">
                  <c:v>0.34548499999999999</c:v>
                </c:pt>
                <c:pt idx="46">
                  <c:v>0.35895899999999997</c:v>
                </c:pt>
                <c:pt idx="47">
                  <c:v>0.35276099999999999</c:v>
                </c:pt>
                <c:pt idx="48">
                  <c:v>0.36413499999999999</c:v>
                </c:pt>
                <c:pt idx="49">
                  <c:v>0.37071500000000002</c:v>
                </c:pt>
                <c:pt idx="50">
                  <c:v>0.399063</c:v>
                </c:pt>
                <c:pt idx="51">
                  <c:v>0.34086499999999997</c:v>
                </c:pt>
                <c:pt idx="52">
                  <c:v>0.33732099999999998</c:v>
                </c:pt>
                <c:pt idx="53">
                  <c:v>0.54108199999999995</c:v>
                </c:pt>
                <c:pt idx="54">
                  <c:v>0.357267</c:v>
                </c:pt>
                <c:pt idx="55">
                  <c:v>0.35054600000000002</c:v>
                </c:pt>
                <c:pt idx="56">
                  <c:v>0.35016000000000003</c:v>
                </c:pt>
                <c:pt idx="57">
                  <c:v>0.36485299999999998</c:v>
                </c:pt>
                <c:pt idx="58">
                  <c:v>0.36104599999999998</c:v>
                </c:pt>
                <c:pt idx="59">
                  <c:v>0.38591599999999998</c:v>
                </c:pt>
                <c:pt idx="60">
                  <c:v>0.420682</c:v>
                </c:pt>
                <c:pt idx="61">
                  <c:v>0.38261800000000001</c:v>
                </c:pt>
                <c:pt idx="62">
                  <c:v>0.36304799999999998</c:v>
                </c:pt>
                <c:pt idx="63">
                  <c:v>0.35240500000000002</c:v>
                </c:pt>
                <c:pt idx="64">
                  <c:v>0.35608200000000001</c:v>
                </c:pt>
                <c:pt idx="65">
                  <c:v>0.36441400000000002</c:v>
                </c:pt>
                <c:pt idx="66">
                  <c:v>0.35745300000000002</c:v>
                </c:pt>
                <c:pt idx="67">
                  <c:v>0.37010700000000002</c:v>
                </c:pt>
                <c:pt idx="68">
                  <c:v>0.374139</c:v>
                </c:pt>
                <c:pt idx="69">
                  <c:v>0.36915799999999999</c:v>
                </c:pt>
                <c:pt idx="70">
                  <c:v>0.37260500000000002</c:v>
                </c:pt>
                <c:pt idx="71">
                  <c:v>0.37566899999999998</c:v>
                </c:pt>
                <c:pt idx="72">
                  <c:v>0.37911</c:v>
                </c:pt>
                <c:pt idx="73">
                  <c:v>0.38223099999999999</c:v>
                </c:pt>
                <c:pt idx="74">
                  <c:v>0.444496</c:v>
                </c:pt>
                <c:pt idx="75">
                  <c:v>0.41426299999999999</c:v>
                </c:pt>
                <c:pt idx="76">
                  <c:v>0.41907499999999998</c:v>
                </c:pt>
                <c:pt idx="77">
                  <c:v>0.44222600000000001</c:v>
                </c:pt>
                <c:pt idx="78">
                  <c:v>0.447739</c:v>
                </c:pt>
                <c:pt idx="79">
                  <c:v>0.40887800000000002</c:v>
                </c:pt>
                <c:pt idx="80">
                  <c:v>0.41576600000000002</c:v>
                </c:pt>
                <c:pt idx="81">
                  <c:v>0.42322799999999999</c:v>
                </c:pt>
                <c:pt idx="82">
                  <c:v>0.44464300000000001</c:v>
                </c:pt>
                <c:pt idx="83">
                  <c:v>0.48899700000000001</c:v>
                </c:pt>
                <c:pt idx="84">
                  <c:v>0.42412699999999998</c:v>
                </c:pt>
                <c:pt idx="85">
                  <c:v>0.36712899999999998</c:v>
                </c:pt>
                <c:pt idx="86">
                  <c:v>0.38238899999999998</c:v>
                </c:pt>
                <c:pt idx="87">
                  <c:v>0.38642500000000002</c:v>
                </c:pt>
                <c:pt idx="88">
                  <c:v>0.38736700000000002</c:v>
                </c:pt>
                <c:pt idx="89">
                  <c:v>0.39455299999999999</c:v>
                </c:pt>
                <c:pt idx="90">
                  <c:v>0.40216800000000003</c:v>
                </c:pt>
                <c:pt idx="91">
                  <c:v>0.42349799999999999</c:v>
                </c:pt>
                <c:pt idx="92">
                  <c:v>0.44663599999999998</c:v>
                </c:pt>
                <c:pt idx="93">
                  <c:v>0.39333299999999999</c:v>
                </c:pt>
                <c:pt idx="94">
                  <c:v>0.38619100000000001</c:v>
                </c:pt>
                <c:pt idx="95">
                  <c:v>0.39550999999999997</c:v>
                </c:pt>
                <c:pt idx="96">
                  <c:v>0.40230700000000003</c:v>
                </c:pt>
                <c:pt idx="97">
                  <c:v>0.40157500000000002</c:v>
                </c:pt>
                <c:pt idx="98">
                  <c:v>0.425871</c:v>
                </c:pt>
                <c:pt idx="99">
                  <c:v>0.443413</c:v>
                </c:pt>
                <c:pt idx="100">
                  <c:v>0.41233500000000001</c:v>
                </c:pt>
                <c:pt idx="101">
                  <c:v>0.40345599999999998</c:v>
                </c:pt>
                <c:pt idx="102">
                  <c:v>0.416825</c:v>
                </c:pt>
                <c:pt idx="103">
                  <c:v>0.455758</c:v>
                </c:pt>
                <c:pt idx="104">
                  <c:v>0.41651500000000002</c:v>
                </c:pt>
                <c:pt idx="105">
                  <c:v>0.35770000000000002</c:v>
                </c:pt>
                <c:pt idx="106">
                  <c:v>0.37041600000000002</c:v>
                </c:pt>
                <c:pt idx="107">
                  <c:v>0.363479</c:v>
                </c:pt>
                <c:pt idx="108">
                  <c:v>0.36011100000000001</c:v>
                </c:pt>
                <c:pt idx="109">
                  <c:v>0.36405500000000002</c:v>
                </c:pt>
                <c:pt idx="110">
                  <c:v>0.36633700000000002</c:v>
                </c:pt>
                <c:pt idx="111">
                  <c:v>0.36962400000000001</c:v>
                </c:pt>
                <c:pt idx="112">
                  <c:v>0.36828300000000003</c:v>
                </c:pt>
                <c:pt idx="113">
                  <c:v>0.36607299999999998</c:v>
                </c:pt>
                <c:pt idx="114">
                  <c:v>0.37275700000000001</c:v>
                </c:pt>
                <c:pt idx="115">
                  <c:v>0.36658299999999999</c:v>
                </c:pt>
                <c:pt idx="116">
                  <c:v>0.37293199999999999</c:v>
                </c:pt>
                <c:pt idx="117">
                  <c:v>0.374307</c:v>
                </c:pt>
                <c:pt idx="118">
                  <c:v>0.38358799999999998</c:v>
                </c:pt>
                <c:pt idx="119">
                  <c:v>0.38661299999999998</c:v>
                </c:pt>
                <c:pt idx="120">
                  <c:v>0.38524700000000001</c:v>
                </c:pt>
                <c:pt idx="121">
                  <c:v>0.39360299999999998</c:v>
                </c:pt>
                <c:pt idx="122">
                  <c:v>0.38584000000000002</c:v>
                </c:pt>
                <c:pt idx="123">
                  <c:v>0.39393099999999998</c:v>
                </c:pt>
                <c:pt idx="124">
                  <c:v>0.40515899999999999</c:v>
                </c:pt>
                <c:pt idx="125">
                  <c:v>0.36990699999999999</c:v>
                </c:pt>
                <c:pt idx="126">
                  <c:v>0.369002</c:v>
                </c:pt>
                <c:pt idx="127">
                  <c:v>0.36597400000000002</c:v>
                </c:pt>
                <c:pt idx="128">
                  <c:v>0.374309</c:v>
                </c:pt>
                <c:pt idx="129">
                  <c:v>0.373753</c:v>
                </c:pt>
                <c:pt idx="130">
                  <c:v>0.37736599999999998</c:v>
                </c:pt>
                <c:pt idx="131">
                  <c:v>0.38031500000000001</c:v>
                </c:pt>
                <c:pt idx="132">
                  <c:v>0.377216</c:v>
                </c:pt>
                <c:pt idx="133">
                  <c:v>0.38420199999999999</c:v>
                </c:pt>
                <c:pt idx="134">
                  <c:v>0.37804199999999999</c:v>
                </c:pt>
                <c:pt idx="135">
                  <c:v>0.385438</c:v>
                </c:pt>
                <c:pt idx="136">
                  <c:v>0.38716200000000001</c:v>
                </c:pt>
                <c:pt idx="137">
                  <c:v>0.391156</c:v>
                </c:pt>
                <c:pt idx="138">
                  <c:v>0.38693699999999998</c:v>
                </c:pt>
                <c:pt idx="139">
                  <c:v>0.38298900000000002</c:v>
                </c:pt>
                <c:pt idx="140">
                  <c:v>0.395511</c:v>
                </c:pt>
                <c:pt idx="141">
                  <c:v>0.39145000000000002</c:v>
                </c:pt>
                <c:pt idx="142">
                  <c:v>0.39542699999999997</c:v>
                </c:pt>
                <c:pt idx="143">
                  <c:v>0.39825700000000003</c:v>
                </c:pt>
                <c:pt idx="144">
                  <c:v>0.39222000000000001</c:v>
                </c:pt>
                <c:pt idx="145">
                  <c:v>0.39800799999999997</c:v>
                </c:pt>
                <c:pt idx="146">
                  <c:v>0.38664900000000002</c:v>
                </c:pt>
                <c:pt idx="147">
                  <c:v>0.39216600000000001</c:v>
                </c:pt>
                <c:pt idx="148">
                  <c:v>0.39377800000000002</c:v>
                </c:pt>
                <c:pt idx="149">
                  <c:v>0.41451500000000002</c:v>
                </c:pt>
                <c:pt idx="150">
                  <c:v>0.39912999999999998</c:v>
                </c:pt>
                <c:pt idx="151">
                  <c:v>0.39805499999999999</c:v>
                </c:pt>
                <c:pt idx="152">
                  <c:v>0.41447499999999998</c:v>
                </c:pt>
                <c:pt idx="153">
                  <c:v>0.40600000000000003</c:v>
                </c:pt>
                <c:pt idx="154">
                  <c:v>0.40509099999999998</c:v>
                </c:pt>
                <c:pt idx="155">
                  <c:v>0.41346699999999997</c:v>
                </c:pt>
                <c:pt idx="156">
                  <c:v>0.416852</c:v>
                </c:pt>
                <c:pt idx="157">
                  <c:v>0.41599799999999998</c:v>
                </c:pt>
                <c:pt idx="158">
                  <c:v>0.42277100000000001</c:v>
                </c:pt>
                <c:pt idx="159">
                  <c:v>0.42031800000000002</c:v>
                </c:pt>
                <c:pt idx="160">
                  <c:v>0.41875299999999999</c:v>
                </c:pt>
                <c:pt idx="161">
                  <c:v>0.424292</c:v>
                </c:pt>
                <c:pt idx="162">
                  <c:v>0.415663</c:v>
                </c:pt>
                <c:pt idx="163">
                  <c:v>0.41550199999999998</c:v>
                </c:pt>
                <c:pt idx="164">
                  <c:v>0.43402000000000002</c:v>
                </c:pt>
                <c:pt idx="165">
                  <c:v>0.42801699999999998</c:v>
                </c:pt>
                <c:pt idx="166">
                  <c:v>0.42785899999999999</c:v>
                </c:pt>
                <c:pt idx="167">
                  <c:v>0.428004</c:v>
                </c:pt>
                <c:pt idx="168">
                  <c:v>0.43984600000000001</c:v>
                </c:pt>
                <c:pt idx="169">
                  <c:v>0.43382300000000001</c:v>
                </c:pt>
                <c:pt idx="170">
                  <c:v>0.45600299999999999</c:v>
                </c:pt>
                <c:pt idx="171">
                  <c:v>0.44676399999999999</c:v>
                </c:pt>
                <c:pt idx="172">
                  <c:v>0.44376199999999999</c:v>
                </c:pt>
                <c:pt idx="173">
                  <c:v>0.44118200000000002</c:v>
                </c:pt>
                <c:pt idx="174">
                  <c:v>0.45202999999999999</c:v>
                </c:pt>
                <c:pt idx="175">
                  <c:v>0.46270800000000001</c:v>
                </c:pt>
                <c:pt idx="176">
                  <c:v>0.47142000000000001</c:v>
                </c:pt>
                <c:pt idx="177">
                  <c:v>0.45754499999999998</c:v>
                </c:pt>
                <c:pt idx="178">
                  <c:v>0.45845399999999997</c:v>
                </c:pt>
                <c:pt idx="179">
                  <c:v>0.47269699999999998</c:v>
                </c:pt>
                <c:pt idx="180">
                  <c:v>0.47752</c:v>
                </c:pt>
                <c:pt idx="181">
                  <c:v>0.485703</c:v>
                </c:pt>
                <c:pt idx="182">
                  <c:v>0.48954799999999998</c:v>
                </c:pt>
                <c:pt idx="183">
                  <c:v>0.50687199999999999</c:v>
                </c:pt>
                <c:pt idx="184">
                  <c:v>0.45886500000000002</c:v>
                </c:pt>
                <c:pt idx="185">
                  <c:v>0.46773500000000001</c:v>
                </c:pt>
                <c:pt idx="186">
                  <c:v>0.482908</c:v>
                </c:pt>
                <c:pt idx="187">
                  <c:v>0.47456500000000001</c:v>
                </c:pt>
                <c:pt idx="188">
                  <c:v>0.481016</c:v>
                </c:pt>
                <c:pt idx="189">
                  <c:v>0.488487</c:v>
                </c:pt>
                <c:pt idx="190">
                  <c:v>0.49385400000000002</c:v>
                </c:pt>
                <c:pt idx="191">
                  <c:v>0.51330299999999995</c:v>
                </c:pt>
                <c:pt idx="192">
                  <c:v>0.52403699999999998</c:v>
                </c:pt>
                <c:pt idx="193">
                  <c:v>0.56575200000000003</c:v>
                </c:pt>
                <c:pt idx="194">
                  <c:v>0.55373300000000003</c:v>
                </c:pt>
                <c:pt idx="195">
                  <c:v>0.479742</c:v>
                </c:pt>
                <c:pt idx="196">
                  <c:v>0.49576799999999999</c:v>
                </c:pt>
                <c:pt idx="197">
                  <c:v>0.54159400000000002</c:v>
                </c:pt>
                <c:pt idx="198">
                  <c:v>0.60243899999999995</c:v>
                </c:pt>
                <c:pt idx="199">
                  <c:v>0.536439</c:v>
                </c:pt>
                <c:pt idx="200">
                  <c:v>0.49623099999999998</c:v>
                </c:pt>
                <c:pt idx="201">
                  <c:v>0.48456300000000002</c:v>
                </c:pt>
                <c:pt idx="202">
                  <c:v>0.47913600000000001</c:v>
                </c:pt>
                <c:pt idx="203">
                  <c:v>0.50365400000000005</c:v>
                </c:pt>
                <c:pt idx="204">
                  <c:v>0.49781799999999998</c:v>
                </c:pt>
                <c:pt idx="205">
                  <c:v>0.50387999999999999</c:v>
                </c:pt>
                <c:pt idx="206">
                  <c:v>0.50977300000000003</c:v>
                </c:pt>
                <c:pt idx="207">
                  <c:v>0.52062799999999998</c:v>
                </c:pt>
                <c:pt idx="208">
                  <c:v>0.518567</c:v>
                </c:pt>
                <c:pt idx="209">
                  <c:v>0.53010999999999997</c:v>
                </c:pt>
                <c:pt idx="210">
                  <c:v>0.64063400000000004</c:v>
                </c:pt>
                <c:pt idx="211">
                  <c:v>0.53693999999999997</c:v>
                </c:pt>
                <c:pt idx="212">
                  <c:v>0.54905400000000004</c:v>
                </c:pt>
                <c:pt idx="213">
                  <c:v>0.56267299999999998</c:v>
                </c:pt>
                <c:pt idx="214">
                  <c:v>0.57003300000000001</c:v>
                </c:pt>
                <c:pt idx="215">
                  <c:v>0.62842699999999996</c:v>
                </c:pt>
                <c:pt idx="216">
                  <c:v>0.59006800000000004</c:v>
                </c:pt>
                <c:pt idx="217">
                  <c:v>0.56516100000000002</c:v>
                </c:pt>
                <c:pt idx="218">
                  <c:v>0.56987900000000002</c:v>
                </c:pt>
                <c:pt idx="219">
                  <c:v>0.61425300000000005</c:v>
                </c:pt>
                <c:pt idx="220">
                  <c:v>0.52799600000000002</c:v>
                </c:pt>
                <c:pt idx="221">
                  <c:v>0.54108299999999998</c:v>
                </c:pt>
                <c:pt idx="222">
                  <c:v>0.53168800000000005</c:v>
                </c:pt>
                <c:pt idx="223">
                  <c:v>0.53398800000000002</c:v>
                </c:pt>
                <c:pt idx="224">
                  <c:v>0.55408800000000002</c:v>
                </c:pt>
                <c:pt idx="225">
                  <c:v>0.60070400000000002</c:v>
                </c:pt>
                <c:pt idx="226">
                  <c:v>0.52287899999999998</c:v>
                </c:pt>
                <c:pt idx="227">
                  <c:v>0.51832599999999995</c:v>
                </c:pt>
                <c:pt idx="228">
                  <c:v>0.52437299999999998</c:v>
                </c:pt>
                <c:pt idx="229">
                  <c:v>0.53715100000000005</c:v>
                </c:pt>
                <c:pt idx="230">
                  <c:v>0.53683499999999995</c:v>
                </c:pt>
                <c:pt idx="231">
                  <c:v>0.52750600000000003</c:v>
                </c:pt>
                <c:pt idx="232">
                  <c:v>0.53355699999999995</c:v>
                </c:pt>
                <c:pt idx="233">
                  <c:v>0.54515100000000005</c:v>
                </c:pt>
                <c:pt idx="234">
                  <c:v>0.54283999999999999</c:v>
                </c:pt>
                <c:pt idx="235">
                  <c:v>0.54645200000000005</c:v>
                </c:pt>
                <c:pt idx="236">
                  <c:v>0.54622800000000005</c:v>
                </c:pt>
                <c:pt idx="237">
                  <c:v>0.545346</c:v>
                </c:pt>
                <c:pt idx="238">
                  <c:v>0.55365399999999998</c:v>
                </c:pt>
                <c:pt idx="239">
                  <c:v>0.56069400000000003</c:v>
                </c:pt>
                <c:pt idx="240">
                  <c:v>0.56352500000000005</c:v>
                </c:pt>
                <c:pt idx="241">
                  <c:v>0.56979400000000002</c:v>
                </c:pt>
                <c:pt idx="242">
                  <c:v>0.56636699999999995</c:v>
                </c:pt>
                <c:pt idx="243">
                  <c:v>0.57680699999999996</c:v>
                </c:pt>
                <c:pt idx="244">
                  <c:v>0.57512700000000005</c:v>
                </c:pt>
                <c:pt idx="245">
                  <c:v>0.58306100000000005</c:v>
                </c:pt>
                <c:pt idx="246">
                  <c:v>0.58070600000000006</c:v>
                </c:pt>
                <c:pt idx="247">
                  <c:v>0.58614699999999997</c:v>
                </c:pt>
                <c:pt idx="248">
                  <c:v>0.60058900000000004</c:v>
                </c:pt>
                <c:pt idx="249">
                  <c:v>0.60025499999999998</c:v>
                </c:pt>
                <c:pt idx="250">
                  <c:v>0.59992800000000002</c:v>
                </c:pt>
                <c:pt idx="251">
                  <c:v>0.61142300000000005</c:v>
                </c:pt>
                <c:pt idx="252">
                  <c:v>0.61567899999999998</c:v>
                </c:pt>
                <c:pt idx="253">
                  <c:v>0.61541800000000002</c:v>
                </c:pt>
                <c:pt idx="254">
                  <c:v>0.62679300000000004</c:v>
                </c:pt>
                <c:pt idx="255">
                  <c:v>0.62481900000000001</c:v>
                </c:pt>
                <c:pt idx="256">
                  <c:v>0.64309799999999995</c:v>
                </c:pt>
                <c:pt idx="257">
                  <c:v>0.651806</c:v>
                </c:pt>
                <c:pt idx="258">
                  <c:v>0.62639800000000001</c:v>
                </c:pt>
                <c:pt idx="259">
                  <c:v>0.64550200000000002</c:v>
                </c:pt>
                <c:pt idx="260">
                  <c:v>0.63775400000000004</c:v>
                </c:pt>
                <c:pt idx="261">
                  <c:v>0.63781900000000002</c:v>
                </c:pt>
                <c:pt idx="262">
                  <c:v>0.65812199999999998</c:v>
                </c:pt>
                <c:pt idx="263">
                  <c:v>0.66155799999999998</c:v>
                </c:pt>
                <c:pt idx="264">
                  <c:v>0.659416</c:v>
                </c:pt>
                <c:pt idx="265">
                  <c:v>0.68965799999999999</c:v>
                </c:pt>
                <c:pt idx="266">
                  <c:v>0.69330199999999997</c:v>
                </c:pt>
                <c:pt idx="267">
                  <c:v>0.67426200000000003</c:v>
                </c:pt>
                <c:pt idx="268">
                  <c:v>0.83907500000000002</c:v>
                </c:pt>
                <c:pt idx="269">
                  <c:v>0.80698499999999995</c:v>
                </c:pt>
                <c:pt idx="270">
                  <c:v>0.67567299999999997</c:v>
                </c:pt>
                <c:pt idx="271">
                  <c:v>0.68133600000000005</c:v>
                </c:pt>
                <c:pt idx="272">
                  <c:v>0.70932700000000004</c:v>
                </c:pt>
                <c:pt idx="273">
                  <c:v>0.76337299999999997</c:v>
                </c:pt>
                <c:pt idx="274">
                  <c:v>0.74248400000000003</c:v>
                </c:pt>
                <c:pt idx="275">
                  <c:v>0.75200900000000004</c:v>
                </c:pt>
                <c:pt idx="276">
                  <c:v>0.90395700000000001</c:v>
                </c:pt>
                <c:pt idx="277">
                  <c:v>0.72605799999999998</c:v>
                </c:pt>
                <c:pt idx="278">
                  <c:v>0.73063400000000001</c:v>
                </c:pt>
                <c:pt idx="279">
                  <c:v>0.73817100000000002</c:v>
                </c:pt>
                <c:pt idx="280">
                  <c:v>0.74336599999999997</c:v>
                </c:pt>
                <c:pt idx="281">
                  <c:v>0.76376699999999997</c:v>
                </c:pt>
                <c:pt idx="282">
                  <c:v>0.78143700000000005</c:v>
                </c:pt>
                <c:pt idx="283">
                  <c:v>0.79764100000000004</c:v>
                </c:pt>
                <c:pt idx="284">
                  <c:v>0.80491800000000002</c:v>
                </c:pt>
                <c:pt idx="285">
                  <c:v>0.82272800000000001</c:v>
                </c:pt>
                <c:pt idx="286">
                  <c:v>0.78750699999999996</c:v>
                </c:pt>
                <c:pt idx="287">
                  <c:v>0.78956000000000004</c:v>
                </c:pt>
                <c:pt idx="288">
                  <c:v>0.81484500000000004</c:v>
                </c:pt>
                <c:pt idx="289">
                  <c:v>0.80655200000000005</c:v>
                </c:pt>
                <c:pt idx="290">
                  <c:v>0.82539200000000001</c:v>
                </c:pt>
                <c:pt idx="291">
                  <c:v>0.848935</c:v>
                </c:pt>
                <c:pt idx="292">
                  <c:v>0.87080000000000002</c:v>
                </c:pt>
                <c:pt idx="293">
                  <c:v>0.85253800000000002</c:v>
                </c:pt>
                <c:pt idx="294">
                  <c:v>0.85976300000000005</c:v>
                </c:pt>
                <c:pt idx="295">
                  <c:v>0.99224500000000004</c:v>
                </c:pt>
                <c:pt idx="296">
                  <c:v>0.89471900000000004</c:v>
                </c:pt>
                <c:pt idx="297">
                  <c:v>0.87280100000000005</c:v>
                </c:pt>
                <c:pt idx="298">
                  <c:v>0.88763400000000003</c:v>
                </c:pt>
                <c:pt idx="299">
                  <c:v>0.90936799999999995</c:v>
                </c:pt>
                <c:pt idx="300">
                  <c:v>0.94785200000000003</c:v>
                </c:pt>
                <c:pt idx="301">
                  <c:v>0.914045</c:v>
                </c:pt>
                <c:pt idx="302">
                  <c:v>0.92244999999999999</c:v>
                </c:pt>
                <c:pt idx="303">
                  <c:v>0.93291900000000005</c:v>
                </c:pt>
                <c:pt idx="304">
                  <c:v>0.97682199999999997</c:v>
                </c:pt>
                <c:pt idx="305">
                  <c:v>0.97586700000000004</c:v>
                </c:pt>
                <c:pt idx="306">
                  <c:v>1.0250300000000001</c:v>
                </c:pt>
                <c:pt idx="307">
                  <c:v>0.98889000000000005</c:v>
                </c:pt>
                <c:pt idx="308">
                  <c:v>1.00613</c:v>
                </c:pt>
                <c:pt idx="309">
                  <c:v>1.02597</c:v>
                </c:pt>
                <c:pt idx="310">
                  <c:v>1.04366</c:v>
                </c:pt>
                <c:pt idx="311">
                  <c:v>1.06192</c:v>
                </c:pt>
                <c:pt idx="312">
                  <c:v>1.0847800000000001</c:v>
                </c:pt>
                <c:pt idx="313">
                  <c:v>1.1174299999999999</c:v>
                </c:pt>
                <c:pt idx="314">
                  <c:v>1.1516200000000001</c:v>
                </c:pt>
                <c:pt idx="315">
                  <c:v>1.1989399999999999</c:v>
                </c:pt>
                <c:pt idx="316">
                  <c:v>1.19753</c:v>
                </c:pt>
                <c:pt idx="317">
                  <c:v>1.2082999999999999</c:v>
                </c:pt>
                <c:pt idx="318">
                  <c:v>1.2478100000000001</c:v>
                </c:pt>
                <c:pt idx="319">
                  <c:v>1.2444500000000001</c:v>
                </c:pt>
                <c:pt idx="320">
                  <c:v>1.2815799999999999</c:v>
                </c:pt>
                <c:pt idx="321">
                  <c:v>1.29484</c:v>
                </c:pt>
                <c:pt idx="322">
                  <c:v>1.3789</c:v>
                </c:pt>
                <c:pt idx="323">
                  <c:v>1.3992599999999999</c:v>
                </c:pt>
                <c:pt idx="324">
                  <c:v>1.3701399999999999</c:v>
                </c:pt>
                <c:pt idx="325">
                  <c:v>1.42622</c:v>
                </c:pt>
                <c:pt idx="326">
                  <c:v>1.48288</c:v>
                </c:pt>
                <c:pt idx="327">
                  <c:v>1.5749899999999999</c:v>
                </c:pt>
                <c:pt idx="328">
                  <c:v>1.6011899999999999</c:v>
                </c:pt>
                <c:pt idx="329">
                  <c:v>1.64371</c:v>
                </c:pt>
                <c:pt idx="330">
                  <c:v>1.73577</c:v>
                </c:pt>
                <c:pt idx="331">
                  <c:v>1.74803</c:v>
                </c:pt>
                <c:pt idx="332">
                  <c:v>1.8263</c:v>
                </c:pt>
                <c:pt idx="333">
                  <c:v>1.9238599999999999</c:v>
                </c:pt>
                <c:pt idx="334">
                  <c:v>2.0673599999999999</c:v>
                </c:pt>
                <c:pt idx="335">
                  <c:v>2.1206</c:v>
                </c:pt>
                <c:pt idx="336">
                  <c:v>2.0430799999999998</c:v>
                </c:pt>
                <c:pt idx="337">
                  <c:v>2.12819</c:v>
                </c:pt>
                <c:pt idx="338">
                  <c:v>2.2395499999999999</c:v>
                </c:pt>
                <c:pt idx="339">
                  <c:v>2.1682800000000002</c:v>
                </c:pt>
                <c:pt idx="340">
                  <c:v>2.1622699999999999</c:v>
                </c:pt>
                <c:pt idx="341">
                  <c:v>1.8754900000000001</c:v>
                </c:pt>
                <c:pt idx="342">
                  <c:v>1.6715100000000001</c:v>
                </c:pt>
                <c:pt idx="343">
                  <c:v>1.5552999999999999</c:v>
                </c:pt>
                <c:pt idx="344">
                  <c:v>1.2635400000000001</c:v>
                </c:pt>
                <c:pt idx="345">
                  <c:v>1.1097399999999999</c:v>
                </c:pt>
                <c:pt idx="346">
                  <c:v>0.73707</c:v>
                </c:pt>
                <c:pt idx="347">
                  <c:v>0.48769400000000002</c:v>
                </c:pt>
                <c:pt idx="348">
                  <c:v>0.16993800000000001</c:v>
                </c:pt>
                <c:pt idx="349">
                  <c:v>0.120208</c:v>
                </c:pt>
                <c:pt idx="350">
                  <c:v>4.49904E-2</c:v>
                </c:pt>
                <c:pt idx="351">
                  <c:v>0.110017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671-4336-B260-8EE8A9049A43}"/>
            </c:ext>
          </c:extLst>
        </c:ser>
        <c:ser>
          <c:idx val="8"/>
          <c:order val="8"/>
          <c:tx>
            <c:strRef>
              <c:f>'SOBP Biological dose'!$I$1</c:f>
              <c:strCache>
                <c:ptCount val="1"/>
                <c:pt idx="0">
                  <c:v>68 MeV</c:v>
                </c:pt>
              </c:strCache>
            </c:strRef>
          </c:tx>
          <c:spPr>
            <a:ln w="28575" cap="rnd">
              <a:solidFill>
                <a:schemeClr val="accent1">
                  <a:tint val="7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dose'!$I$2:$I$401</c:f>
              <c:numCache>
                <c:formatCode>General</c:formatCode>
                <c:ptCount val="400"/>
                <c:pt idx="0">
                  <c:v>0.37957000000000002</c:v>
                </c:pt>
                <c:pt idx="1">
                  <c:v>0.37135400000000002</c:v>
                </c:pt>
                <c:pt idx="2">
                  <c:v>0.38321300000000003</c:v>
                </c:pt>
                <c:pt idx="3">
                  <c:v>0.39652700000000002</c:v>
                </c:pt>
                <c:pt idx="4">
                  <c:v>0.39245200000000002</c:v>
                </c:pt>
                <c:pt idx="5">
                  <c:v>0.39867999999999998</c:v>
                </c:pt>
                <c:pt idx="6">
                  <c:v>0.40229900000000002</c:v>
                </c:pt>
                <c:pt idx="7">
                  <c:v>0.42692799999999997</c:v>
                </c:pt>
                <c:pt idx="8">
                  <c:v>0.44180000000000003</c:v>
                </c:pt>
                <c:pt idx="9">
                  <c:v>0.378388</c:v>
                </c:pt>
                <c:pt idx="10">
                  <c:v>0.37944</c:v>
                </c:pt>
                <c:pt idx="11">
                  <c:v>0.38948700000000003</c:v>
                </c:pt>
                <c:pt idx="12">
                  <c:v>0.39673799999999998</c:v>
                </c:pt>
                <c:pt idx="13">
                  <c:v>0.40265600000000001</c:v>
                </c:pt>
                <c:pt idx="14">
                  <c:v>0.40750999999999998</c:v>
                </c:pt>
                <c:pt idx="15">
                  <c:v>0.42505399999999999</c:v>
                </c:pt>
                <c:pt idx="16">
                  <c:v>0.45425100000000002</c:v>
                </c:pt>
                <c:pt idx="17">
                  <c:v>0.39549699999999999</c:v>
                </c:pt>
                <c:pt idx="18">
                  <c:v>0.403806</c:v>
                </c:pt>
                <c:pt idx="19">
                  <c:v>0.430815</c:v>
                </c:pt>
                <c:pt idx="20">
                  <c:v>0.36150199999999999</c:v>
                </c:pt>
                <c:pt idx="21">
                  <c:v>0.361431</c:v>
                </c:pt>
                <c:pt idx="22">
                  <c:v>0.37044700000000003</c:v>
                </c:pt>
                <c:pt idx="23">
                  <c:v>0.39859099999999997</c:v>
                </c:pt>
                <c:pt idx="24">
                  <c:v>0.38802300000000001</c:v>
                </c:pt>
                <c:pt idx="25">
                  <c:v>0.36592799999999998</c:v>
                </c:pt>
                <c:pt idx="26">
                  <c:v>0.37261499999999997</c:v>
                </c:pt>
                <c:pt idx="27">
                  <c:v>0.37091600000000002</c:v>
                </c:pt>
                <c:pt idx="28">
                  <c:v>0.36638100000000001</c:v>
                </c:pt>
                <c:pt idx="29">
                  <c:v>0.36961899999999998</c:v>
                </c:pt>
                <c:pt idx="30">
                  <c:v>0.382104</c:v>
                </c:pt>
                <c:pt idx="31">
                  <c:v>0.37720999999999999</c:v>
                </c:pt>
                <c:pt idx="32">
                  <c:v>0.38497599999999998</c:v>
                </c:pt>
                <c:pt idx="33">
                  <c:v>0.39077000000000001</c:v>
                </c:pt>
                <c:pt idx="34">
                  <c:v>0.38228800000000002</c:v>
                </c:pt>
                <c:pt idx="35">
                  <c:v>0.38187399999999999</c:v>
                </c:pt>
                <c:pt idx="36">
                  <c:v>0.39429399999999998</c:v>
                </c:pt>
                <c:pt idx="37">
                  <c:v>0.38730500000000001</c:v>
                </c:pt>
                <c:pt idx="38">
                  <c:v>0.39654499999999998</c:v>
                </c:pt>
                <c:pt idx="39">
                  <c:v>0.38588699999999998</c:v>
                </c:pt>
                <c:pt idx="40">
                  <c:v>0.39186500000000002</c:v>
                </c:pt>
                <c:pt idx="41">
                  <c:v>0.396208</c:v>
                </c:pt>
                <c:pt idx="42">
                  <c:v>0.39668700000000001</c:v>
                </c:pt>
                <c:pt idx="43">
                  <c:v>0.39899200000000001</c:v>
                </c:pt>
                <c:pt idx="44">
                  <c:v>0.408553</c:v>
                </c:pt>
                <c:pt idx="45">
                  <c:v>0.41474699999999998</c:v>
                </c:pt>
                <c:pt idx="46">
                  <c:v>0.41157100000000002</c:v>
                </c:pt>
                <c:pt idx="47">
                  <c:v>0.42802499999999999</c:v>
                </c:pt>
                <c:pt idx="48">
                  <c:v>0.39302300000000001</c:v>
                </c:pt>
                <c:pt idx="49">
                  <c:v>0.39411600000000002</c:v>
                </c:pt>
                <c:pt idx="50">
                  <c:v>0.38616499999999998</c:v>
                </c:pt>
                <c:pt idx="51">
                  <c:v>0.40282699999999999</c:v>
                </c:pt>
                <c:pt idx="52">
                  <c:v>0.40337800000000001</c:v>
                </c:pt>
                <c:pt idx="53">
                  <c:v>0.398843</c:v>
                </c:pt>
                <c:pt idx="54">
                  <c:v>0.40401900000000002</c:v>
                </c:pt>
                <c:pt idx="55">
                  <c:v>0.404034</c:v>
                </c:pt>
                <c:pt idx="56">
                  <c:v>0.40373599999999998</c:v>
                </c:pt>
                <c:pt idx="57">
                  <c:v>0.40362399999999998</c:v>
                </c:pt>
                <c:pt idx="58">
                  <c:v>0.39622499999999999</c:v>
                </c:pt>
                <c:pt idx="59">
                  <c:v>0.40501199999999998</c:v>
                </c:pt>
                <c:pt idx="60">
                  <c:v>0.40774899999999997</c:v>
                </c:pt>
                <c:pt idx="61">
                  <c:v>0.40159899999999998</c:v>
                </c:pt>
                <c:pt idx="62">
                  <c:v>0.420016</c:v>
                </c:pt>
                <c:pt idx="63">
                  <c:v>0.41444500000000001</c:v>
                </c:pt>
                <c:pt idx="64">
                  <c:v>0.41786699999999999</c:v>
                </c:pt>
                <c:pt idx="65">
                  <c:v>0.417879</c:v>
                </c:pt>
                <c:pt idx="66">
                  <c:v>0.41546699999999998</c:v>
                </c:pt>
                <c:pt idx="67">
                  <c:v>0.43207200000000001</c:v>
                </c:pt>
                <c:pt idx="68">
                  <c:v>0.42930200000000002</c:v>
                </c:pt>
                <c:pt idx="69">
                  <c:v>0.44279200000000002</c:v>
                </c:pt>
                <c:pt idx="70">
                  <c:v>0.49428299999999997</c:v>
                </c:pt>
                <c:pt idx="71">
                  <c:v>0.447741</c:v>
                </c:pt>
                <c:pt idx="72">
                  <c:v>0.48441000000000001</c:v>
                </c:pt>
                <c:pt idx="73">
                  <c:v>0.44514799999999999</c:v>
                </c:pt>
                <c:pt idx="74">
                  <c:v>0.41557300000000003</c:v>
                </c:pt>
                <c:pt idx="75">
                  <c:v>0.423958</c:v>
                </c:pt>
                <c:pt idx="76">
                  <c:v>0.42175400000000002</c:v>
                </c:pt>
                <c:pt idx="77">
                  <c:v>0.42894100000000002</c:v>
                </c:pt>
                <c:pt idx="78">
                  <c:v>0.446108</c:v>
                </c:pt>
                <c:pt idx="79">
                  <c:v>0.443494</c:v>
                </c:pt>
                <c:pt idx="80">
                  <c:v>0.44693100000000002</c:v>
                </c:pt>
                <c:pt idx="81">
                  <c:v>0.45744299999999999</c:v>
                </c:pt>
                <c:pt idx="82">
                  <c:v>0.424674</c:v>
                </c:pt>
                <c:pt idx="83">
                  <c:v>0.43384400000000001</c:v>
                </c:pt>
                <c:pt idx="84">
                  <c:v>0.42534499999999997</c:v>
                </c:pt>
                <c:pt idx="85">
                  <c:v>0.43274600000000002</c:v>
                </c:pt>
                <c:pt idx="86">
                  <c:v>0.43780799999999997</c:v>
                </c:pt>
                <c:pt idx="87">
                  <c:v>0.43754399999999999</c:v>
                </c:pt>
                <c:pt idx="88">
                  <c:v>0.44775100000000001</c:v>
                </c:pt>
                <c:pt idx="89">
                  <c:v>0.43762400000000001</c:v>
                </c:pt>
                <c:pt idx="90">
                  <c:v>0.44811200000000001</c:v>
                </c:pt>
                <c:pt idx="91">
                  <c:v>0.46082200000000001</c:v>
                </c:pt>
                <c:pt idx="92">
                  <c:v>0.461976</c:v>
                </c:pt>
                <c:pt idx="93">
                  <c:v>0.48963299999999998</c:v>
                </c:pt>
                <c:pt idx="94">
                  <c:v>0.45656400000000003</c:v>
                </c:pt>
                <c:pt idx="95">
                  <c:v>0.44089099999999998</c:v>
                </c:pt>
                <c:pt idx="96">
                  <c:v>0.44146099999999999</c:v>
                </c:pt>
                <c:pt idx="97">
                  <c:v>0.43926300000000001</c:v>
                </c:pt>
                <c:pt idx="98">
                  <c:v>0.45141199999999998</c:v>
                </c:pt>
                <c:pt idx="99">
                  <c:v>0.44288100000000002</c:v>
                </c:pt>
                <c:pt idx="100">
                  <c:v>0.45751599999999998</c:v>
                </c:pt>
                <c:pt idx="101">
                  <c:v>0.45489299999999999</c:v>
                </c:pt>
                <c:pt idx="102">
                  <c:v>0.45774100000000001</c:v>
                </c:pt>
                <c:pt idx="103">
                  <c:v>0.45408500000000002</c:v>
                </c:pt>
                <c:pt idx="104">
                  <c:v>0.46341700000000002</c:v>
                </c:pt>
                <c:pt idx="105">
                  <c:v>0.46912199999999998</c:v>
                </c:pt>
                <c:pt idx="106">
                  <c:v>0.47201399999999999</c:v>
                </c:pt>
                <c:pt idx="107">
                  <c:v>0.477852</c:v>
                </c:pt>
                <c:pt idx="108">
                  <c:v>0.49557200000000001</c:v>
                </c:pt>
                <c:pt idx="109">
                  <c:v>0.50622699999999998</c:v>
                </c:pt>
                <c:pt idx="110">
                  <c:v>0.53708999999999996</c:v>
                </c:pt>
                <c:pt idx="111">
                  <c:v>0.51341199999999998</c:v>
                </c:pt>
                <c:pt idx="112">
                  <c:v>0.48213600000000001</c:v>
                </c:pt>
                <c:pt idx="113">
                  <c:v>0.49359999999999998</c:v>
                </c:pt>
                <c:pt idx="114">
                  <c:v>0.51344400000000001</c:v>
                </c:pt>
                <c:pt idx="115">
                  <c:v>0.53850299999999995</c:v>
                </c:pt>
                <c:pt idx="116">
                  <c:v>0.56771300000000002</c:v>
                </c:pt>
                <c:pt idx="117">
                  <c:v>0.49223099999999997</c:v>
                </c:pt>
                <c:pt idx="118">
                  <c:v>0.49215199999999998</c:v>
                </c:pt>
                <c:pt idx="119">
                  <c:v>0.50920200000000004</c:v>
                </c:pt>
                <c:pt idx="120">
                  <c:v>0.51855300000000004</c:v>
                </c:pt>
                <c:pt idx="121">
                  <c:v>0.54956099999999997</c:v>
                </c:pt>
                <c:pt idx="122">
                  <c:v>0.53487300000000004</c:v>
                </c:pt>
                <c:pt idx="123">
                  <c:v>0.48802699999999999</c:v>
                </c:pt>
                <c:pt idx="124">
                  <c:v>0.49879800000000002</c:v>
                </c:pt>
                <c:pt idx="125">
                  <c:v>0.52791399999999999</c:v>
                </c:pt>
                <c:pt idx="126">
                  <c:v>0.44794800000000001</c:v>
                </c:pt>
                <c:pt idx="127">
                  <c:v>0.43848799999999999</c:v>
                </c:pt>
                <c:pt idx="128">
                  <c:v>0.445631</c:v>
                </c:pt>
                <c:pt idx="129">
                  <c:v>0.44427899999999998</c:v>
                </c:pt>
                <c:pt idx="130">
                  <c:v>0.44689699999999999</c:v>
                </c:pt>
                <c:pt idx="131">
                  <c:v>0.45330900000000002</c:v>
                </c:pt>
                <c:pt idx="132">
                  <c:v>0.456285</c:v>
                </c:pt>
                <c:pt idx="133">
                  <c:v>0.45071699999999998</c:v>
                </c:pt>
                <c:pt idx="134">
                  <c:v>0.46674900000000002</c:v>
                </c:pt>
                <c:pt idx="135">
                  <c:v>0.44961899999999999</c:v>
                </c:pt>
                <c:pt idx="136">
                  <c:v>0.45982499999999998</c:v>
                </c:pt>
                <c:pt idx="137">
                  <c:v>0.45812599999999998</c:v>
                </c:pt>
                <c:pt idx="138">
                  <c:v>0.46362700000000001</c:v>
                </c:pt>
                <c:pt idx="139">
                  <c:v>0.470082</c:v>
                </c:pt>
                <c:pt idx="140">
                  <c:v>0.461372</c:v>
                </c:pt>
                <c:pt idx="141">
                  <c:v>0.46434700000000001</c:v>
                </c:pt>
                <c:pt idx="142">
                  <c:v>0.48052400000000001</c:v>
                </c:pt>
                <c:pt idx="143">
                  <c:v>0.48546</c:v>
                </c:pt>
                <c:pt idx="144">
                  <c:v>0.48987199999999997</c:v>
                </c:pt>
                <c:pt idx="145">
                  <c:v>0.488209</c:v>
                </c:pt>
                <c:pt idx="146">
                  <c:v>0.50584700000000005</c:v>
                </c:pt>
                <c:pt idx="147">
                  <c:v>0.52479399999999998</c:v>
                </c:pt>
                <c:pt idx="148">
                  <c:v>0.47137200000000001</c:v>
                </c:pt>
                <c:pt idx="149">
                  <c:v>0.46926800000000002</c:v>
                </c:pt>
                <c:pt idx="150">
                  <c:v>0.47482999999999997</c:v>
                </c:pt>
                <c:pt idx="151">
                  <c:v>0.485647</c:v>
                </c:pt>
                <c:pt idx="152">
                  <c:v>0.48239300000000002</c:v>
                </c:pt>
                <c:pt idx="153">
                  <c:v>0.48959200000000003</c:v>
                </c:pt>
                <c:pt idx="154">
                  <c:v>0.49908799999999998</c:v>
                </c:pt>
                <c:pt idx="155">
                  <c:v>0.50866100000000003</c:v>
                </c:pt>
                <c:pt idx="156">
                  <c:v>0.51004499999999997</c:v>
                </c:pt>
                <c:pt idx="157">
                  <c:v>0.52231799999999995</c:v>
                </c:pt>
                <c:pt idx="158">
                  <c:v>0.54472699999999996</c:v>
                </c:pt>
                <c:pt idx="159">
                  <c:v>0.512015</c:v>
                </c:pt>
                <c:pt idx="160">
                  <c:v>0.52568499999999996</c:v>
                </c:pt>
                <c:pt idx="161">
                  <c:v>0.495755</c:v>
                </c:pt>
                <c:pt idx="162">
                  <c:v>0.47515099999999999</c:v>
                </c:pt>
                <c:pt idx="163">
                  <c:v>0.47931000000000001</c:v>
                </c:pt>
                <c:pt idx="164">
                  <c:v>0.48796299999999998</c:v>
                </c:pt>
                <c:pt idx="165">
                  <c:v>0.478466</c:v>
                </c:pt>
                <c:pt idx="166">
                  <c:v>0.48106700000000002</c:v>
                </c:pt>
                <c:pt idx="167">
                  <c:v>0.49203000000000002</c:v>
                </c:pt>
                <c:pt idx="168">
                  <c:v>0.48531099999999999</c:v>
                </c:pt>
                <c:pt idx="169">
                  <c:v>0.49168499999999998</c:v>
                </c:pt>
                <c:pt idx="170">
                  <c:v>0.50058499999999995</c:v>
                </c:pt>
                <c:pt idx="171">
                  <c:v>0.49191400000000002</c:v>
                </c:pt>
                <c:pt idx="172">
                  <c:v>0.509606</c:v>
                </c:pt>
                <c:pt idx="173">
                  <c:v>0.50311700000000004</c:v>
                </c:pt>
                <c:pt idx="174">
                  <c:v>0.51633899999999999</c:v>
                </c:pt>
                <c:pt idx="175">
                  <c:v>0.51946599999999998</c:v>
                </c:pt>
                <c:pt idx="176">
                  <c:v>0.52277899999999999</c:v>
                </c:pt>
                <c:pt idx="177">
                  <c:v>0.53470300000000004</c:v>
                </c:pt>
                <c:pt idx="178">
                  <c:v>0.55418000000000001</c:v>
                </c:pt>
                <c:pt idx="179">
                  <c:v>0.56625499999999995</c:v>
                </c:pt>
                <c:pt idx="180">
                  <c:v>0.62510900000000003</c:v>
                </c:pt>
                <c:pt idx="181">
                  <c:v>0.66576100000000005</c:v>
                </c:pt>
                <c:pt idx="182">
                  <c:v>0.55145299999999997</c:v>
                </c:pt>
                <c:pt idx="183">
                  <c:v>0.58199100000000004</c:v>
                </c:pt>
                <c:pt idx="184">
                  <c:v>0.50831999999999999</c:v>
                </c:pt>
                <c:pt idx="185">
                  <c:v>0.51583199999999996</c:v>
                </c:pt>
                <c:pt idx="186">
                  <c:v>0.52879200000000004</c:v>
                </c:pt>
                <c:pt idx="187">
                  <c:v>0.52213100000000001</c:v>
                </c:pt>
                <c:pt idx="188">
                  <c:v>0.51365400000000005</c:v>
                </c:pt>
                <c:pt idx="189">
                  <c:v>0.52254400000000001</c:v>
                </c:pt>
                <c:pt idx="190">
                  <c:v>0.51659100000000002</c:v>
                </c:pt>
                <c:pt idx="191">
                  <c:v>0.52071400000000001</c:v>
                </c:pt>
                <c:pt idx="192">
                  <c:v>0.53448200000000001</c:v>
                </c:pt>
                <c:pt idx="193">
                  <c:v>0.54186299999999998</c:v>
                </c:pt>
                <c:pt idx="194">
                  <c:v>0.54050900000000002</c:v>
                </c:pt>
                <c:pt idx="195">
                  <c:v>0.53911399999999998</c:v>
                </c:pt>
                <c:pt idx="196">
                  <c:v>0.55036799999999997</c:v>
                </c:pt>
                <c:pt idx="197">
                  <c:v>0.54078700000000002</c:v>
                </c:pt>
                <c:pt idx="198">
                  <c:v>0.55775799999999998</c:v>
                </c:pt>
                <c:pt idx="199">
                  <c:v>0.56847099999999995</c:v>
                </c:pt>
                <c:pt idx="200">
                  <c:v>0.56914699999999996</c:v>
                </c:pt>
                <c:pt idx="201">
                  <c:v>0.56942700000000002</c:v>
                </c:pt>
                <c:pt idx="202">
                  <c:v>0.58845599999999998</c:v>
                </c:pt>
                <c:pt idx="203">
                  <c:v>0.59738199999999997</c:v>
                </c:pt>
                <c:pt idx="204">
                  <c:v>0.60671299999999995</c:v>
                </c:pt>
                <c:pt idx="205">
                  <c:v>0.57644499999999999</c:v>
                </c:pt>
                <c:pt idx="206">
                  <c:v>0.55113500000000004</c:v>
                </c:pt>
                <c:pt idx="207">
                  <c:v>0.57056700000000005</c:v>
                </c:pt>
                <c:pt idx="208">
                  <c:v>0.85670800000000003</c:v>
                </c:pt>
                <c:pt idx="209">
                  <c:v>0.68653900000000001</c:v>
                </c:pt>
                <c:pt idx="210">
                  <c:v>0.57400700000000004</c:v>
                </c:pt>
                <c:pt idx="211">
                  <c:v>0.58746200000000004</c:v>
                </c:pt>
                <c:pt idx="212">
                  <c:v>0.59631199999999995</c:v>
                </c:pt>
                <c:pt idx="213">
                  <c:v>0.58748199999999995</c:v>
                </c:pt>
                <c:pt idx="214">
                  <c:v>0.60387100000000005</c:v>
                </c:pt>
                <c:pt idx="215">
                  <c:v>0.61412699999999998</c:v>
                </c:pt>
                <c:pt idx="216">
                  <c:v>0.65314399999999995</c:v>
                </c:pt>
                <c:pt idx="217">
                  <c:v>0.59506199999999998</c:v>
                </c:pt>
                <c:pt idx="218">
                  <c:v>0.60191600000000001</c:v>
                </c:pt>
                <c:pt idx="219">
                  <c:v>0.63848899999999997</c:v>
                </c:pt>
                <c:pt idx="220">
                  <c:v>0.64539199999999997</c:v>
                </c:pt>
                <c:pt idx="221">
                  <c:v>0.68681700000000001</c:v>
                </c:pt>
                <c:pt idx="222">
                  <c:v>0.60794899999999996</c:v>
                </c:pt>
                <c:pt idx="223">
                  <c:v>0.59067700000000001</c:v>
                </c:pt>
                <c:pt idx="224">
                  <c:v>0.59768100000000002</c:v>
                </c:pt>
                <c:pt idx="225">
                  <c:v>0.59828599999999998</c:v>
                </c:pt>
                <c:pt idx="226">
                  <c:v>0.59881700000000004</c:v>
                </c:pt>
                <c:pt idx="227">
                  <c:v>0.60228000000000004</c:v>
                </c:pt>
                <c:pt idx="228">
                  <c:v>0.61577400000000004</c:v>
                </c:pt>
                <c:pt idx="229">
                  <c:v>0.62028000000000005</c:v>
                </c:pt>
                <c:pt idx="230">
                  <c:v>0.61786600000000003</c:v>
                </c:pt>
                <c:pt idx="231">
                  <c:v>0.62931700000000002</c:v>
                </c:pt>
                <c:pt idx="232">
                  <c:v>0.62410299999999996</c:v>
                </c:pt>
                <c:pt idx="233">
                  <c:v>0.65652999999999995</c:v>
                </c:pt>
                <c:pt idx="234">
                  <c:v>0.64021399999999995</c:v>
                </c:pt>
                <c:pt idx="235">
                  <c:v>0.65189399999999997</c:v>
                </c:pt>
                <c:pt idx="236">
                  <c:v>0.65177799999999997</c:v>
                </c:pt>
                <c:pt idx="237">
                  <c:v>0.660694</c:v>
                </c:pt>
                <c:pt idx="238">
                  <c:v>0.69125700000000001</c:v>
                </c:pt>
                <c:pt idx="239">
                  <c:v>0.70196599999999998</c:v>
                </c:pt>
                <c:pt idx="240">
                  <c:v>0.67116799999999999</c:v>
                </c:pt>
                <c:pt idx="241">
                  <c:v>0.68205899999999997</c:v>
                </c:pt>
                <c:pt idx="242">
                  <c:v>0.70808800000000005</c:v>
                </c:pt>
                <c:pt idx="243">
                  <c:v>0.74150000000000005</c:v>
                </c:pt>
                <c:pt idx="244">
                  <c:v>0.74631700000000001</c:v>
                </c:pt>
                <c:pt idx="245">
                  <c:v>0.69689800000000002</c:v>
                </c:pt>
                <c:pt idx="246">
                  <c:v>0.64366900000000005</c:v>
                </c:pt>
                <c:pt idx="247">
                  <c:v>0.64063999999999999</c:v>
                </c:pt>
                <c:pt idx="248">
                  <c:v>0.63988</c:v>
                </c:pt>
                <c:pt idx="249">
                  <c:v>0.65559199999999995</c:v>
                </c:pt>
                <c:pt idx="250">
                  <c:v>0.65616200000000002</c:v>
                </c:pt>
                <c:pt idx="251">
                  <c:v>0.66238699999999995</c:v>
                </c:pt>
                <c:pt idx="252">
                  <c:v>0.66744300000000001</c:v>
                </c:pt>
                <c:pt idx="253">
                  <c:v>0.68958900000000001</c:v>
                </c:pt>
                <c:pt idx="254">
                  <c:v>0.69098000000000004</c:v>
                </c:pt>
                <c:pt idx="255">
                  <c:v>0.71613499999999997</c:v>
                </c:pt>
                <c:pt idx="256">
                  <c:v>0.68646499999999999</c:v>
                </c:pt>
                <c:pt idx="257">
                  <c:v>0.69396199999999997</c:v>
                </c:pt>
                <c:pt idx="258">
                  <c:v>0.67188800000000004</c:v>
                </c:pt>
                <c:pt idx="259">
                  <c:v>0.66064699999999998</c:v>
                </c:pt>
                <c:pt idx="260">
                  <c:v>0.67424600000000001</c:v>
                </c:pt>
                <c:pt idx="261">
                  <c:v>0.67840900000000004</c:v>
                </c:pt>
                <c:pt idx="262">
                  <c:v>0.67678300000000002</c:v>
                </c:pt>
                <c:pt idx="263">
                  <c:v>0.68082299999999996</c:v>
                </c:pt>
                <c:pt idx="264">
                  <c:v>0.69015300000000002</c:v>
                </c:pt>
                <c:pt idx="265">
                  <c:v>0.69749700000000003</c:v>
                </c:pt>
                <c:pt idx="266">
                  <c:v>0.70659000000000005</c:v>
                </c:pt>
                <c:pt idx="267">
                  <c:v>0.70198199999999999</c:v>
                </c:pt>
                <c:pt idx="268">
                  <c:v>0.71113899999999997</c:v>
                </c:pt>
                <c:pt idx="269">
                  <c:v>0.715391</c:v>
                </c:pt>
                <c:pt idx="270">
                  <c:v>0.72277499999999995</c:v>
                </c:pt>
                <c:pt idx="271">
                  <c:v>0.72426900000000005</c:v>
                </c:pt>
                <c:pt idx="272">
                  <c:v>0.72192400000000001</c:v>
                </c:pt>
                <c:pt idx="273">
                  <c:v>0.73228099999999996</c:v>
                </c:pt>
                <c:pt idx="274">
                  <c:v>0.74260800000000005</c:v>
                </c:pt>
                <c:pt idx="275">
                  <c:v>0.75313399999999997</c:v>
                </c:pt>
                <c:pt idx="276">
                  <c:v>0.755907</c:v>
                </c:pt>
                <c:pt idx="277">
                  <c:v>0.75641899999999995</c:v>
                </c:pt>
                <c:pt idx="278">
                  <c:v>0.75967499999999999</c:v>
                </c:pt>
                <c:pt idx="279">
                  <c:v>0.76907400000000004</c:v>
                </c:pt>
                <c:pt idx="280">
                  <c:v>0.78644000000000003</c:v>
                </c:pt>
                <c:pt idx="281">
                  <c:v>0.79115100000000005</c:v>
                </c:pt>
                <c:pt idx="282">
                  <c:v>1.0684</c:v>
                </c:pt>
                <c:pt idx="283">
                  <c:v>0.79183400000000004</c:v>
                </c:pt>
                <c:pt idx="284">
                  <c:v>0.79720100000000005</c:v>
                </c:pt>
                <c:pt idx="285">
                  <c:v>0.80643600000000004</c:v>
                </c:pt>
                <c:pt idx="286">
                  <c:v>0.81432199999999999</c:v>
                </c:pt>
                <c:pt idx="287">
                  <c:v>0.82267400000000002</c:v>
                </c:pt>
                <c:pt idx="288">
                  <c:v>0.82742199999999999</c:v>
                </c:pt>
                <c:pt idx="289">
                  <c:v>0.85075500000000004</c:v>
                </c:pt>
                <c:pt idx="290">
                  <c:v>0.84599400000000002</c:v>
                </c:pt>
                <c:pt idx="291">
                  <c:v>0.86085999999999996</c:v>
                </c:pt>
                <c:pt idx="292">
                  <c:v>0.86786799999999997</c:v>
                </c:pt>
                <c:pt idx="293">
                  <c:v>0.87104700000000002</c:v>
                </c:pt>
                <c:pt idx="294">
                  <c:v>0.88258099999999995</c:v>
                </c:pt>
                <c:pt idx="295">
                  <c:v>0.89256500000000005</c:v>
                </c:pt>
                <c:pt idx="296">
                  <c:v>0.96911800000000003</c:v>
                </c:pt>
                <c:pt idx="297">
                  <c:v>0.97183200000000003</c:v>
                </c:pt>
                <c:pt idx="298">
                  <c:v>0.93237499999999995</c:v>
                </c:pt>
                <c:pt idx="299">
                  <c:v>0.95320199999999999</c:v>
                </c:pt>
                <c:pt idx="300">
                  <c:v>1.1232500000000001</c:v>
                </c:pt>
                <c:pt idx="301">
                  <c:v>1.02556</c:v>
                </c:pt>
                <c:pt idx="302">
                  <c:v>1.0084200000000001</c:v>
                </c:pt>
                <c:pt idx="303">
                  <c:v>1.0364199999999999</c:v>
                </c:pt>
                <c:pt idx="304">
                  <c:v>1.0443</c:v>
                </c:pt>
                <c:pt idx="305">
                  <c:v>1.0251999999999999</c:v>
                </c:pt>
                <c:pt idx="306">
                  <c:v>1.02668</c:v>
                </c:pt>
                <c:pt idx="307">
                  <c:v>1.0634999999999999</c:v>
                </c:pt>
                <c:pt idx="308">
                  <c:v>1.1281399999999999</c:v>
                </c:pt>
                <c:pt idx="309">
                  <c:v>1.10328</c:v>
                </c:pt>
                <c:pt idx="310">
                  <c:v>1.02521</c:v>
                </c:pt>
                <c:pt idx="311">
                  <c:v>1.0675600000000001</c:v>
                </c:pt>
                <c:pt idx="312">
                  <c:v>1.03834</c:v>
                </c:pt>
                <c:pt idx="313">
                  <c:v>1.0439799999999999</c:v>
                </c:pt>
                <c:pt idx="314">
                  <c:v>1.0688599999999999</c:v>
                </c:pt>
                <c:pt idx="315">
                  <c:v>1.0718399999999999</c:v>
                </c:pt>
                <c:pt idx="316">
                  <c:v>1.0926499999999999</c:v>
                </c:pt>
                <c:pt idx="317">
                  <c:v>1.1080700000000001</c:v>
                </c:pt>
                <c:pt idx="318">
                  <c:v>1.1249100000000001</c:v>
                </c:pt>
                <c:pt idx="319">
                  <c:v>1.15276</c:v>
                </c:pt>
                <c:pt idx="320">
                  <c:v>1.17222</c:v>
                </c:pt>
                <c:pt idx="321">
                  <c:v>1.2271000000000001</c:v>
                </c:pt>
                <c:pt idx="322">
                  <c:v>1.26006</c:v>
                </c:pt>
                <c:pt idx="323">
                  <c:v>1.2970299999999999</c:v>
                </c:pt>
                <c:pt idx="324">
                  <c:v>1.28535</c:v>
                </c:pt>
                <c:pt idx="325">
                  <c:v>1.3027299999999999</c:v>
                </c:pt>
                <c:pt idx="326">
                  <c:v>1.3325800000000001</c:v>
                </c:pt>
                <c:pt idx="327">
                  <c:v>1.38914</c:v>
                </c:pt>
                <c:pt idx="328">
                  <c:v>1.3846099999999999</c:v>
                </c:pt>
                <c:pt idx="329">
                  <c:v>1.4379900000000001</c:v>
                </c:pt>
                <c:pt idx="330">
                  <c:v>1.5125500000000001</c:v>
                </c:pt>
                <c:pt idx="331">
                  <c:v>1.5102500000000001</c:v>
                </c:pt>
                <c:pt idx="332">
                  <c:v>1.5541799999999999</c:v>
                </c:pt>
                <c:pt idx="333">
                  <c:v>1.56854</c:v>
                </c:pt>
                <c:pt idx="334">
                  <c:v>1.6248100000000001</c:v>
                </c:pt>
                <c:pt idx="335">
                  <c:v>1.65574</c:v>
                </c:pt>
                <c:pt idx="336">
                  <c:v>1.67459</c:v>
                </c:pt>
                <c:pt idx="337">
                  <c:v>1.76278</c:v>
                </c:pt>
                <c:pt idx="338">
                  <c:v>1.8024500000000001</c:v>
                </c:pt>
                <c:pt idx="339">
                  <c:v>1.8930199999999999</c:v>
                </c:pt>
                <c:pt idx="340">
                  <c:v>1.92554</c:v>
                </c:pt>
                <c:pt idx="341">
                  <c:v>1.93729</c:v>
                </c:pt>
                <c:pt idx="342">
                  <c:v>2.07125</c:v>
                </c:pt>
                <c:pt idx="343">
                  <c:v>2.12534</c:v>
                </c:pt>
                <c:pt idx="344">
                  <c:v>2.3323299999999998</c:v>
                </c:pt>
                <c:pt idx="345">
                  <c:v>2.5135100000000001</c:v>
                </c:pt>
                <c:pt idx="346">
                  <c:v>2.3221799999999999</c:v>
                </c:pt>
                <c:pt idx="347">
                  <c:v>2.3406600000000002</c:v>
                </c:pt>
                <c:pt idx="348">
                  <c:v>2.4841500000000001</c:v>
                </c:pt>
                <c:pt idx="349">
                  <c:v>2.3420999999999998</c:v>
                </c:pt>
                <c:pt idx="350">
                  <c:v>2.0826699999999998</c:v>
                </c:pt>
                <c:pt idx="351">
                  <c:v>2.08955</c:v>
                </c:pt>
                <c:pt idx="352">
                  <c:v>1.792</c:v>
                </c:pt>
                <c:pt idx="353">
                  <c:v>1.6178699999999999</c:v>
                </c:pt>
                <c:pt idx="354">
                  <c:v>1.1550100000000001</c:v>
                </c:pt>
                <c:pt idx="355">
                  <c:v>1.18591</c:v>
                </c:pt>
                <c:pt idx="356">
                  <c:v>1.0813200000000001</c:v>
                </c:pt>
                <c:pt idx="357">
                  <c:v>0.71998099999999998</c:v>
                </c:pt>
                <c:pt idx="358">
                  <c:v>0.39544499999999999</c:v>
                </c:pt>
                <c:pt idx="359">
                  <c:v>0.19889499999999999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671-4336-B260-8EE8A9049A43}"/>
            </c:ext>
          </c:extLst>
        </c:ser>
        <c:ser>
          <c:idx val="9"/>
          <c:order val="9"/>
          <c:tx>
            <c:strRef>
              <c:f>'SOBP Biological dose'!$J$1</c:f>
              <c:strCache>
                <c:ptCount val="1"/>
                <c:pt idx="0">
                  <c:v>69 MeV</c:v>
                </c:pt>
              </c:strCache>
            </c:strRef>
          </c:tx>
          <c:spPr>
            <a:ln w="28575" cap="rnd">
              <a:solidFill>
                <a:schemeClr val="accent1">
                  <a:tint val="6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dose'!$J$2:$J$401</c:f>
              <c:numCache>
                <c:formatCode>General</c:formatCode>
                <c:ptCount val="400"/>
                <c:pt idx="0">
                  <c:v>0.42071399999999998</c:v>
                </c:pt>
                <c:pt idx="1">
                  <c:v>0.36438599999999999</c:v>
                </c:pt>
                <c:pt idx="2">
                  <c:v>0.37815300000000002</c:v>
                </c:pt>
                <c:pt idx="3">
                  <c:v>0.37787900000000002</c:v>
                </c:pt>
                <c:pt idx="4">
                  <c:v>0.38609900000000003</c:v>
                </c:pt>
                <c:pt idx="5">
                  <c:v>0.392264</c:v>
                </c:pt>
                <c:pt idx="6">
                  <c:v>0.41739599999999999</c:v>
                </c:pt>
                <c:pt idx="7">
                  <c:v>0.35835299999999998</c:v>
                </c:pt>
                <c:pt idx="8">
                  <c:v>0.36063499999999998</c:v>
                </c:pt>
                <c:pt idx="9">
                  <c:v>0.36982700000000002</c:v>
                </c:pt>
                <c:pt idx="10">
                  <c:v>0.35932399999999998</c:v>
                </c:pt>
                <c:pt idx="11">
                  <c:v>0.36414999999999997</c:v>
                </c:pt>
                <c:pt idx="12">
                  <c:v>0.368058</c:v>
                </c:pt>
                <c:pt idx="13">
                  <c:v>0.36982100000000001</c:v>
                </c:pt>
                <c:pt idx="14">
                  <c:v>0.37637599999999999</c:v>
                </c:pt>
                <c:pt idx="15">
                  <c:v>0.380803</c:v>
                </c:pt>
                <c:pt idx="16">
                  <c:v>0.373195</c:v>
                </c:pt>
                <c:pt idx="17">
                  <c:v>0.37825500000000001</c:v>
                </c:pt>
                <c:pt idx="18">
                  <c:v>0.38236799999999999</c:v>
                </c:pt>
                <c:pt idx="19">
                  <c:v>0.379056</c:v>
                </c:pt>
                <c:pt idx="20">
                  <c:v>0.38127299999999997</c:v>
                </c:pt>
                <c:pt idx="21">
                  <c:v>0.38520300000000002</c:v>
                </c:pt>
                <c:pt idx="22">
                  <c:v>0.38177699999999998</c:v>
                </c:pt>
                <c:pt idx="23">
                  <c:v>0.38869300000000001</c:v>
                </c:pt>
                <c:pt idx="24">
                  <c:v>0.40609800000000001</c:v>
                </c:pt>
                <c:pt idx="25">
                  <c:v>0.42152899999999999</c:v>
                </c:pt>
                <c:pt idx="26">
                  <c:v>0.38733299999999998</c:v>
                </c:pt>
                <c:pt idx="27">
                  <c:v>0.38058599999999998</c:v>
                </c:pt>
                <c:pt idx="28">
                  <c:v>0.37501200000000001</c:v>
                </c:pt>
                <c:pt idx="29">
                  <c:v>0.37638899999999997</c:v>
                </c:pt>
                <c:pt idx="30">
                  <c:v>0.38239600000000001</c:v>
                </c:pt>
                <c:pt idx="31">
                  <c:v>0.389658</c:v>
                </c:pt>
                <c:pt idx="32">
                  <c:v>0.38351400000000002</c:v>
                </c:pt>
                <c:pt idx="33">
                  <c:v>0.39112400000000003</c:v>
                </c:pt>
                <c:pt idx="34">
                  <c:v>0.39759899999999998</c:v>
                </c:pt>
                <c:pt idx="35">
                  <c:v>0.46159600000000001</c:v>
                </c:pt>
                <c:pt idx="36">
                  <c:v>0.41802600000000001</c:v>
                </c:pt>
                <c:pt idx="37">
                  <c:v>0.43805300000000003</c:v>
                </c:pt>
                <c:pt idx="38">
                  <c:v>0.376448</c:v>
                </c:pt>
                <c:pt idx="39">
                  <c:v>0.37989499999999998</c:v>
                </c:pt>
                <c:pt idx="40">
                  <c:v>0.38731500000000002</c:v>
                </c:pt>
                <c:pt idx="41">
                  <c:v>0.39316200000000001</c:v>
                </c:pt>
                <c:pt idx="42">
                  <c:v>0.40878900000000001</c:v>
                </c:pt>
                <c:pt idx="43">
                  <c:v>0.43689099999999997</c:v>
                </c:pt>
                <c:pt idx="44">
                  <c:v>0.36851200000000001</c:v>
                </c:pt>
                <c:pt idx="45">
                  <c:v>0.37711099999999997</c:v>
                </c:pt>
                <c:pt idx="46">
                  <c:v>0.37500499999999998</c:v>
                </c:pt>
                <c:pt idx="47">
                  <c:v>0.37420799999999999</c:v>
                </c:pt>
                <c:pt idx="48">
                  <c:v>0.38344200000000001</c:v>
                </c:pt>
                <c:pt idx="49">
                  <c:v>0.38557599999999997</c:v>
                </c:pt>
                <c:pt idx="50">
                  <c:v>0.39559</c:v>
                </c:pt>
                <c:pt idx="51">
                  <c:v>0.400196</c:v>
                </c:pt>
                <c:pt idx="52">
                  <c:v>0.41258299999999998</c:v>
                </c:pt>
                <c:pt idx="53">
                  <c:v>0.370861</c:v>
                </c:pt>
                <c:pt idx="54">
                  <c:v>0.37668800000000002</c:v>
                </c:pt>
                <c:pt idx="55">
                  <c:v>0.37515199999999999</c:v>
                </c:pt>
                <c:pt idx="56">
                  <c:v>0.38270199999999999</c:v>
                </c:pt>
                <c:pt idx="57">
                  <c:v>0.38224000000000002</c:v>
                </c:pt>
                <c:pt idx="58">
                  <c:v>0.39297799999999999</c:v>
                </c:pt>
                <c:pt idx="59">
                  <c:v>0.40457900000000002</c:v>
                </c:pt>
                <c:pt idx="60">
                  <c:v>0.41449999999999998</c:v>
                </c:pt>
                <c:pt idx="61">
                  <c:v>0.437942</c:v>
                </c:pt>
                <c:pt idx="62">
                  <c:v>0.39527299999999999</c:v>
                </c:pt>
                <c:pt idx="63">
                  <c:v>0.39055099999999998</c:v>
                </c:pt>
                <c:pt idx="64">
                  <c:v>0.377191</c:v>
                </c:pt>
                <c:pt idx="65">
                  <c:v>0.39237899999999998</c:v>
                </c:pt>
                <c:pt idx="66">
                  <c:v>0.39818700000000001</c:v>
                </c:pt>
                <c:pt idx="67">
                  <c:v>0.40283099999999999</c:v>
                </c:pt>
                <c:pt idx="68">
                  <c:v>0.40939799999999998</c:v>
                </c:pt>
                <c:pt idx="69">
                  <c:v>0.43565500000000001</c:v>
                </c:pt>
                <c:pt idx="70">
                  <c:v>0.43065300000000001</c:v>
                </c:pt>
                <c:pt idx="71">
                  <c:v>0.371975</c:v>
                </c:pt>
                <c:pt idx="72">
                  <c:v>0.37384800000000001</c:v>
                </c:pt>
                <c:pt idx="73">
                  <c:v>0.37162000000000001</c:v>
                </c:pt>
                <c:pt idx="74">
                  <c:v>0.37190200000000001</c:v>
                </c:pt>
                <c:pt idx="75">
                  <c:v>0.38612200000000002</c:v>
                </c:pt>
                <c:pt idx="76">
                  <c:v>0.378747</c:v>
                </c:pt>
                <c:pt idx="77">
                  <c:v>0.37430099999999999</c:v>
                </c:pt>
                <c:pt idx="78">
                  <c:v>0.37563200000000002</c:v>
                </c:pt>
                <c:pt idx="79">
                  <c:v>0.37831700000000001</c:v>
                </c:pt>
                <c:pt idx="80">
                  <c:v>0.38172</c:v>
                </c:pt>
                <c:pt idx="81">
                  <c:v>0.379442</c:v>
                </c:pt>
                <c:pt idx="82">
                  <c:v>0.38573499999999999</c:v>
                </c:pt>
                <c:pt idx="83">
                  <c:v>0.391457</c:v>
                </c:pt>
                <c:pt idx="84">
                  <c:v>0.40962900000000002</c:v>
                </c:pt>
                <c:pt idx="85">
                  <c:v>0.39999600000000002</c:v>
                </c:pt>
                <c:pt idx="86">
                  <c:v>0.40805799999999998</c:v>
                </c:pt>
                <c:pt idx="87">
                  <c:v>0.41236499999999998</c:v>
                </c:pt>
                <c:pt idx="88">
                  <c:v>0.39847700000000003</c:v>
                </c:pt>
                <c:pt idx="89">
                  <c:v>0.40090300000000001</c:v>
                </c:pt>
                <c:pt idx="90">
                  <c:v>0.401868</c:v>
                </c:pt>
                <c:pt idx="91">
                  <c:v>0.40728599999999998</c:v>
                </c:pt>
                <c:pt idx="92">
                  <c:v>0.41441499999999998</c:v>
                </c:pt>
                <c:pt idx="93">
                  <c:v>0.423288</c:v>
                </c:pt>
                <c:pt idx="94">
                  <c:v>0.424877</c:v>
                </c:pt>
                <c:pt idx="95">
                  <c:v>0.43076900000000001</c:v>
                </c:pt>
                <c:pt idx="96">
                  <c:v>0.44442900000000002</c:v>
                </c:pt>
                <c:pt idx="97">
                  <c:v>0.46768999999999999</c:v>
                </c:pt>
                <c:pt idx="98">
                  <c:v>0.40773300000000001</c:v>
                </c:pt>
                <c:pt idx="99">
                  <c:v>0.39763500000000002</c:v>
                </c:pt>
                <c:pt idx="100">
                  <c:v>0.41364899999999999</c:v>
                </c:pt>
                <c:pt idx="101">
                  <c:v>0.40750700000000001</c:v>
                </c:pt>
                <c:pt idx="102">
                  <c:v>0.407391</c:v>
                </c:pt>
                <c:pt idx="103">
                  <c:v>0.40992499999999998</c:v>
                </c:pt>
                <c:pt idx="104">
                  <c:v>0.41241899999999998</c:v>
                </c:pt>
                <c:pt idx="105">
                  <c:v>0.40755599999999997</c:v>
                </c:pt>
                <c:pt idx="106">
                  <c:v>0.412798</c:v>
                </c:pt>
                <c:pt idx="107">
                  <c:v>0.414688</c:v>
                </c:pt>
                <c:pt idx="108">
                  <c:v>0.41791600000000001</c:v>
                </c:pt>
                <c:pt idx="109">
                  <c:v>0.44224999999999998</c:v>
                </c:pt>
                <c:pt idx="110">
                  <c:v>0.43460700000000002</c:v>
                </c:pt>
                <c:pt idx="111">
                  <c:v>0.43501099999999998</c:v>
                </c:pt>
                <c:pt idx="112">
                  <c:v>0.44350200000000001</c:v>
                </c:pt>
                <c:pt idx="113">
                  <c:v>0.54414200000000001</c:v>
                </c:pt>
                <c:pt idx="114">
                  <c:v>0.442056</c:v>
                </c:pt>
                <c:pt idx="115">
                  <c:v>0.45078200000000002</c:v>
                </c:pt>
                <c:pt idx="116">
                  <c:v>0.44809900000000003</c:v>
                </c:pt>
                <c:pt idx="117">
                  <c:v>0.46181100000000003</c:v>
                </c:pt>
                <c:pt idx="118">
                  <c:v>0.46504099999999998</c:v>
                </c:pt>
                <c:pt idx="119">
                  <c:v>0.494948</c:v>
                </c:pt>
                <c:pt idx="120">
                  <c:v>0.45044299999999998</c:v>
                </c:pt>
                <c:pt idx="121">
                  <c:v>0.45483800000000002</c:v>
                </c:pt>
                <c:pt idx="122">
                  <c:v>0.44290299999999999</c:v>
                </c:pt>
                <c:pt idx="123">
                  <c:v>0.45449200000000001</c:v>
                </c:pt>
                <c:pt idx="124">
                  <c:v>0.45260800000000001</c:v>
                </c:pt>
                <c:pt idx="125">
                  <c:v>0.72460199999999997</c:v>
                </c:pt>
                <c:pt idx="126">
                  <c:v>0.53731700000000004</c:v>
                </c:pt>
                <c:pt idx="127">
                  <c:v>0.49369000000000002</c:v>
                </c:pt>
                <c:pt idx="128">
                  <c:v>0.45324900000000001</c:v>
                </c:pt>
                <c:pt idx="129">
                  <c:v>0.47292600000000001</c:v>
                </c:pt>
                <c:pt idx="130">
                  <c:v>0.45914899999999997</c:v>
                </c:pt>
                <c:pt idx="131">
                  <c:v>0.45857399999999998</c:v>
                </c:pt>
                <c:pt idx="132">
                  <c:v>0.48026999999999997</c:v>
                </c:pt>
                <c:pt idx="133">
                  <c:v>0.49390699999999998</c:v>
                </c:pt>
                <c:pt idx="134">
                  <c:v>0.53121399999999996</c:v>
                </c:pt>
                <c:pt idx="135">
                  <c:v>0.44825900000000002</c:v>
                </c:pt>
                <c:pt idx="136">
                  <c:v>0.45210299999999998</c:v>
                </c:pt>
                <c:pt idx="137">
                  <c:v>0.45505200000000001</c:v>
                </c:pt>
                <c:pt idx="138">
                  <c:v>0.44561699999999999</c:v>
                </c:pt>
                <c:pt idx="139">
                  <c:v>0.444519</c:v>
                </c:pt>
                <c:pt idx="140">
                  <c:v>0.45278400000000002</c:v>
                </c:pt>
                <c:pt idx="141">
                  <c:v>0.458144</c:v>
                </c:pt>
                <c:pt idx="142">
                  <c:v>0.46322600000000003</c:v>
                </c:pt>
                <c:pt idx="143">
                  <c:v>0.45740399999999998</c:v>
                </c:pt>
                <c:pt idx="144">
                  <c:v>0.459283</c:v>
                </c:pt>
                <c:pt idx="145">
                  <c:v>0.45794699999999999</c:v>
                </c:pt>
                <c:pt idx="146">
                  <c:v>0.47162599999999999</c:v>
                </c:pt>
                <c:pt idx="147">
                  <c:v>0.46694200000000002</c:v>
                </c:pt>
                <c:pt idx="148">
                  <c:v>0.48173199999999999</c:v>
                </c:pt>
                <c:pt idx="149">
                  <c:v>0.48708699999999999</c:v>
                </c:pt>
                <c:pt idx="150">
                  <c:v>0.48646</c:v>
                </c:pt>
                <c:pt idx="151">
                  <c:v>0.493674</c:v>
                </c:pt>
                <c:pt idx="152">
                  <c:v>0.49392900000000001</c:v>
                </c:pt>
                <c:pt idx="153">
                  <c:v>0.50264600000000004</c:v>
                </c:pt>
                <c:pt idx="154">
                  <c:v>0.51980000000000004</c:v>
                </c:pt>
                <c:pt idx="155">
                  <c:v>0.542296</c:v>
                </c:pt>
                <c:pt idx="156">
                  <c:v>0.53508999999999995</c:v>
                </c:pt>
                <c:pt idx="157">
                  <c:v>0.485153</c:v>
                </c:pt>
                <c:pt idx="158">
                  <c:v>0.46977600000000003</c:v>
                </c:pt>
                <c:pt idx="159">
                  <c:v>0.474435</c:v>
                </c:pt>
                <c:pt idx="160">
                  <c:v>0.48291800000000001</c:v>
                </c:pt>
                <c:pt idx="161">
                  <c:v>0.47772399999999998</c:v>
                </c:pt>
                <c:pt idx="162">
                  <c:v>0.49433500000000002</c:v>
                </c:pt>
                <c:pt idx="163">
                  <c:v>0.48219800000000002</c:v>
                </c:pt>
                <c:pt idx="164">
                  <c:v>0.49355100000000002</c:v>
                </c:pt>
                <c:pt idx="165">
                  <c:v>0.485234</c:v>
                </c:pt>
                <c:pt idx="166">
                  <c:v>0.48149599999999998</c:v>
                </c:pt>
                <c:pt idx="167">
                  <c:v>0.49873600000000001</c:v>
                </c:pt>
                <c:pt idx="168">
                  <c:v>0.504</c:v>
                </c:pt>
                <c:pt idx="169">
                  <c:v>0.51717800000000003</c:v>
                </c:pt>
                <c:pt idx="170">
                  <c:v>0.54744599999999999</c:v>
                </c:pt>
                <c:pt idx="171">
                  <c:v>0.50319499999999995</c:v>
                </c:pt>
                <c:pt idx="172">
                  <c:v>0.49542000000000003</c:v>
                </c:pt>
                <c:pt idx="173">
                  <c:v>0.50459100000000001</c:v>
                </c:pt>
                <c:pt idx="174">
                  <c:v>0.49918299999999999</c:v>
                </c:pt>
                <c:pt idx="175">
                  <c:v>0.51587099999999997</c:v>
                </c:pt>
                <c:pt idx="176">
                  <c:v>0.51093200000000005</c:v>
                </c:pt>
                <c:pt idx="177">
                  <c:v>0.51966299999999999</c:v>
                </c:pt>
                <c:pt idx="178">
                  <c:v>0.51487499999999997</c:v>
                </c:pt>
                <c:pt idx="179">
                  <c:v>0.55201999999999996</c:v>
                </c:pt>
                <c:pt idx="180">
                  <c:v>0.56831500000000001</c:v>
                </c:pt>
                <c:pt idx="181">
                  <c:v>0.51493</c:v>
                </c:pt>
                <c:pt idx="182">
                  <c:v>0.52807800000000005</c:v>
                </c:pt>
                <c:pt idx="183">
                  <c:v>0.53952999999999995</c:v>
                </c:pt>
                <c:pt idx="184">
                  <c:v>0.53037400000000001</c:v>
                </c:pt>
                <c:pt idx="185">
                  <c:v>0.54480799999999996</c:v>
                </c:pt>
                <c:pt idx="186">
                  <c:v>0.563137</c:v>
                </c:pt>
                <c:pt idx="187">
                  <c:v>0.59753800000000001</c:v>
                </c:pt>
                <c:pt idx="188">
                  <c:v>0.67686800000000003</c:v>
                </c:pt>
                <c:pt idx="189">
                  <c:v>0.62643000000000004</c:v>
                </c:pt>
                <c:pt idx="190">
                  <c:v>0.58613199999999999</c:v>
                </c:pt>
                <c:pt idx="191">
                  <c:v>0.54663799999999996</c:v>
                </c:pt>
                <c:pt idx="192">
                  <c:v>0.54552999999999996</c:v>
                </c:pt>
                <c:pt idx="193">
                  <c:v>0.55240199999999995</c:v>
                </c:pt>
                <c:pt idx="194">
                  <c:v>0.55239799999999994</c:v>
                </c:pt>
                <c:pt idx="195">
                  <c:v>0.57977900000000004</c:v>
                </c:pt>
                <c:pt idx="196">
                  <c:v>0.61201799999999995</c:v>
                </c:pt>
                <c:pt idx="197">
                  <c:v>0.52884200000000003</c:v>
                </c:pt>
                <c:pt idx="198">
                  <c:v>0.53098800000000002</c:v>
                </c:pt>
                <c:pt idx="199">
                  <c:v>0.52660099999999999</c:v>
                </c:pt>
                <c:pt idx="200">
                  <c:v>0.53212599999999999</c:v>
                </c:pt>
                <c:pt idx="201">
                  <c:v>0.53914300000000004</c:v>
                </c:pt>
                <c:pt idx="202">
                  <c:v>0.54213999999999996</c:v>
                </c:pt>
                <c:pt idx="203">
                  <c:v>0.54944400000000004</c:v>
                </c:pt>
                <c:pt idx="204">
                  <c:v>0.54910400000000004</c:v>
                </c:pt>
                <c:pt idx="205">
                  <c:v>0.56709299999999996</c:v>
                </c:pt>
                <c:pt idx="206">
                  <c:v>0.58226299999999998</c:v>
                </c:pt>
                <c:pt idx="207">
                  <c:v>0.54893700000000001</c:v>
                </c:pt>
                <c:pt idx="208">
                  <c:v>0.55098400000000003</c:v>
                </c:pt>
                <c:pt idx="209">
                  <c:v>0.55087799999999998</c:v>
                </c:pt>
                <c:pt idx="210">
                  <c:v>0.56919900000000001</c:v>
                </c:pt>
                <c:pt idx="211">
                  <c:v>0.563662</c:v>
                </c:pt>
                <c:pt idx="212">
                  <c:v>0.563083</c:v>
                </c:pt>
                <c:pt idx="213">
                  <c:v>0.59125899999999998</c:v>
                </c:pt>
                <c:pt idx="214">
                  <c:v>0.59404900000000005</c:v>
                </c:pt>
                <c:pt idx="215">
                  <c:v>0.61209400000000003</c:v>
                </c:pt>
                <c:pt idx="216">
                  <c:v>0.58937499999999998</c:v>
                </c:pt>
                <c:pt idx="217">
                  <c:v>0.59035199999999999</c:v>
                </c:pt>
                <c:pt idx="218">
                  <c:v>0.55372399999999999</c:v>
                </c:pt>
                <c:pt idx="219">
                  <c:v>0.55817099999999997</c:v>
                </c:pt>
                <c:pt idx="220">
                  <c:v>0.56259599999999998</c:v>
                </c:pt>
                <c:pt idx="221">
                  <c:v>0.58816299999999999</c:v>
                </c:pt>
                <c:pt idx="222">
                  <c:v>0.61448599999999998</c:v>
                </c:pt>
                <c:pt idx="223">
                  <c:v>0.55516799999999999</c:v>
                </c:pt>
                <c:pt idx="224">
                  <c:v>0.56671899999999997</c:v>
                </c:pt>
                <c:pt idx="225">
                  <c:v>0.63157600000000003</c:v>
                </c:pt>
                <c:pt idx="226">
                  <c:v>0.59546600000000005</c:v>
                </c:pt>
                <c:pt idx="227">
                  <c:v>0.58242700000000003</c:v>
                </c:pt>
                <c:pt idx="228">
                  <c:v>0.60299499999999995</c:v>
                </c:pt>
                <c:pt idx="229">
                  <c:v>0.55995799999999996</c:v>
                </c:pt>
                <c:pt idx="230">
                  <c:v>0.57581800000000005</c:v>
                </c:pt>
                <c:pt idx="231">
                  <c:v>0.55513999999999997</c:v>
                </c:pt>
                <c:pt idx="232">
                  <c:v>0.56501400000000002</c:v>
                </c:pt>
                <c:pt idx="233">
                  <c:v>0.56825800000000004</c:v>
                </c:pt>
                <c:pt idx="234">
                  <c:v>0.582681</c:v>
                </c:pt>
                <c:pt idx="235">
                  <c:v>0.58276600000000001</c:v>
                </c:pt>
                <c:pt idx="236">
                  <c:v>0.57562599999999997</c:v>
                </c:pt>
                <c:pt idx="237">
                  <c:v>0.58960699999999999</c:v>
                </c:pt>
                <c:pt idx="238">
                  <c:v>0.587036</c:v>
                </c:pt>
                <c:pt idx="239">
                  <c:v>0.590862</c:v>
                </c:pt>
                <c:pt idx="240">
                  <c:v>0.59880500000000003</c:v>
                </c:pt>
                <c:pt idx="241">
                  <c:v>0.59836699999999998</c:v>
                </c:pt>
                <c:pt idx="242">
                  <c:v>0.605653</c:v>
                </c:pt>
                <c:pt idx="243">
                  <c:v>0.60638800000000004</c:v>
                </c:pt>
                <c:pt idx="244">
                  <c:v>0.61619699999999999</c:v>
                </c:pt>
                <c:pt idx="245">
                  <c:v>0.63741400000000004</c:v>
                </c:pt>
                <c:pt idx="246">
                  <c:v>0.65605999999999998</c:v>
                </c:pt>
                <c:pt idx="247">
                  <c:v>0.67644700000000002</c:v>
                </c:pt>
                <c:pt idx="248">
                  <c:v>0.69098899999999996</c:v>
                </c:pt>
                <c:pt idx="249">
                  <c:v>0.60472999999999999</c:v>
                </c:pt>
                <c:pt idx="250">
                  <c:v>0.60816199999999998</c:v>
                </c:pt>
                <c:pt idx="251">
                  <c:v>0.62163800000000002</c:v>
                </c:pt>
                <c:pt idx="252">
                  <c:v>0.62145300000000003</c:v>
                </c:pt>
                <c:pt idx="253">
                  <c:v>0.61858500000000005</c:v>
                </c:pt>
                <c:pt idx="254">
                  <c:v>0.61611199999999999</c:v>
                </c:pt>
                <c:pt idx="255">
                  <c:v>0.61197000000000001</c:v>
                </c:pt>
                <c:pt idx="256">
                  <c:v>0.64084600000000003</c:v>
                </c:pt>
                <c:pt idx="257">
                  <c:v>0.62699000000000005</c:v>
                </c:pt>
                <c:pt idx="258">
                  <c:v>0.63671800000000001</c:v>
                </c:pt>
                <c:pt idx="259">
                  <c:v>0.63960899999999998</c:v>
                </c:pt>
                <c:pt idx="260">
                  <c:v>0.651119</c:v>
                </c:pt>
                <c:pt idx="261">
                  <c:v>0.65694399999999997</c:v>
                </c:pt>
                <c:pt idx="262">
                  <c:v>0.679809</c:v>
                </c:pt>
                <c:pt idx="263">
                  <c:v>0.69280399999999998</c:v>
                </c:pt>
                <c:pt idx="264">
                  <c:v>0.65009799999999995</c:v>
                </c:pt>
                <c:pt idx="265">
                  <c:v>0.64986600000000005</c:v>
                </c:pt>
                <c:pt idx="266">
                  <c:v>0.65205299999999999</c:v>
                </c:pt>
                <c:pt idx="267">
                  <c:v>0.65028900000000001</c:v>
                </c:pt>
                <c:pt idx="268">
                  <c:v>0.66437500000000005</c:v>
                </c:pt>
                <c:pt idx="269">
                  <c:v>0.66162299999999996</c:v>
                </c:pt>
                <c:pt idx="270">
                  <c:v>0.67165799999999998</c:v>
                </c:pt>
                <c:pt idx="271">
                  <c:v>0.67986899999999995</c:v>
                </c:pt>
                <c:pt idx="272">
                  <c:v>0.68438500000000002</c:v>
                </c:pt>
                <c:pt idx="273">
                  <c:v>0.68186000000000002</c:v>
                </c:pt>
                <c:pt idx="274">
                  <c:v>0.687944</c:v>
                </c:pt>
                <c:pt idx="275">
                  <c:v>0.70319299999999996</c:v>
                </c:pt>
                <c:pt idx="276">
                  <c:v>0.69287500000000002</c:v>
                </c:pt>
                <c:pt idx="277">
                  <c:v>0.70071300000000003</c:v>
                </c:pt>
                <c:pt idx="278">
                  <c:v>0.70612900000000001</c:v>
                </c:pt>
                <c:pt idx="279">
                  <c:v>0.70622600000000002</c:v>
                </c:pt>
                <c:pt idx="280">
                  <c:v>0.716831</c:v>
                </c:pt>
                <c:pt idx="281">
                  <c:v>0.71923099999999995</c:v>
                </c:pt>
                <c:pt idx="282">
                  <c:v>0.73485199999999995</c:v>
                </c:pt>
                <c:pt idx="283">
                  <c:v>0.73370800000000003</c:v>
                </c:pt>
                <c:pt idx="284">
                  <c:v>0.73954900000000001</c:v>
                </c:pt>
                <c:pt idx="285">
                  <c:v>0.77715400000000001</c:v>
                </c:pt>
                <c:pt idx="286">
                  <c:v>0.78648600000000002</c:v>
                </c:pt>
                <c:pt idx="287">
                  <c:v>0.79848799999999998</c:v>
                </c:pt>
                <c:pt idx="288">
                  <c:v>0.81235599999999997</c:v>
                </c:pt>
                <c:pt idx="289">
                  <c:v>0.78299600000000003</c:v>
                </c:pt>
                <c:pt idx="290">
                  <c:v>0.78917000000000004</c:v>
                </c:pt>
                <c:pt idx="291">
                  <c:v>0.79969000000000001</c:v>
                </c:pt>
                <c:pt idx="292">
                  <c:v>0.81825199999999998</c:v>
                </c:pt>
                <c:pt idx="293">
                  <c:v>0.82628400000000002</c:v>
                </c:pt>
                <c:pt idx="294">
                  <c:v>0.85858599999999996</c:v>
                </c:pt>
                <c:pt idx="295">
                  <c:v>0.82505399999999995</c:v>
                </c:pt>
                <c:pt idx="296">
                  <c:v>0.83647400000000005</c:v>
                </c:pt>
                <c:pt idx="297">
                  <c:v>0.83786000000000005</c:v>
                </c:pt>
                <c:pt idx="298">
                  <c:v>0.87710900000000003</c:v>
                </c:pt>
                <c:pt idx="299">
                  <c:v>0.87798500000000002</c:v>
                </c:pt>
                <c:pt idx="300">
                  <c:v>0.89091100000000001</c:v>
                </c:pt>
                <c:pt idx="301">
                  <c:v>0.95148299999999997</c:v>
                </c:pt>
                <c:pt idx="302">
                  <c:v>0.90076800000000001</c:v>
                </c:pt>
                <c:pt idx="303">
                  <c:v>0.87344900000000003</c:v>
                </c:pt>
                <c:pt idx="304">
                  <c:v>0.84932099999999999</c:v>
                </c:pt>
                <c:pt idx="305">
                  <c:v>0.85886700000000005</c:v>
                </c:pt>
                <c:pt idx="306">
                  <c:v>0.98689499999999997</c:v>
                </c:pt>
                <c:pt idx="307">
                  <c:v>0.87151800000000001</c:v>
                </c:pt>
                <c:pt idx="308">
                  <c:v>0.88694200000000001</c:v>
                </c:pt>
                <c:pt idx="309">
                  <c:v>0.89593699999999998</c:v>
                </c:pt>
                <c:pt idx="310">
                  <c:v>0.929091</c:v>
                </c:pt>
                <c:pt idx="311">
                  <c:v>0.88675000000000004</c:v>
                </c:pt>
                <c:pt idx="312">
                  <c:v>0.91242999999999996</c:v>
                </c:pt>
                <c:pt idx="313">
                  <c:v>0.91456800000000005</c:v>
                </c:pt>
                <c:pt idx="314">
                  <c:v>0.93236799999999997</c:v>
                </c:pt>
                <c:pt idx="315">
                  <c:v>0.93682600000000005</c:v>
                </c:pt>
                <c:pt idx="316">
                  <c:v>0.95538000000000001</c:v>
                </c:pt>
                <c:pt idx="317">
                  <c:v>0.96995699999999996</c:v>
                </c:pt>
                <c:pt idx="318">
                  <c:v>0.97676200000000002</c:v>
                </c:pt>
                <c:pt idx="319">
                  <c:v>0.98921499999999996</c:v>
                </c:pt>
                <c:pt idx="320">
                  <c:v>1.00309</c:v>
                </c:pt>
                <c:pt idx="321">
                  <c:v>1.0063500000000001</c:v>
                </c:pt>
                <c:pt idx="322">
                  <c:v>1.0298700000000001</c:v>
                </c:pt>
                <c:pt idx="323">
                  <c:v>1.0458799999999999</c:v>
                </c:pt>
                <c:pt idx="324">
                  <c:v>1.06836</c:v>
                </c:pt>
                <c:pt idx="325">
                  <c:v>1.07315</c:v>
                </c:pt>
                <c:pt idx="326">
                  <c:v>1.09795</c:v>
                </c:pt>
                <c:pt idx="327">
                  <c:v>1.1217999999999999</c:v>
                </c:pt>
                <c:pt idx="328">
                  <c:v>1.15964</c:v>
                </c:pt>
                <c:pt idx="329">
                  <c:v>1.1395500000000001</c:v>
                </c:pt>
                <c:pt idx="330">
                  <c:v>1.15595</c:v>
                </c:pt>
                <c:pt idx="331">
                  <c:v>1.18957</c:v>
                </c:pt>
                <c:pt idx="332">
                  <c:v>1.21261</c:v>
                </c:pt>
                <c:pt idx="333">
                  <c:v>1.2486200000000001</c:v>
                </c:pt>
                <c:pt idx="334">
                  <c:v>1.24325</c:v>
                </c:pt>
                <c:pt idx="335">
                  <c:v>1.2537700000000001</c:v>
                </c:pt>
                <c:pt idx="336">
                  <c:v>1.2896799999999999</c:v>
                </c:pt>
                <c:pt idx="337">
                  <c:v>1.3291900000000001</c:v>
                </c:pt>
                <c:pt idx="338">
                  <c:v>1.36395</c:v>
                </c:pt>
                <c:pt idx="339">
                  <c:v>1.3968100000000001</c:v>
                </c:pt>
                <c:pt idx="340">
                  <c:v>1.44032</c:v>
                </c:pt>
                <c:pt idx="341">
                  <c:v>1.45397</c:v>
                </c:pt>
                <c:pt idx="342">
                  <c:v>1.47807</c:v>
                </c:pt>
                <c:pt idx="343">
                  <c:v>1.5786800000000001</c:v>
                </c:pt>
                <c:pt idx="344">
                  <c:v>1.58979</c:v>
                </c:pt>
                <c:pt idx="345">
                  <c:v>1.6142799999999999</c:v>
                </c:pt>
                <c:pt idx="346">
                  <c:v>1.6719200000000001</c:v>
                </c:pt>
                <c:pt idx="347">
                  <c:v>1.7451099999999999</c:v>
                </c:pt>
                <c:pt idx="348">
                  <c:v>1.79511</c:v>
                </c:pt>
                <c:pt idx="349">
                  <c:v>1.82925</c:v>
                </c:pt>
                <c:pt idx="350">
                  <c:v>1.90767</c:v>
                </c:pt>
                <c:pt idx="351">
                  <c:v>1.9817400000000001</c:v>
                </c:pt>
                <c:pt idx="352">
                  <c:v>2.0911</c:v>
                </c:pt>
                <c:pt idx="353">
                  <c:v>2.2423500000000001</c:v>
                </c:pt>
                <c:pt idx="354">
                  <c:v>2.3968500000000001</c:v>
                </c:pt>
                <c:pt idx="355">
                  <c:v>2.3946100000000001</c:v>
                </c:pt>
                <c:pt idx="356">
                  <c:v>2.46984</c:v>
                </c:pt>
                <c:pt idx="357">
                  <c:v>2.4061699999999999</c:v>
                </c:pt>
                <c:pt idx="358">
                  <c:v>2.3402099999999999</c:v>
                </c:pt>
                <c:pt idx="359">
                  <c:v>2.3240099999999999</c:v>
                </c:pt>
                <c:pt idx="360">
                  <c:v>2.2796099999999999</c:v>
                </c:pt>
                <c:pt idx="361">
                  <c:v>2.1069300000000002</c:v>
                </c:pt>
                <c:pt idx="362">
                  <c:v>1.9056900000000001</c:v>
                </c:pt>
                <c:pt idx="363">
                  <c:v>1.73366</c:v>
                </c:pt>
                <c:pt idx="364">
                  <c:v>1.5137100000000001</c:v>
                </c:pt>
                <c:pt idx="365">
                  <c:v>1.3588800000000001</c:v>
                </c:pt>
                <c:pt idx="366">
                  <c:v>1.11903</c:v>
                </c:pt>
                <c:pt idx="367">
                  <c:v>0.78717700000000002</c:v>
                </c:pt>
                <c:pt idx="368">
                  <c:v>0.31163200000000002</c:v>
                </c:pt>
                <c:pt idx="369">
                  <c:v>0.17135</c:v>
                </c:pt>
                <c:pt idx="370">
                  <c:v>0.18401999999999999</c:v>
                </c:pt>
                <c:pt idx="371">
                  <c:v>0.13261000000000001</c:v>
                </c:pt>
                <c:pt idx="372">
                  <c:v>4.6406000000000003E-2</c:v>
                </c:pt>
                <c:pt idx="373">
                  <c:v>7.3800000000000004E-2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671-4336-B260-8EE8A9049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7556304"/>
        <c:axId val="1437553904"/>
        <c:extLst>
          <c:ext xmlns:c15="http://schemas.microsoft.com/office/drawing/2012/chart" uri="{02D57815-91ED-43cb-92C2-25804820EDAC}">
            <c15:filteredLineSeries>
              <c15:ser>
                <c:idx val="10"/>
                <c:order val="10"/>
                <c:tx>
                  <c:strRef>
                    <c:extLst>
                      <c:ext uri="{02D57815-91ED-43cb-92C2-25804820EDAC}">
                        <c15:formulaRef>
                          <c15:sqref>'SOBP Biological dose'!$K$1</c15:sqref>
                        </c15:formulaRef>
                      </c:ext>
                    </c:extLst>
                    <c:strCache>
                      <c:ptCount val="1"/>
                      <c:pt idx="0">
                        <c:v>70 MeV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52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'SOBP Biological dose'!$K$2:$K$401</c15:sqref>
                        </c15:formulaRef>
                      </c:ext>
                    </c:extLst>
                    <c:numCache>
                      <c:formatCode>General</c:formatCode>
                      <c:ptCount val="400"/>
                      <c:pt idx="0">
                        <c:v>1.4841200000000001</c:v>
                      </c:pt>
                      <c:pt idx="1">
                        <c:v>1.3797900000000001</c:v>
                      </c:pt>
                      <c:pt idx="2">
                        <c:v>1.1032299999999999</c:v>
                      </c:pt>
                      <c:pt idx="3">
                        <c:v>0.92616399999999999</c:v>
                      </c:pt>
                      <c:pt idx="4">
                        <c:v>0.67104799999999998</c:v>
                      </c:pt>
                      <c:pt idx="5">
                        <c:v>0.457125</c:v>
                      </c:pt>
                      <c:pt idx="6">
                        <c:v>0.453648</c:v>
                      </c:pt>
                      <c:pt idx="7">
                        <c:v>0.40245799999999998</c:v>
                      </c:pt>
                      <c:pt idx="8">
                        <c:v>0.38626899999999997</c:v>
                      </c:pt>
                      <c:pt idx="9">
                        <c:v>0.39112999999999998</c:v>
                      </c:pt>
                      <c:pt idx="10">
                        <c:v>0.38803500000000002</c:v>
                      </c:pt>
                      <c:pt idx="11">
                        <c:v>0.39235799999999998</c:v>
                      </c:pt>
                      <c:pt idx="12">
                        <c:v>0.39488099999999998</c:v>
                      </c:pt>
                      <c:pt idx="13">
                        <c:v>0.40660499999999999</c:v>
                      </c:pt>
                      <c:pt idx="14">
                        <c:v>0.41555199999999998</c:v>
                      </c:pt>
                      <c:pt idx="15">
                        <c:v>0.44362000000000001</c:v>
                      </c:pt>
                      <c:pt idx="16">
                        <c:v>0.396866</c:v>
                      </c:pt>
                      <c:pt idx="17">
                        <c:v>0.37950699999999998</c:v>
                      </c:pt>
                      <c:pt idx="18">
                        <c:v>0.38070599999999999</c:v>
                      </c:pt>
                      <c:pt idx="19">
                        <c:v>0.39396700000000001</c:v>
                      </c:pt>
                      <c:pt idx="20">
                        <c:v>0.390268</c:v>
                      </c:pt>
                      <c:pt idx="21">
                        <c:v>0.38425700000000002</c:v>
                      </c:pt>
                      <c:pt idx="22">
                        <c:v>0.39745399999999997</c:v>
                      </c:pt>
                      <c:pt idx="23">
                        <c:v>0.40737099999999998</c:v>
                      </c:pt>
                      <c:pt idx="24">
                        <c:v>0.452795</c:v>
                      </c:pt>
                      <c:pt idx="25">
                        <c:v>0.45614500000000002</c:v>
                      </c:pt>
                      <c:pt idx="26">
                        <c:v>0.46911999999999998</c:v>
                      </c:pt>
                      <c:pt idx="27">
                        <c:v>0.396013</c:v>
                      </c:pt>
                      <c:pt idx="28">
                        <c:v>0.378552</c:v>
                      </c:pt>
                      <c:pt idx="29">
                        <c:v>0.37674400000000002</c:v>
                      </c:pt>
                      <c:pt idx="30">
                        <c:v>0.376581</c:v>
                      </c:pt>
                      <c:pt idx="31">
                        <c:v>0.37577500000000003</c:v>
                      </c:pt>
                      <c:pt idx="32">
                        <c:v>0.38205099999999997</c:v>
                      </c:pt>
                      <c:pt idx="33">
                        <c:v>0.37897399999999998</c:v>
                      </c:pt>
                      <c:pt idx="34">
                        <c:v>0.383801</c:v>
                      </c:pt>
                      <c:pt idx="35">
                        <c:v>0.38516099999999998</c:v>
                      </c:pt>
                      <c:pt idx="36">
                        <c:v>0.38859399999999999</c:v>
                      </c:pt>
                      <c:pt idx="37">
                        <c:v>0.38766400000000001</c:v>
                      </c:pt>
                      <c:pt idx="38">
                        <c:v>0.38915499999999997</c:v>
                      </c:pt>
                      <c:pt idx="39">
                        <c:v>0.39051000000000002</c:v>
                      </c:pt>
                      <c:pt idx="40">
                        <c:v>0.38965499999999997</c:v>
                      </c:pt>
                      <c:pt idx="41">
                        <c:v>0.38775999999999999</c:v>
                      </c:pt>
                      <c:pt idx="42">
                        <c:v>0.39467400000000002</c:v>
                      </c:pt>
                      <c:pt idx="43">
                        <c:v>0.39183299999999999</c:v>
                      </c:pt>
                      <c:pt idx="44">
                        <c:v>0.39326899999999998</c:v>
                      </c:pt>
                      <c:pt idx="45">
                        <c:v>0.40182899999999999</c:v>
                      </c:pt>
                      <c:pt idx="46">
                        <c:v>0.38806499999999999</c:v>
                      </c:pt>
                      <c:pt idx="47">
                        <c:v>0.39566699999999999</c:v>
                      </c:pt>
                      <c:pt idx="48">
                        <c:v>0.40377600000000002</c:v>
                      </c:pt>
                      <c:pt idx="49">
                        <c:v>0.414294</c:v>
                      </c:pt>
                      <c:pt idx="50">
                        <c:v>0.40513300000000002</c:v>
                      </c:pt>
                      <c:pt idx="51">
                        <c:v>0.41164200000000001</c:v>
                      </c:pt>
                      <c:pt idx="52">
                        <c:v>0.408858</c:v>
                      </c:pt>
                      <c:pt idx="53">
                        <c:v>0.41452600000000001</c:v>
                      </c:pt>
                      <c:pt idx="54">
                        <c:v>0.419763</c:v>
                      </c:pt>
                      <c:pt idx="55">
                        <c:v>0.41702</c:v>
                      </c:pt>
                      <c:pt idx="56">
                        <c:v>0.414964</c:v>
                      </c:pt>
                      <c:pt idx="57">
                        <c:v>0.42532900000000001</c:v>
                      </c:pt>
                      <c:pt idx="58">
                        <c:v>0.42952000000000001</c:v>
                      </c:pt>
                      <c:pt idx="59">
                        <c:v>0.44083</c:v>
                      </c:pt>
                      <c:pt idx="60">
                        <c:v>0.461839</c:v>
                      </c:pt>
                      <c:pt idx="61">
                        <c:v>0.40431699999999998</c:v>
                      </c:pt>
                      <c:pt idx="62">
                        <c:v>0.40903699999999998</c:v>
                      </c:pt>
                      <c:pt idx="63">
                        <c:v>0.40792600000000001</c:v>
                      </c:pt>
                      <c:pt idx="64">
                        <c:v>0.40908600000000001</c:v>
                      </c:pt>
                      <c:pt idx="65">
                        <c:v>0.40839300000000001</c:v>
                      </c:pt>
                      <c:pt idx="66">
                        <c:v>0.42169499999999999</c:v>
                      </c:pt>
                      <c:pt idx="67">
                        <c:v>0.47032200000000002</c:v>
                      </c:pt>
                      <c:pt idx="68">
                        <c:v>0.49657400000000002</c:v>
                      </c:pt>
                      <c:pt idx="69">
                        <c:v>0.45443899999999998</c:v>
                      </c:pt>
                      <c:pt idx="70">
                        <c:v>0.45864700000000003</c:v>
                      </c:pt>
                      <c:pt idx="71">
                        <c:v>0.46109800000000001</c:v>
                      </c:pt>
                      <c:pt idx="72">
                        <c:v>0.45807300000000001</c:v>
                      </c:pt>
                      <c:pt idx="73">
                        <c:v>0.47317500000000001</c:v>
                      </c:pt>
                      <c:pt idx="74">
                        <c:v>0.42768</c:v>
                      </c:pt>
                      <c:pt idx="75">
                        <c:v>0.433612</c:v>
                      </c:pt>
                      <c:pt idx="76">
                        <c:v>0.42572700000000002</c:v>
                      </c:pt>
                      <c:pt idx="77">
                        <c:v>0.41953000000000001</c:v>
                      </c:pt>
                      <c:pt idx="78">
                        <c:v>0.42309799999999997</c:v>
                      </c:pt>
                      <c:pt idx="79">
                        <c:v>0.428981</c:v>
                      </c:pt>
                      <c:pt idx="80">
                        <c:v>0.529887</c:v>
                      </c:pt>
                      <c:pt idx="81">
                        <c:v>0.42694500000000002</c:v>
                      </c:pt>
                      <c:pt idx="82">
                        <c:v>0.43085200000000001</c:v>
                      </c:pt>
                      <c:pt idx="83">
                        <c:v>0.43084499999999998</c:v>
                      </c:pt>
                      <c:pt idx="84">
                        <c:v>0.42707499999999998</c:v>
                      </c:pt>
                      <c:pt idx="85">
                        <c:v>0.44403500000000001</c:v>
                      </c:pt>
                      <c:pt idx="86">
                        <c:v>0.43352600000000002</c:v>
                      </c:pt>
                      <c:pt idx="87">
                        <c:v>0.43619000000000002</c:v>
                      </c:pt>
                      <c:pt idx="88">
                        <c:v>0.44095499999999999</c:v>
                      </c:pt>
                      <c:pt idx="89">
                        <c:v>0.43243799999999999</c:v>
                      </c:pt>
                      <c:pt idx="90">
                        <c:v>0.45594699999999999</c:v>
                      </c:pt>
                      <c:pt idx="91">
                        <c:v>0.46693600000000002</c:v>
                      </c:pt>
                      <c:pt idx="92">
                        <c:v>0.47142800000000001</c:v>
                      </c:pt>
                      <c:pt idx="93">
                        <c:v>0.47149000000000002</c:v>
                      </c:pt>
                      <c:pt idx="94">
                        <c:v>0.47535100000000002</c:v>
                      </c:pt>
                      <c:pt idx="95">
                        <c:v>0.4884</c:v>
                      </c:pt>
                      <c:pt idx="96">
                        <c:v>0.51199700000000004</c:v>
                      </c:pt>
                      <c:pt idx="97">
                        <c:v>0.576071</c:v>
                      </c:pt>
                      <c:pt idx="98">
                        <c:v>0.46565800000000002</c:v>
                      </c:pt>
                      <c:pt idx="99">
                        <c:v>0.47684500000000002</c:v>
                      </c:pt>
                      <c:pt idx="100">
                        <c:v>0.47231200000000001</c:v>
                      </c:pt>
                      <c:pt idx="101">
                        <c:v>0.48696899999999999</c:v>
                      </c:pt>
                      <c:pt idx="102">
                        <c:v>0.55368300000000004</c:v>
                      </c:pt>
                      <c:pt idx="103">
                        <c:v>0.44681500000000002</c:v>
                      </c:pt>
                      <c:pt idx="104">
                        <c:v>0.45441700000000002</c:v>
                      </c:pt>
                      <c:pt idx="105">
                        <c:v>0.44880799999999998</c:v>
                      </c:pt>
                      <c:pt idx="106">
                        <c:v>0.52742599999999995</c:v>
                      </c:pt>
                      <c:pt idx="107">
                        <c:v>0.47798000000000002</c:v>
                      </c:pt>
                      <c:pt idx="108">
                        <c:v>0.47187899999999999</c:v>
                      </c:pt>
                      <c:pt idx="109">
                        <c:v>0.46598899999999999</c:v>
                      </c:pt>
                      <c:pt idx="110">
                        <c:v>0.46754899999999999</c:v>
                      </c:pt>
                      <c:pt idx="111">
                        <c:v>0.48572599999999999</c:v>
                      </c:pt>
                      <c:pt idx="112">
                        <c:v>0.481236</c:v>
                      </c:pt>
                      <c:pt idx="113">
                        <c:v>0.50683299999999998</c:v>
                      </c:pt>
                      <c:pt idx="114">
                        <c:v>0.455737</c:v>
                      </c:pt>
                      <c:pt idx="115">
                        <c:v>0.46281600000000001</c:v>
                      </c:pt>
                      <c:pt idx="116">
                        <c:v>0.456876</c:v>
                      </c:pt>
                      <c:pt idx="117">
                        <c:v>0.461592</c:v>
                      </c:pt>
                      <c:pt idx="118">
                        <c:v>0.46533799999999997</c:v>
                      </c:pt>
                      <c:pt idx="119">
                        <c:v>0.48282799999999998</c:v>
                      </c:pt>
                      <c:pt idx="120">
                        <c:v>0.47964899999999999</c:v>
                      </c:pt>
                      <c:pt idx="121">
                        <c:v>0.46720200000000001</c:v>
                      </c:pt>
                      <c:pt idx="122">
                        <c:v>0.47866599999999998</c:v>
                      </c:pt>
                      <c:pt idx="123">
                        <c:v>0.487454</c:v>
                      </c:pt>
                      <c:pt idx="124">
                        <c:v>0.48858800000000002</c:v>
                      </c:pt>
                      <c:pt idx="125">
                        <c:v>0.48470299999999999</c:v>
                      </c:pt>
                      <c:pt idx="126">
                        <c:v>0.50445799999999996</c:v>
                      </c:pt>
                      <c:pt idx="127">
                        <c:v>0.50043000000000004</c:v>
                      </c:pt>
                      <c:pt idx="128">
                        <c:v>0.50595000000000001</c:v>
                      </c:pt>
                      <c:pt idx="129">
                        <c:v>0.52661999999999998</c:v>
                      </c:pt>
                      <c:pt idx="130">
                        <c:v>0.55597700000000005</c:v>
                      </c:pt>
                      <c:pt idx="131">
                        <c:v>0.49218699999999999</c:v>
                      </c:pt>
                      <c:pt idx="132">
                        <c:v>0.50069200000000003</c:v>
                      </c:pt>
                      <c:pt idx="133">
                        <c:v>0.492813</c:v>
                      </c:pt>
                      <c:pt idx="134">
                        <c:v>0.50985899999999995</c:v>
                      </c:pt>
                      <c:pt idx="135">
                        <c:v>0.52427400000000002</c:v>
                      </c:pt>
                      <c:pt idx="136">
                        <c:v>0.52531099999999997</c:v>
                      </c:pt>
                      <c:pt idx="137">
                        <c:v>0.56522799999999995</c:v>
                      </c:pt>
                      <c:pt idx="138">
                        <c:v>0.56181499999999995</c:v>
                      </c:pt>
                      <c:pt idx="139">
                        <c:v>0.48740499999999998</c:v>
                      </c:pt>
                      <c:pt idx="140">
                        <c:v>0.47545100000000001</c:v>
                      </c:pt>
                      <c:pt idx="141">
                        <c:v>0.49021900000000002</c:v>
                      </c:pt>
                      <c:pt idx="142">
                        <c:v>0.48600900000000002</c:v>
                      </c:pt>
                      <c:pt idx="143">
                        <c:v>0.487541</c:v>
                      </c:pt>
                      <c:pt idx="144">
                        <c:v>0.58830099999999996</c:v>
                      </c:pt>
                      <c:pt idx="145">
                        <c:v>0.54195599999999999</c:v>
                      </c:pt>
                      <c:pt idx="146">
                        <c:v>0.52546999999999999</c:v>
                      </c:pt>
                      <c:pt idx="147">
                        <c:v>0.54212300000000002</c:v>
                      </c:pt>
                      <c:pt idx="148">
                        <c:v>0.58584599999999998</c:v>
                      </c:pt>
                      <c:pt idx="149">
                        <c:v>0.57603899999999997</c:v>
                      </c:pt>
                      <c:pt idx="150">
                        <c:v>0.53341899999999998</c:v>
                      </c:pt>
                      <c:pt idx="151">
                        <c:v>0.52826300000000004</c:v>
                      </c:pt>
                      <c:pt idx="152">
                        <c:v>0.53884799999999999</c:v>
                      </c:pt>
                      <c:pt idx="153">
                        <c:v>0.51363099999999995</c:v>
                      </c:pt>
                      <c:pt idx="154">
                        <c:v>0.52124199999999998</c:v>
                      </c:pt>
                      <c:pt idx="155">
                        <c:v>0.49855699999999997</c:v>
                      </c:pt>
                      <c:pt idx="156">
                        <c:v>0.52573899999999996</c:v>
                      </c:pt>
                      <c:pt idx="157">
                        <c:v>0.52196200000000004</c:v>
                      </c:pt>
                      <c:pt idx="158">
                        <c:v>0.51748300000000003</c:v>
                      </c:pt>
                      <c:pt idx="159">
                        <c:v>0.52874699999999997</c:v>
                      </c:pt>
                      <c:pt idx="160">
                        <c:v>0.58930000000000005</c:v>
                      </c:pt>
                      <c:pt idx="161">
                        <c:v>0.55157999999999996</c:v>
                      </c:pt>
                      <c:pt idx="162">
                        <c:v>0.55273000000000005</c:v>
                      </c:pt>
                      <c:pt idx="163">
                        <c:v>0.56038699999999997</c:v>
                      </c:pt>
                      <c:pt idx="164">
                        <c:v>0.71273799999999998</c:v>
                      </c:pt>
                      <c:pt idx="165">
                        <c:v>1.22373</c:v>
                      </c:pt>
                      <c:pt idx="166">
                        <c:v>0.58761099999999999</c:v>
                      </c:pt>
                      <c:pt idx="167">
                        <c:v>0.53580899999999998</c:v>
                      </c:pt>
                      <c:pt idx="168">
                        <c:v>0.574048</c:v>
                      </c:pt>
                      <c:pt idx="169">
                        <c:v>0.52507899999999996</c:v>
                      </c:pt>
                      <c:pt idx="170">
                        <c:v>0.53230500000000003</c:v>
                      </c:pt>
                      <c:pt idx="171">
                        <c:v>0.55673399999999995</c:v>
                      </c:pt>
                      <c:pt idx="172">
                        <c:v>0.49841000000000002</c:v>
                      </c:pt>
                      <c:pt idx="173">
                        <c:v>0.50716899999999998</c:v>
                      </c:pt>
                      <c:pt idx="174">
                        <c:v>0.502085</c:v>
                      </c:pt>
                      <c:pt idx="175">
                        <c:v>0.50462799999999997</c:v>
                      </c:pt>
                      <c:pt idx="176">
                        <c:v>0.51476900000000003</c:v>
                      </c:pt>
                      <c:pt idx="177">
                        <c:v>0.51455700000000004</c:v>
                      </c:pt>
                      <c:pt idx="178">
                        <c:v>0.51437100000000002</c:v>
                      </c:pt>
                      <c:pt idx="179">
                        <c:v>0.52422299999999999</c:v>
                      </c:pt>
                      <c:pt idx="180">
                        <c:v>0.51633799999999996</c:v>
                      </c:pt>
                      <c:pt idx="181">
                        <c:v>0.52317499999999995</c:v>
                      </c:pt>
                      <c:pt idx="182">
                        <c:v>0.52995599999999998</c:v>
                      </c:pt>
                      <c:pt idx="183">
                        <c:v>0.52919499999999997</c:v>
                      </c:pt>
                      <c:pt idx="184">
                        <c:v>0.53852699999999998</c:v>
                      </c:pt>
                      <c:pt idx="185">
                        <c:v>0.53854299999999999</c:v>
                      </c:pt>
                      <c:pt idx="186">
                        <c:v>0.54801</c:v>
                      </c:pt>
                      <c:pt idx="187">
                        <c:v>0.53749999999999998</c:v>
                      </c:pt>
                      <c:pt idx="188">
                        <c:v>0.54446300000000003</c:v>
                      </c:pt>
                      <c:pt idx="189">
                        <c:v>0.55756499999999998</c:v>
                      </c:pt>
                      <c:pt idx="190">
                        <c:v>0.54808000000000001</c:v>
                      </c:pt>
                      <c:pt idx="191">
                        <c:v>0.55390200000000001</c:v>
                      </c:pt>
                      <c:pt idx="192">
                        <c:v>0.57480100000000001</c:v>
                      </c:pt>
                      <c:pt idx="193">
                        <c:v>0.58324100000000001</c:v>
                      </c:pt>
                      <c:pt idx="194">
                        <c:v>0.55443799999999999</c:v>
                      </c:pt>
                      <c:pt idx="195">
                        <c:v>0.54839599999999999</c:v>
                      </c:pt>
                      <c:pt idx="196">
                        <c:v>0.55850299999999997</c:v>
                      </c:pt>
                      <c:pt idx="197">
                        <c:v>0.55893400000000004</c:v>
                      </c:pt>
                      <c:pt idx="198">
                        <c:v>0.56654099999999996</c:v>
                      </c:pt>
                      <c:pt idx="199">
                        <c:v>0.57407399999999997</c:v>
                      </c:pt>
                      <c:pt idx="200">
                        <c:v>0.57976099999999997</c:v>
                      </c:pt>
                      <c:pt idx="201">
                        <c:v>0.59277400000000002</c:v>
                      </c:pt>
                      <c:pt idx="202">
                        <c:v>0.61899300000000002</c:v>
                      </c:pt>
                      <c:pt idx="203">
                        <c:v>0.64629400000000004</c:v>
                      </c:pt>
                      <c:pt idx="204">
                        <c:v>0.67066199999999998</c:v>
                      </c:pt>
                      <c:pt idx="205">
                        <c:v>0.779223</c:v>
                      </c:pt>
                      <c:pt idx="206">
                        <c:v>0.62975899999999996</c:v>
                      </c:pt>
                      <c:pt idx="207">
                        <c:v>0.54695099999999996</c:v>
                      </c:pt>
                      <c:pt idx="208">
                        <c:v>0.57767000000000002</c:v>
                      </c:pt>
                      <c:pt idx="209">
                        <c:v>0.57298800000000005</c:v>
                      </c:pt>
                      <c:pt idx="210">
                        <c:v>0.59429299999999996</c:v>
                      </c:pt>
                      <c:pt idx="211">
                        <c:v>0.63232500000000003</c:v>
                      </c:pt>
                      <c:pt idx="212">
                        <c:v>0.575457</c:v>
                      </c:pt>
                      <c:pt idx="213">
                        <c:v>0.56498000000000004</c:v>
                      </c:pt>
                      <c:pt idx="214">
                        <c:v>0.56594100000000003</c:v>
                      </c:pt>
                      <c:pt idx="215">
                        <c:v>0.56221699999999997</c:v>
                      </c:pt>
                      <c:pt idx="216">
                        <c:v>0.57059599999999999</c:v>
                      </c:pt>
                      <c:pt idx="217">
                        <c:v>0.57961099999999999</c:v>
                      </c:pt>
                      <c:pt idx="218">
                        <c:v>0.57666499999999998</c:v>
                      </c:pt>
                      <c:pt idx="219">
                        <c:v>0.59128000000000003</c:v>
                      </c:pt>
                      <c:pt idx="220">
                        <c:v>0.60323199999999999</c:v>
                      </c:pt>
                      <c:pt idx="221">
                        <c:v>0.62392199999999998</c:v>
                      </c:pt>
                      <c:pt idx="222">
                        <c:v>0.62924400000000003</c:v>
                      </c:pt>
                      <c:pt idx="223">
                        <c:v>0.62994499999999998</c:v>
                      </c:pt>
                      <c:pt idx="224">
                        <c:v>0.639714</c:v>
                      </c:pt>
                      <c:pt idx="225">
                        <c:v>0.65330900000000003</c:v>
                      </c:pt>
                      <c:pt idx="226">
                        <c:v>0.67925899999999995</c:v>
                      </c:pt>
                      <c:pt idx="227">
                        <c:v>0.63612500000000005</c:v>
                      </c:pt>
                      <c:pt idx="228">
                        <c:v>0.65246199999999999</c:v>
                      </c:pt>
                      <c:pt idx="229">
                        <c:v>0.66952100000000003</c:v>
                      </c:pt>
                      <c:pt idx="230">
                        <c:v>0.70207799999999998</c:v>
                      </c:pt>
                      <c:pt idx="231">
                        <c:v>0.66172500000000001</c:v>
                      </c:pt>
                      <c:pt idx="232">
                        <c:v>0.71726500000000004</c:v>
                      </c:pt>
                      <c:pt idx="233">
                        <c:v>0.75083500000000003</c:v>
                      </c:pt>
                      <c:pt idx="234">
                        <c:v>0.61160199999999998</c:v>
                      </c:pt>
                      <c:pt idx="235">
                        <c:v>0.60409999999999997</c:v>
                      </c:pt>
                      <c:pt idx="236">
                        <c:v>0.59836400000000001</c:v>
                      </c:pt>
                      <c:pt idx="237">
                        <c:v>0.60413099999999997</c:v>
                      </c:pt>
                      <c:pt idx="238">
                        <c:v>0.611815</c:v>
                      </c:pt>
                      <c:pt idx="239">
                        <c:v>0.61121099999999995</c:v>
                      </c:pt>
                      <c:pt idx="240">
                        <c:v>0.61511800000000005</c:v>
                      </c:pt>
                      <c:pt idx="241">
                        <c:v>0.61836100000000005</c:v>
                      </c:pt>
                      <c:pt idx="242">
                        <c:v>0.61989899999999998</c:v>
                      </c:pt>
                      <c:pt idx="243">
                        <c:v>0.62231800000000004</c:v>
                      </c:pt>
                      <c:pt idx="244">
                        <c:v>0.62927</c:v>
                      </c:pt>
                      <c:pt idx="245">
                        <c:v>0.63643300000000003</c:v>
                      </c:pt>
                      <c:pt idx="246">
                        <c:v>0.636826</c:v>
                      </c:pt>
                      <c:pt idx="247">
                        <c:v>0.643957</c:v>
                      </c:pt>
                      <c:pt idx="248">
                        <c:v>0.65129999999999999</c:v>
                      </c:pt>
                      <c:pt idx="249">
                        <c:v>0.64147200000000004</c:v>
                      </c:pt>
                      <c:pt idx="250">
                        <c:v>0.64758300000000002</c:v>
                      </c:pt>
                      <c:pt idx="251">
                        <c:v>0.67046700000000004</c:v>
                      </c:pt>
                      <c:pt idx="252">
                        <c:v>0.64995599999999998</c:v>
                      </c:pt>
                      <c:pt idx="253">
                        <c:v>0.66615599999999997</c:v>
                      </c:pt>
                      <c:pt idx="254">
                        <c:v>0.66264500000000004</c:v>
                      </c:pt>
                      <c:pt idx="255">
                        <c:v>0.67890600000000001</c:v>
                      </c:pt>
                      <c:pt idx="256">
                        <c:v>0.68260799999999999</c:v>
                      </c:pt>
                      <c:pt idx="257">
                        <c:v>0.69579999999999997</c:v>
                      </c:pt>
                      <c:pt idx="258">
                        <c:v>0.70489299999999999</c:v>
                      </c:pt>
                      <c:pt idx="259">
                        <c:v>0.73084899999999997</c:v>
                      </c:pt>
                      <c:pt idx="260">
                        <c:v>0.76705699999999999</c:v>
                      </c:pt>
                      <c:pt idx="261">
                        <c:v>0.70692999999999995</c:v>
                      </c:pt>
                      <c:pt idx="262">
                        <c:v>0.71076600000000001</c:v>
                      </c:pt>
                      <c:pt idx="263">
                        <c:v>0.72487000000000001</c:v>
                      </c:pt>
                      <c:pt idx="264">
                        <c:v>0.723804</c:v>
                      </c:pt>
                      <c:pt idx="265">
                        <c:v>0.69140900000000005</c:v>
                      </c:pt>
                      <c:pt idx="266">
                        <c:v>0.69134700000000004</c:v>
                      </c:pt>
                      <c:pt idx="267">
                        <c:v>0.70060800000000001</c:v>
                      </c:pt>
                      <c:pt idx="268">
                        <c:v>0.71928300000000001</c:v>
                      </c:pt>
                      <c:pt idx="269">
                        <c:v>0.783582</c:v>
                      </c:pt>
                      <c:pt idx="270">
                        <c:v>0.86091700000000004</c:v>
                      </c:pt>
                      <c:pt idx="271">
                        <c:v>0.73347600000000002</c:v>
                      </c:pt>
                      <c:pt idx="272">
                        <c:v>0.70654799999999995</c:v>
                      </c:pt>
                      <c:pt idx="273">
                        <c:v>0.72023000000000004</c:v>
                      </c:pt>
                      <c:pt idx="274">
                        <c:v>0.71321800000000002</c:v>
                      </c:pt>
                      <c:pt idx="275">
                        <c:v>0.712256</c:v>
                      </c:pt>
                      <c:pt idx="276">
                        <c:v>0.73338099999999995</c:v>
                      </c:pt>
                      <c:pt idx="277">
                        <c:v>0.75347299999999995</c:v>
                      </c:pt>
                      <c:pt idx="278">
                        <c:v>0.76495599999999997</c:v>
                      </c:pt>
                      <c:pt idx="279">
                        <c:v>0.76259299999999997</c:v>
                      </c:pt>
                      <c:pt idx="280">
                        <c:v>0.77251800000000004</c:v>
                      </c:pt>
                      <c:pt idx="281">
                        <c:v>0.79815400000000003</c:v>
                      </c:pt>
                      <c:pt idx="282">
                        <c:v>0.82181099999999996</c:v>
                      </c:pt>
                      <c:pt idx="283">
                        <c:v>0.80502799999999997</c:v>
                      </c:pt>
                      <c:pt idx="284">
                        <c:v>0.75411700000000004</c:v>
                      </c:pt>
                      <c:pt idx="285">
                        <c:v>0.76214599999999999</c:v>
                      </c:pt>
                      <c:pt idx="286">
                        <c:v>0.76602700000000001</c:v>
                      </c:pt>
                      <c:pt idx="287">
                        <c:v>0.776953</c:v>
                      </c:pt>
                      <c:pt idx="288">
                        <c:v>0.78044999999999998</c:v>
                      </c:pt>
                      <c:pt idx="289">
                        <c:v>0.79019799999999996</c:v>
                      </c:pt>
                      <c:pt idx="290">
                        <c:v>0.80231699999999995</c:v>
                      </c:pt>
                      <c:pt idx="291">
                        <c:v>0.823874</c:v>
                      </c:pt>
                      <c:pt idx="292">
                        <c:v>0.84315499999999999</c:v>
                      </c:pt>
                      <c:pt idx="293">
                        <c:v>0.79429300000000003</c:v>
                      </c:pt>
                      <c:pt idx="294">
                        <c:v>0.81334600000000001</c:v>
                      </c:pt>
                      <c:pt idx="295">
                        <c:v>0.81509399999999999</c:v>
                      </c:pt>
                      <c:pt idx="296">
                        <c:v>0.83016900000000005</c:v>
                      </c:pt>
                      <c:pt idx="297">
                        <c:v>0.829403</c:v>
                      </c:pt>
                      <c:pt idx="298">
                        <c:v>0.86794700000000002</c:v>
                      </c:pt>
                      <c:pt idx="299">
                        <c:v>0.86853400000000003</c:v>
                      </c:pt>
                      <c:pt idx="300">
                        <c:v>0.86122799999999999</c:v>
                      </c:pt>
                      <c:pt idx="301">
                        <c:v>0.825847</c:v>
                      </c:pt>
                      <c:pt idx="302">
                        <c:v>0.924813</c:v>
                      </c:pt>
                      <c:pt idx="303">
                        <c:v>0.89778100000000005</c:v>
                      </c:pt>
                      <c:pt idx="304">
                        <c:v>0.90495099999999995</c:v>
                      </c:pt>
                      <c:pt idx="305">
                        <c:v>0.91057399999999999</c:v>
                      </c:pt>
                      <c:pt idx="306">
                        <c:v>0.91572399999999998</c:v>
                      </c:pt>
                      <c:pt idx="307">
                        <c:v>1.0896300000000001</c:v>
                      </c:pt>
                      <c:pt idx="308">
                        <c:v>0.96388399999999996</c:v>
                      </c:pt>
                      <c:pt idx="309">
                        <c:v>1.0725499999999999</c:v>
                      </c:pt>
                      <c:pt idx="310">
                        <c:v>1.03416</c:v>
                      </c:pt>
                      <c:pt idx="311">
                        <c:v>1.08205</c:v>
                      </c:pt>
                      <c:pt idx="312">
                        <c:v>1.1327400000000001</c:v>
                      </c:pt>
                      <c:pt idx="313">
                        <c:v>1.0119199999999999</c:v>
                      </c:pt>
                      <c:pt idx="314">
                        <c:v>1.05213</c:v>
                      </c:pt>
                      <c:pt idx="315">
                        <c:v>0.99856199999999995</c:v>
                      </c:pt>
                      <c:pt idx="316">
                        <c:v>1.0238799999999999</c:v>
                      </c:pt>
                      <c:pt idx="317">
                        <c:v>0.99188500000000002</c:v>
                      </c:pt>
                      <c:pt idx="318">
                        <c:v>1.0358099999999999</c:v>
                      </c:pt>
                      <c:pt idx="319">
                        <c:v>0.99404499999999996</c:v>
                      </c:pt>
                      <c:pt idx="320">
                        <c:v>1.0365800000000001</c:v>
                      </c:pt>
                      <c:pt idx="321">
                        <c:v>1.06335</c:v>
                      </c:pt>
                      <c:pt idx="322">
                        <c:v>1.04721</c:v>
                      </c:pt>
                      <c:pt idx="323">
                        <c:v>1.06403</c:v>
                      </c:pt>
                      <c:pt idx="324">
                        <c:v>1.17781</c:v>
                      </c:pt>
                      <c:pt idx="325">
                        <c:v>1.05915</c:v>
                      </c:pt>
                      <c:pt idx="326">
                        <c:v>1.09832</c:v>
                      </c:pt>
                      <c:pt idx="327">
                        <c:v>1.0847100000000001</c:v>
                      </c:pt>
                      <c:pt idx="328">
                        <c:v>1.07691</c:v>
                      </c:pt>
                      <c:pt idx="329">
                        <c:v>1.08745</c:v>
                      </c:pt>
                      <c:pt idx="330">
                        <c:v>1.1188899999999999</c:v>
                      </c:pt>
                      <c:pt idx="331">
                        <c:v>1.11033</c:v>
                      </c:pt>
                      <c:pt idx="332">
                        <c:v>1.1625099999999999</c:v>
                      </c:pt>
                      <c:pt idx="333">
                        <c:v>1.12571</c:v>
                      </c:pt>
                      <c:pt idx="334">
                        <c:v>1.1144499999999999</c:v>
                      </c:pt>
                      <c:pt idx="335">
                        <c:v>1.13351</c:v>
                      </c:pt>
                      <c:pt idx="336">
                        <c:v>1.15025</c:v>
                      </c:pt>
                      <c:pt idx="337">
                        <c:v>1.16981</c:v>
                      </c:pt>
                      <c:pt idx="338">
                        <c:v>1.2168000000000001</c:v>
                      </c:pt>
                      <c:pt idx="339">
                        <c:v>1.1978</c:v>
                      </c:pt>
                      <c:pt idx="340">
                        <c:v>1.2137</c:v>
                      </c:pt>
                      <c:pt idx="341">
                        <c:v>1.2405299999999999</c:v>
                      </c:pt>
                      <c:pt idx="342">
                        <c:v>1.2706299999999999</c:v>
                      </c:pt>
                      <c:pt idx="343">
                        <c:v>1.29759</c:v>
                      </c:pt>
                      <c:pt idx="344">
                        <c:v>1.3390299999999999</c:v>
                      </c:pt>
                      <c:pt idx="345">
                        <c:v>1.41781</c:v>
                      </c:pt>
                      <c:pt idx="346">
                        <c:v>1.38802</c:v>
                      </c:pt>
                      <c:pt idx="347">
                        <c:v>1.4558599999999999</c:v>
                      </c:pt>
                      <c:pt idx="348">
                        <c:v>1.4135599999999999</c:v>
                      </c:pt>
                      <c:pt idx="349">
                        <c:v>1.4414400000000001</c:v>
                      </c:pt>
                      <c:pt idx="350">
                        <c:v>1.49464</c:v>
                      </c:pt>
                      <c:pt idx="351">
                        <c:v>1.5403199999999999</c:v>
                      </c:pt>
                      <c:pt idx="352">
                        <c:v>1.4972300000000001</c:v>
                      </c:pt>
                      <c:pt idx="353">
                        <c:v>1.5442800000000001</c:v>
                      </c:pt>
                      <c:pt idx="354">
                        <c:v>1.5872599999999999</c:v>
                      </c:pt>
                      <c:pt idx="355">
                        <c:v>1.66432</c:v>
                      </c:pt>
                      <c:pt idx="356">
                        <c:v>1.7143900000000001</c:v>
                      </c:pt>
                      <c:pt idx="357">
                        <c:v>1.7921199999999999</c:v>
                      </c:pt>
                      <c:pt idx="358">
                        <c:v>1.78949</c:v>
                      </c:pt>
                      <c:pt idx="359">
                        <c:v>1.8745799999999999</c:v>
                      </c:pt>
                      <c:pt idx="360">
                        <c:v>1.9799500000000001</c:v>
                      </c:pt>
                      <c:pt idx="361">
                        <c:v>2.0181200000000001</c:v>
                      </c:pt>
                      <c:pt idx="362">
                        <c:v>2.0801699999999999</c:v>
                      </c:pt>
                      <c:pt idx="363">
                        <c:v>2.0967099999999999</c:v>
                      </c:pt>
                      <c:pt idx="364">
                        <c:v>2.2827299999999999</c:v>
                      </c:pt>
                      <c:pt idx="365">
                        <c:v>2.27128</c:v>
                      </c:pt>
                      <c:pt idx="366">
                        <c:v>2.4019400000000002</c:v>
                      </c:pt>
                      <c:pt idx="367">
                        <c:v>2.4086500000000002</c:v>
                      </c:pt>
                      <c:pt idx="368">
                        <c:v>2.5146199999999999</c:v>
                      </c:pt>
                      <c:pt idx="369">
                        <c:v>2.49058</c:v>
                      </c:pt>
                      <c:pt idx="370">
                        <c:v>2.4509300000000001</c:v>
                      </c:pt>
                      <c:pt idx="371">
                        <c:v>2.1978200000000001</c:v>
                      </c:pt>
                      <c:pt idx="372">
                        <c:v>1.8443499999999999</c:v>
                      </c:pt>
                      <c:pt idx="373">
                        <c:v>1.93177</c:v>
                      </c:pt>
                      <c:pt idx="374">
                        <c:v>1.6567400000000001</c:v>
                      </c:pt>
                      <c:pt idx="375">
                        <c:v>1.5295099999999999</c:v>
                      </c:pt>
                      <c:pt idx="376">
                        <c:v>1.2077100000000001</c:v>
                      </c:pt>
                      <c:pt idx="377">
                        <c:v>0.90159900000000004</c:v>
                      </c:pt>
                      <c:pt idx="378">
                        <c:v>0.59078600000000003</c:v>
                      </c:pt>
                      <c:pt idx="379">
                        <c:v>0.33353300000000002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A-2671-4336-B260-8EE8A9049A43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'SOBP Biological dose'!$L$1</c15:sqref>
                        </c15:formulaRef>
                      </c:ext>
                    </c:extLst>
                    <c:strCache>
                      <c:ptCount val="1"/>
                      <c:pt idx="0">
                        <c:v>Cumulative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41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'SOBP Biological dose'!$L$2:$L$401</c15:sqref>
                        </c15:formulaRef>
                      </c:ext>
                    </c:extLst>
                    <c:numCache>
                      <c:formatCode>General</c:formatCode>
                      <c:ptCount val="400"/>
                      <c:pt idx="0">
                        <c:v>4.9952990000000002</c:v>
                      </c:pt>
                      <c:pt idx="1">
                        <c:v>4.8246700000000002</c:v>
                      </c:pt>
                      <c:pt idx="2">
                        <c:v>4.6687010000000004</c:v>
                      </c:pt>
                      <c:pt idx="3">
                        <c:v>4.4107019999999997</c:v>
                      </c:pt>
                      <c:pt idx="4">
                        <c:v>4.1771570000000002</c:v>
                      </c:pt>
                      <c:pt idx="5">
                        <c:v>4.0026809999999999</c:v>
                      </c:pt>
                      <c:pt idx="6">
                        <c:v>4.0796840000000003</c:v>
                      </c:pt>
                      <c:pt idx="7">
                        <c:v>3.9780480000000003</c:v>
                      </c:pt>
                      <c:pt idx="8">
                        <c:v>3.8671399999999996</c:v>
                      </c:pt>
                      <c:pt idx="9">
                        <c:v>3.8708750000000003</c:v>
                      </c:pt>
                      <c:pt idx="10">
                        <c:v>3.8459210000000001</c:v>
                      </c:pt>
                      <c:pt idx="11">
                        <c:v>3.9067229999999995</c:v>
                      </c:pt>
                      <c:pt idx="12">
                        <c:v>3.9226179999999999</c:v>
                      </c:pt>
                      <c:pt idx="13">
                        <c:v>4.0139909999999999</c:v>
                      </c:pt>
                      <c:pt idx="14">
                        <c:v>4.0924480000000001</c:v>
                      </c:pt>
                      <c:pt idx="15">
                        <c:v>4.2052319999999996</c:v>
                      </c:pt>
                      <c:pt idx="16">
                        <c:v>4.1554830000000003</c:v>
                      </c:pt>
                      <c:pt idx="17">
                        <c:v>4.1592945000000006</c:v>
                      </c:pt>
                      <c:pt idx="18">
                        <c:v>4.2930649999999995</c:v>
                      </c:pt>
                      <c:pt idx="19">
                        <c:v>4.2403149999999998</c:v>
                      </c:pt>
                      <c:pt idx="20">
                        <c:v>4.0341810000000002</c:v>
                      </c:pt>
                      <c:pt idx="21">
                        <c:v>4.0165199999999999</c:v>
                      </c:pt>
                      <c:pt idx="22">
                        <c:v>4.0003609999999998</c:v>
                      </c:pt>
                      <c:pt idx="23">
                        <c:v>4.2930349999999997</c:v>
                      </c:pt>
                      <c:pt idx="24">
                        <c:v>4.1884920000000001</c:v>
                      </c:pt>
                      <c:pt idx="25">
                        <c:v>4.1083360000000004</c:v>
                      </c:pt>
                      <c:pt idx="26">
                        <c:v>4.091577</c:v>
                      </c:pt>
                      <c:pt idx="27">
                        <c:v>4.0322630000000004</c:v>
                      </c:pt>
                      <c:pt idx="28">
                        <c:v>4.0315280000000007</c:v>
                      </c:pt>
                      <c:pt idx="29">
                        <c:v>4.0251150000000004</c:v>
                      </c:pt>
                      <c:pt idx="30">
                        <c:v>4.0061689999999999</c:v>
                      </c:pt>
                      <c:pt idx="31">
                        <c:v>4.0392789999999996</c:v>
                      </c:pt>
                      <c:pt idx="32">
                        <c:v>4.0104639999999998</c:v>
                      </c:pt>
                      <c:pt idx="33">
                        <c:v>4.0377840000000003</c:v>
                      </c:pt>
                      <c:pt idx="34">
                        <c:v>4.1998290000000003</c:v>
                      </c:pt>
                      <c:pt idx="35">
                        <c:v>4.5118939999999998</c:v>
                      </c:pt>
                      <c:pt idx="36">
                        <c:v>4.2502650000000006</c:v>
                      </c:pt>
                      <c:pt idx="37">
                        <c:v>4.1849849999999993</c:v>
                      </c:pt>
                      <c:pt idx="38">
                        <c:v>4.2458900000000002</c:v>
                      </c:pt>
                      <c:pt idx="39">
                        <c:v>4.1800089999999992</c:v>
                      </c:pt>
                      <c:pt idx="40">
                        <c:v>4.237908</c:v>
                      </c:pt>
                      <c:pt idx="41">
                        <c:v>4.1813080000000005</c:v>
                      </c:pt>
                      <c:pt idx="42">
                        <c:v>4.1890730000000005</c:v>
                      </c:pt>
                      <c:pt idx="43">
                        <c:v>4.3331980000000003</c:v>
                      </c:pt>
                      <c:pt idx="44">
                        <c:v>4.3175410000000003</c:v>
                      </c:pt>
                      <c:pt idx="45">
                        <c:v>4.193671000000001</c:v>
                      </c:pt>
                      <c:pt idx="46">
                        <c:v>4.4051309999999999</c:v>
                      </c:pt>
                      <c:pt idx="47">
                        <c:v>4.1603789999999998</c:v>
                      </c:pt>
                      <c:pt idx="48">
                        <c:v>4.113842</c:v>
                      </c:pt>
                      <c:pt idx="49">
                        <c:v>4.1413260000000003</c:v>
                      </c:pt>
                      <c:pt idx="50">
                        <c:v>4.179837</c:v>
                      </c:pt>
                      <c:pt idx="51">
                        <c:v>4.2247129999999995</c:v>
                      </c:pt>
                      <c:pt idx="52">
                        <c:v>4.1951169999999998</c:v>
                      </c:pt>
                      <c:pt idx="53">
                        <c:v>4.3478459999999997</c:v>
                      </c:pt>
                      <c:pt idx="54">
                        <c:v>4.1239990000000004</c:v>
                      </c:pt>
                      <c:pt idx="55">
                        <c:v>4.1589960000000001</c:v>
                      </c:pt>
                      <c:pt idx="56">
                        <c:v>4.1708309999999997</c:v>
                      </c:pt>
                      <c:pt idx="57">
                        <c:v>4.2059999999999995</c:v>
                      </c:pt>
                      <c:pt idx="58">
                        <c:v>4.2341509999999998</c:v>
                      </c:pt>
                      <c:pt idx="59">
                        <c:v>4.3329230000000001</c:v>
                      </c:pt>
                      <c:pt idx="60">
                        <c:v>4.4506379999999996</c:v>
                      </c:pt>
                      <c:pt idx="61">
                        <c:v>4.3230890000000004</c:v>
                      </c:pt>
                      <c:pt idx="62">
                        <c:v>4.3041089999999995</c:v>
                      </c:pt>
                      <c:pt idx="63">
                        <c:v>4.3209939999999998</c:v>
                      </c:pt>
                      <c:pt idx="64">
                        <c:v>4.3028130000000004</c:v>
                      </c:pt>
                      <c:pt idx="65">
                        <c:v>4.3631970000000004</c:v>
                      </c:pt>
                      <c:pt idx="66">
                        <c:v>4.3715219999999997</c:v>
                      </c:pt>
                      <c:pt idx="67">
                        <c:v>4.5063240000000002</c:v>
                      </c:pt>
                      <c:pt idx="68">
                        <c:v>4.6006829999999992</c:v>
                      </c:pt>
                      <c:pt idx="69">
                        <c:v>4.5094849999999997</c:v>
                      </c:pt>
                      <c:pt idx="70">
                        <c:v>4.5514840000000003</c:v>
                      </c:pt>
                      <c:pt idx="71">
                        <c:v>4.4440999999999997</c:v>
                      </c:pt>
                      <c:pt idx="72">
                        <c:v>4.6302949999999994</c:v>
                      </c:pt>
                      <c:pt idx="73">
                        <c:v>4.5375220000000001</c:v>
                      </c:pt>
                      <c:pt idx="74">
                        <c:v>4.3416379999999997</c:v>
                      </c:pt>
                      <c:pt idx="75">
                        <c:v>4.3676559999999993</c:v>
                      </c:pt>
                      <c:pt idx="76">
                        <c:v>4.4251250000000004</c:v>
                      </c:pt>
                      <c:pt idx="77">
                        <c:v>4.4078029999999995</c:v>
                      </c:pt>
                      <c:pt idx="78">
                        <c:v>4.434959000000001</c:v>
                      </c:pt>
                      <c:pt idx="79">
                        <c:v>4.4450620000000001</c:v>
                      </c:pt>
                      <c:pt idx="80">
                        <c:v>4.5312959999999993</c:v>
                      </c:pt>
                      <c:pt idx="81">
                        <c:v>4.4828349999999997</c:v>
                      </c:pt>
                      <c:pt idx="82">
                        <c:v>4.4505989999999995</c:v>
                      </c:pt>
                      <c:pt idx="83">
                        <c:v>4.5217369999999999</c:v>
                      </c:pt>
                      <c:pt idx="84">
                        <c:v>4.5158070000000006</c:v>
                      </c:pt>
                      <c:pt idx="85">
                        <c:v>4.498634</c:v>
                      </c:pt>
                      <c:pt idx="86">
                        <c:v>4.5614609999999987</c:v>
                      </c:pt>
                      <c:pt idx="87">
                        <c:v>4.6036029999999997</c:v>
                      </c:pt>
                      <c:pt idx="88">
                        <c:v>4.9846489999999992</c:v>
                      </c:pt>
                      <c:pt idx="89">
                        <c:v>4.5863660000000008</c:v>
                      </c:pt>
                      <c:pt idx="90">
                        <c:v>4.6237960000000005</c:v>
                      </c:pt>
                      <c:pt idx="91">
                        <c:v>4.7273750000000003</c:v>
                      </c:pt>
                      <c:pt idx="92">
                        <c:v>4.7781600000000006</c:v>
                      </c:pt>
                      <c:pt idx="93">
                        <c:v>4.7222050000000007</c:v>
                      </c:pt>
                      <c:pt idx="94">
                        <c:v>4.5997830000000004</c:v>
                      </c:pt>
                      <c:pt idx="95">
                        <c:v>4.8427959999999999</c:v>
                      </c:pt>
                      <c:pt idx="96">
                        <c:v>4.7428629999999998</c:v>
                      </c:pt>
                      <c:pt idx="97">
                        <c:v>4.6729459999999996</c:v>
                      </c:pt>
                      <c:pt idx="98">
                        <c:v>4.570201</c:v>
                      </c:pt>
                      <c:pt idx="99">
                        <c:v>4.5520589999999999</c:v>
                      </c:pt>
                      <c:pt idx="100">
                        <c:v>4.5566990000000001</c:v>
                      </c:pt>
                      <c:pt idx="101">
                        <c:v>4.5649600000000001</c:v>
                      </c:pt>
                      <c:pt idx="102">
                        <c:v>4.6709240000000003</c:v>
                      </c:pt>
                      <c:pt idx="103">
                        <c:v>4.6385640000000006</c:v>
                      </c:pt>
                      <c:pt idx="104">
                        <c:v>4.8086870000000008</c:v>
                      </c:pt>
                      <c:pt idx="105">
                        <c:v>4.6159619999999997</c:v>
                      </c:pt>
                      <c:pt idx="106">
                        <c:v>4.8816240000000004</c:v>
                      </c:pt>
                      <c:pt idx="107">
                        <c:v>4.6649829999999994</c:v>
                      </c:pt>
                      <c:pt idx="108">
                        <c:v>4.8533230000000005</c:v>
                      </c:pt>
                      <c:pt idx="109">
                        <c:v>4.8225869999999986</c:v>
                      </c:pt>
                      <c:pt idx="110">
                        <c:v>4.7546819999999999</c:v>
                      </c:pt>
                      <c:pt idx="111">
                        <c:v>4.7759460000000002</c:v>
                      </c:pt>
                      <c:pt idx="112">
                        <c:v>4.8066069999999996</c:v>
                      </c:pt>
                      <c:pt idx="113">
                        <c:v>4.8750440000000008</c:v>
                      </c:pt>
                      <c:pt idx="114">
                        <c:v>4.7540500000000003</c:v>
                      </c:pt>
                      <c:pt idx="115">
                        <c:v>4.8073829999999997</c:v>
                      </c:pt>
                      <c:pt idx="116">
                        <c:v>4.8856190000000002</c:v>
                      </c:pt>
                      <c:pt idx="117">
                        <c:v>4.891998000000001</c:v>
                      </c:pt>
                      <c:pt idx="118">
                        <c:v>4.9199960000000003</c:v>
                      </c:pt>
                      <c:pt idx="119">
                        <c:v>5.0784559999999992</c:v>
                      </c:pt>
                      <c:pt idx="120">
                        <c:v>5.0290610000000004</c:v>
                      </c:pt>
                      <c:pt idx="121">
                        <c:v>5.1055989999999998</c:v>
                      </c:pt>
                      <c:pt idx="122">
                        <c:v>4.9387410000000003</c:v>
                      </c:pt>
                      <c:pt idx="123">
                        <c:v>4.9946120000000001</c:v>
                      </c:pt>
                      <c:pt idx="124">
                        <c:v>5.0574809999999992</c:v>
                      </c:pt>
                      <c:pt idx="125">
                        <c:v>5.3375580000000005</c:v>
                      </c:pt>
                      <c:pt idx="126">
                        <c:v>4.9766269999999997</c:v>
                      </c:pt>
                      <c:pt idx="127">
                        <c:v>4.9399429999999995</c:v>
                      </c:pt>
                      <c:pt idx="128">
                        <c:v>4.9253140000000002</c:v>
                      </c:pt>
                      <c:pt idx="129">
                        <c:v>4.976953</c:v>
                      </c:pt>
                      <c:pt idx="130">
                        <c:v>5.0784210000000005</c:v>
                      </c:pt>
                      <c:pt idx="131">
                        <c:v>5.02637</c:v>
                      </c:pt>
                      <c:pt idx="132">
                        <c:v>5.1666090000000002</c:v>
                      </c:pt>
                      <c:pt idx="133">
                        <c:v>5.0156020000000003</c:v>
                      </c:pt>
                      <c:pt idx="134">
                        <c:v>5.0695540000000001</c:v>
                      </c:pt>
                      <c:pt idx="135">
                        <c:v>5.0446560000000007</c:v>
                      </c:pt>
                      <c:pt idx="136">
                        <c:v>4.9910510000000006</c:v>
                      </c:pt>
                      <c:pt idx="137">
                        <c:v>4.9985739999999996</c:v>
                      </c:pt>
                      <c:pt idx="138">
                        <c:v>5.0422730000000007</c:v>
                      </c:pt>
                      <c:pt idx="139">
                        <c:v>4.9957589999999987</c:v>
                      </c:pt>
                      <c:pt idx="140">
                        <c:v>5.0608810000000002</c:v>
                      </c:pt>
                      <c:pt idx="141">
                        <c:v>5.0993469999999999</c:v>
                      </c:pt>
                      <c:pt idx="142">
                        <c:v>5.0886069999999997</c:v>
                      </c:pt>
                      <c:pt idx="143">
                        <c:v>5.0971680000000008</c:v>
                      </c:pt>
                      <c:pt idx="144">
                        <c:v>5.2331749999999992</c:v>
                      </c:pt>
                      <c:pt idx="145">
                        <c:v>5.2447710000000001</c:v>
                      </c:pt>
                      <c:pt idx="146">
                        <c:v>5.2430099999999999</c:v>
                      </c:pt>
                      <c:pt idx="147">
                        <c:v>5.2488190000000001</c:v>
                      </c:pt>
                      <c:pt idx="148">
                        <c:v>5.2837870000000002</c:v>
                      </c:pt>
                      <c:pt idx="149">
                        <c:v>5.2909429999999995</c:v>
                      </c:pt>
                      <c:pt idx="150">
                        <c:v>5.2114570000000002</c:v>
                      </c:pt>
                      <c:pt idx="151">
                        <c:v>5.2187410000000005</c:v>
                      </c:pt>
                      <c:pt idx="152">
                        <c:v>5.245093999999999</c:v>
                      </c:pt>
                      <c:pt idx="153">
                        <c:v>5.2420920000000013</c:v>
                      </c:pt>
                      <c:pt idx="154">
                        <c:v>5.3318820000000002</c:v>
                      </c:pt>
                      <c:pt idx="155">
                        <c:v>5.3457350000000003</c:v>
                      </c:pt>
                      <c:pt idx="156">
                        <c:v>5.4376410000000002</c:v>
                      </c:pt>
                      <c:pt idx="157">
                        <c:v>5.4751820000000011</c:v>
                      </c:pt>
                      <c:pt idx="158">
                        <c:v>5.374162000000001</c:v>
                      </c:pt>
                      <c:pt idx="159">
                        <c:v>5.3943489999999992</c:v>
                      </c:pt>
                      <c:pt idx="160">
                        <c:v>5.5047559999999995</c:v>
                      </c:pt>
                      <c:pt idx="161">
                        <c:v>5.4343170000000001</c:v>
                      </c:pt>
                      <c:pt idx="162">
                        <c:v>5.4282520000000005</c:v>
                      </c:pt>
                      <c:pt idx="163">
                        <c:v>5.445354</c:v>
                      </c:pt>
                      <c:pt idx="164">
                        <c:v>5.683681</c:v>
                      </c:pt>
                      <c:pt idx="165">
                        <c:v>6.1649639999999994</c:v>
                      </c:pt>
                      <c:pt idx="166">
                        <c:v>5.5559620000000001</c:v>
                      </c:pt>
                      <c:pt idx="167">
                        <c:v>5.4890850000000011</c:v>
                      </c:pt>
                      <c:pt idx="168">
                        <c:v>5.544328000000001</c:v>
                      </c:pt>
                      <c:pt idx="169">
                        <c:v>5.5877280000000003</c:v>
                      </c:pt>
                      <c:pt idx="170">
                        <c:v>5.6028820000000001</c:v>
                      </c:pt>
                      <c:pt idx="171">
                        <c:v>5.5404229999999997</c:v>
                      </c:pt>
                      <c:pt idx="172">
                        <c:v>5.5088970000000002</c:v>
                      </c:pt>
                      <c:pt idx="173">
                        <c:v>5.6007699999999998</c:v>
                      </c:pt>
                      <c:pt idx="174">
                        <c:v>5.6217830000000006</c:v>
                      </c:pt>
                      <c:pt idx="175">
                        <c:v>5.5888739999999997</c:v>
                      </c:pt>
                      <c:pt idx="176">
                        <c:v>5.6331500000000005</c:v>
                      </c:pt>
                      <c:pt idx="177">
                        <c:v>5.774362</c:v>
                      </c:pt>
                      <c:pt idx="178">
                        <c:v>5.8740419999999993</c:v>
                      </c:pt>
                      <c:pt idx="179">
                        <c:v>5.9486360000000005</c:v>
                      </c:pt>
                      <c:pt idx="180">
                        <c:v>5.9025820000000007</c:v>
                      </c:pt>
                      <c:pt idx="181">
                        <c:v>5.9419879999999985</c:v>
                      </c:pt>
                      <c:pt idx="182">
                        <c:v>5.8788310000000008</c:v>
                      </c:pt>
                      <c:pt idx="183">
                        <c:v>6.031257000000001</c:v>
                      </c:pt>
                      <c:pt idx="184">
                        <c:v>5.8677520000000003</c:v>
                      </c:pt>
                      <c:pt idx="185">
                        <c:v>5.9234219999999995</c:v>
                      </c:pt>
                      <c:pt idx="186">
                        <c:v>5.9793729999999998</c:v>
                      </c:pt>
                      <c:pt idx="187">
                        <c:v>5.9654769999999999</c:v>
                      </c:pt>
                      <c:pt idx="188">
                        <c:v>6.0522080000000003</c:v>
                      </c:pt>
                      <c:pt idx="189">
                        <c:v>6.1148710000000008</c:v>
                      </c:pt>
                      <c:pt idx="190">
                        <c:v>6.0348100000000002</c:v>
                      </c:pt>
                      <c:pt idx="191">
                        <c:v>6.0168649999999992</c:v>
                      </c:pt>
                      <c:pt idx="192">
                        <c:v>6.1084049999999994</c:v>
                      </c:pt>
                      <c:pt idx="193">
                        <c:v>6.1623549999999998</c:v>
                      </c:pt>
                      <c:pt idx="194">
                        <c:v>6.1600170000000007</c:v>
                      </c:pt>
                      <c:pt idx="195">
                        <c:v>6.1127050000000009</c:v>
                      </c:pt>
                      <c:pt idx="196">
                        <c:v>6.2740579999999992</c:v>
                      </c:pt>
                      <c:pt idx="197">
                        <c:v>6.2039349999999995</c:v>
                      </c:pt>
                      <c:pt idx="198">
                        <c:v>6.2989730000000002</c:v>
                      </c:pt>
                      <c:pt idx="199">
                        <c:v>6.3082729999999998</c:v>
                      </c:pt>
                      <c:pt idx="200">
                        <c:v>6.3113669999999988</c:v>
                      </c:pt>
                      <c:pt idx="201">
                        <c:v>6.3352450000000005</c:v>
                      </c:pt>
                      <c:pt idx="202">
                        <c:v>6.8796459999999984</c:v>
                      </c:pt>
                      <c:pt idx="203">
                        <c:v>6.4488510000000003</c:v>
                      </c:pt>
                      <c:pt idx="204">
                        <c:v>6.5503989999999996</c:v>
                      </c:pt>
                      <c:pt idx="205">
                        <c:v>6.6354849999999992</c:v>
                      </c:pt>
                      <c:pt idx="206">
                        <c:v>6.5551400000000006</c:v>
                      </c:pt>
                      <c:pt idx="207">
                        <c:v>6.6000399999999999</c:v>
                      </c:pt>
                      <c:pt idx="208">
                        <c:v>6.9122170000000001</c:v>
                      </c:pt>
                      <c:pt idx="209">
                        <c:v>6.6753279999999986</c:v>
                      </c:pt>
                      <c:pt idx="210">
                        <c:v>6.7720380000000002</c:v>
                      </c:pt>
                      <c:pt idx="211">
                        <c:v>6.7050569999999992</c:v>
                      </c:pt>
                      <c:pt idx="212">
                        <c:v>6.6902460000000001</c:v>
                      </c:pt>
                      <c:pt idx="213">
                        <c:v>6.7479100000000001</c:v>
                      </c:pt>
                      <c:pt idx="214">
                        <c:v>6.9661790000000003</c:v>
                      </c:pt>
                      <c:pt idx="215">
                        <c:v>6.8647919999999996</c:v>
                      </c:pt>
                      <c:pt idx="216">
                        <c:v>6.97105</c:v>
                      </c:pt>
                      <c:pt idx="217">
                        <c:v>6.9562850000000003</c:v>
                      </c:pt>
                      <c:pt idx="218">
                        <c:v>6.7370140000000012</c:v>
                      </c:pt>
                      <c:pt idx="219">
                        <c:v>7.018853</c:v>
                      </c:pt>
                      <c:pt idx="220">
                        <c:v>6.8572619999999995</c:v>
                      </c:pt>
                      <c:pt idx="221">
                        <c:v>6.9656830000000003</c:v>
                      </c:pt>
                      <c:pt idx="222">
                        <c:v>6.9354759999999995</c:v>
                      </c:pt>
                      <c:pt idx="223">
                        <c:v>6.9077070000000003</c:v>
                      </c:pt>
                      <c:pt idx="224">
                        <c:v>7.0702860000000003</c:v>
                      </c:pt>
                      <c:pt idx="225">
                        <c:v>7.2798320000000007</c:v>
                      </c:pt>
                      <c:pt idx="226">
                        <c:v>7.2866599999999995</c:v>
                      </c:pt>
                      <c:pt idx="227">
                        <c:v>7.0626370000000005</c:v>
                      </c:pt>
                      <c:pt idx="228">
                        <c:v>7.1477289999999991</c:v>
                      </c:pt>
                      <c:pt idx="229">
                        <c:v>7.2153080000000003</c:v>
                      </c:pt>
                      <c:pt idx="230">
                        <c:v>7.354572000000001</c:v>
                      </c:pt>
                      <c:pt idx="231">
                        <c:v>7.3007559999999989</c:v>
                      </c:pt>
                      <c:pt idx="232">
                        <c:v>7.4491999999999994</c:v>
                      </c:pt>
                      <c:pt idx="233">
                        <c:v>7.6203200000000004</c:v>
                      </c:pt>
                      <c:pt idx="234">
                        <c:v>7.3488980000000002</c:v>
                      </c:pt>
                      <c:pt idx="235">
                        <c:v>7.4119539999999997</c:v>
                      </c:pt>
                      <c:pt idx="236">
                        <c:v>7.3880489999999996</c:v>
                      </c:pt>
                      <c:pt idx="237">
                        <c:v>7.5016440000000006</c:v>
                      </c:pt>
                      <c:pt idx="238">
                        <c:v>7.6273970000000002</c:v>
                      </c:pt>
                      <c:pt idx="239">
                        <c:v>7.7335209999999988</c:v>
                      </c:pt>
                      <c:pt idx="240">
                        <c:v>7.7735270000000005</c:v>
                      </c:pt>
                      <c:pt idx="241">
                        <c:v>7.8746599999999987</c:v>
                      </c:pt>
                      <c:pt idx="242">
                        <c:v>8.2161859999999987</c:v>
                      </c:pt>
                      <c:pt idx="243">
                        <c:v>8.1882239999999999</c:v>
                      </c:pt>
                      <c:pt idx="244">
                        <c:v>8.1969640000000012</c:v>
                      </c:pt>
                      <c:pt idx="245">
                        <c:v>8.1736889999999995</c:v>
                      </c:pt>
                      <c:pt idx="246">
                        <c:v>8.1820679999999992</c:v>
                      </c:pt>
                      <c:pt idx="247">
                        <c:v>8.2619780000000009</c:v>
                      </c:pt>
                      <c:pt idx="248">
                        <c:v>8.4314460000000011</c:v>
                      </c:pt>
                      <c:pt idx="249">
                        <c:v>8.3664749999999994</c:v>
                      </c:pt>
                      <c:pt idx="250">
                        <c:v>8.4444739999999996</c:v>
                      </c:pt>
                      <c:pt idx="251">
                        <c:v>8.5029620000000001</c:v>
                      </c:pt>
                      <c:pt idx="252">
                        <c:v>8.6146039999999999</c:v>
                      </c:pt>
                      <c:pt idx="253">
                        <c:v>9.0413099999999993</c:v>
                      </c:pt>
                      <c:pt idx="254">
                        <c:v>8.8443359999999984</c:v>
                      </c:pt>
                      <c:pt idx="255">
                        <c:v>8.9022459999999999</c:v>
                      </c:pt>
                      <c:pt idx="256">
                        <c:v>8.9168970000000005</c:v>
                      </c:pt>
                      <c:pt idx="257">
                        <c:v>9.0866999999999987</c:v>
                      </c:pt>
                      <c:pt idx="258">
                        <c:v>9.2137149999999988</c:v>
                      </c:pt>
                      <c:pt idx="259">
                        <c:v>9.3973869999999984</c:v>
                      </c:pt>
                      <c:pt idx="260">
                        <c:v>9.5365629999999975</c:v>
                      </c:pt>
                      <c:pt idx="261">
                        <c:v>9.9387819999999998</c:v>
                      </c:pt>
                      <c:pt idx="262">
                        <c:v>9.8215570000000003</c:v>
                      </c:pt>
                      <c:pt idx="263">
                        <c:v>10.059728</c:v>
                      </c:pt>
                      <c:pt idx="264">
                        <c:v>10.289075</c:v>
                      </c:pt>
                      <c:pt idx="265">
                        <c:v>10.549787999999999</c:v>
                      </c:pt>
                      <c:pt idx="266">
                        <c:v>10.625165000000001</c:v>
                      </c:pt>
                      <c:pt idx="267">
                        <c:v>10.815942000000001</c:v>
                      </c:pt>
                      <c:pt idx="268">
                        <c:v>11.208457999999998</c:v>
                      </c:pt>
                      <c:pt idx="269">
                        <c:v>11.227264999999999</c:v>
                      </c:pt>
                      <c:pt idx="270">
                        <c:v>11.400377000000001</c:v>
                      </c:pt>
                      <c:pt idx="271">
                        <c:v>11.381314</c:v>
                      </c:pt>
                      <c:pt idx="272">
                        <c:v>11.270633999999999</c:v>
                      </c:pt>
                      <c:pt idx="273">
                        <c:v>11.316863000000001</c:v>
                      </c:pt>
                      <c:pt idx="274">
                        <c:v>11.221001999999999</c:v>
                      </c:pt>
                      <c:pt idx="275">
                        <c:v>11.125454999999999</c:v>
                      </c:pt>
                      <c:pt idx="276">
                        <c:v>11.485126000000001</c:v>
                      </c:pt>
                      <c:pt idx="277">
                        <c:v>10.912395999999999</c:v>
                      </c:pt>
                      <c:pt idx="278">
                        <c:v>11.007926000000001</c:v>
                      </c:pt>
                      <c:pt idx="279">
                        <c:v>10.856672999999999</c:v>
                      </c:pt>
                      <c:pt idx="280">
                        <c:v>10.866905999999998</c:v>
                      </c:pt>
                      <c:pt idx="281">
                        <c:v>10.765453000000001</c:v>
                      </c:pt>
                      <c:pt idx="282">
                        <c:v>11.097834000000001</c:v>
                      </c:pt>
                      <c:pt idx="283">
                        <c:v>10.754508</c:v>
                      </c:pt>
                      <c:pt idx="284">
                        <c:v>11.011105000000001</c:v>
                      </c:pt>
                      <c:pt idx="285">
                        <c:v>10.999143999999998</c:v>
                      </c:pt>
                      <c:pt idx="286">
                        <c:v>10.962868</c:v>
                      </c:pt>
                      <c:pt idx="287">
                        <c:v>10.708892000000002</c:v>
                      </c:pt>
                      <c:pt idx="288">
                        <c:v>10.576116000000001</c:v>
                      </c:pt>
                      <c:pt idx="289">
                        <c:v>10.485808</c:v>
                      </c:pt>
                      <c:pt idx="290">
                        <c:v>10.583477200000001</c:v>
                      </c:pt>
                      <c:pt idx="291">
                        <c:v>10.480149000000001</c:v>
                      </c:pt>
                      <c:pt idx="292">
                        <c:v>10.541335</c:v>
                      </c:pt>
                      <c:pt idx="293">
                        <c:v>10.273541999999999</c:v>
                      </c:pt>
                      <c:pt idx="294">
                        <c:v>10.310865999999999</c:v>
                      </c:pt>
                      <c:pt idx="295">
                        <c:v>10.308561999999998</c:v>
                      </c:pt>
                      <c:pt idx="296">
                        <c:v>10.506382</c:v>
                      </c:pt>
                      <c:pt idx="297">
                        <c:v>10.459482999999999</c:v>
                      </c:pt>
                      <c:pt idx="298">
                        <c:v>10.325183000000003</c:v>
                      </c:pt>
                      <c:pt idx="299">
                        <c:v>10.087187</c:v>
                      </c:pt>
                      <c:pt idx="300">
                        <c:v>10.144641</c:v>
                      </c:pt>
                      <c:pt idx="301">
                        <c:v>9.953244999999999</c:v>
                      </c:pt>
                      <c:pt idx="302">
                        <c:v>9.8393209999999982</c:v>
                      </c:pt>
                      <c:pt idx="303">
                        <c:v>9.6601789999999994</c:v>
                      </c:pt>
                      <c:pt idx="304">
                        <c:v>9.5847840000000009</c:v>
                      </c:pt>
                      <c:pt idx="305">
                        <c:v>9.7088380000000001</c:v>
                      </c:pt>
                      <c:pt idx="306">
                        <c:v>9.6724950000000014</c:v>
                      </c:pt>
                      <c:pt idx="307">
                        <c:v>9.570097999999998</c:v>
                      </c:pt>
                      <c:pt idx="308">
                        <c:v>9.5927550000000004</c:v>
                      </c:pt>
                      <c:pt idx="309">
                        <c:v>9.4248909999999988</c:v>
                      </c:pt>
                      <c:pt idx="310">
                        <c:v>9.4601109999999995</c:v>
                      </c:pt>
                      <c:pt idx="311">
                        <c:v>9.3258400000000012</c:v>
                      </c:pt>
                      <c:pt idx="312">
                        <c:v>9.3691600000000008</c:v>
                      </c:pt>
                      <c:pt idx="313">
                        <c:v>9.0249880000000005</c:v>
                      </c:pt>
                      <c:pt idx="314">
                        <c:v>9.1779279999999996</c:v>
                      </c:pt>
                      <c:pt idx="315">
                        <c:v>9.0954280000000001</c:v>
                      </c:pt>
                      <c:pt idx="316">
                        <c:v>8.994807999999999</c:v>
                      </c:pt>
                      <c:pt idx="317">
                        <c:v>9.0986499999999992</c:v>
                      </c:pt>
                      <c:pt idx="318">
                        <c:v>8.8015170000000005</c:v>
                      </c:pt>
                      <c:pt idx="319">
                        <c:v>8.825171000000001</c:v>
                      </c:pt>
                      <c:pt idx="320">
                        <c:v>8.8668800000000001</c:v>
                      </c:pt>
                      <c:pt idx="321">
                        <c:v>8.8413880000000002</c:v>
                      </c:pt>
                      <c:pt idx="322">
                        <c:v>8.6004699999999996</c:v>
                      </c:pt>
                      <c:pt idx="323">
                        <c:v>8.5790900000000008</c:v>
                      </c:pt>
                      <c:pt idx="324">
                        <c:v>8.5071900000000014</c:v>
                      </c:pt>
                      <c:pt idx="325">
                        <c:v>7.8250730000000006</c:v>
                      </c:pt>
                      <c:pt idx="326">
                        <c:v>7.993652</c:v>
                      </c:pt>
                      <c:pt idx="327">
                        <c:v>7.8697080000000001</c:v>
                      </c:pt>
                      <c:pt idx="328">
                        <c:v>7.7292569999999987</c:v>
                      </c:pt>
                      <c:pt idx="329">
                        <c:v>7.7894089999999991</c:v>
                      </c:pt>
                      <c:pt idx="330">
                        <c:v>7.7757579999999997</c:v>
                      </c:pt>
                      <c:pt idx="331">
                        <c:v>7.3923300000000003</c:v>
                      </c:pt>
                      <c:pt idx="332">
                        <c:v>7.3471599999999997</c:v>
                      </c:pt>
                      <c:pt idx="333">
                        <c:v>7.3522699999999999</c:v>
                      </c:pt>
                      <c:pt idx="334">
                        <c:v>7.1770799999999992</c:v>
                      </c:pt>
                      <c:pt idx="335">
                        <c:v>6.9199430000000008</c:v>
                      </c:pt>
                      <c:pt idx="336">
                        <c:v>6.6162379999999992</c:v>
                      </c:pt>
                      <c:pt idx="337">
                        <c:v>6.6297630000000005</c:v>
                      </c:pt>
                      <c:pt idx="338">
                        <c:v>6.8789478400000004</c:v>
                      </c:pt>
                      <c:pt idx="339">
                        <c:v>6.9245594000000006</c:v>
                      </c:pt>
                      <c:pt idx="340">
                        <c:v>6.8565652999999998</c:v>
                      </c:pt>
                      <c:pt idx="341">
                        <c:v>6.5206339999999994</c:v>
                      </c:pt>
                      <c:pt idx="342">
                        <c:v>6.5063442</c:v>
                      </c:pt>
                      <c:pt idx="343">
                        <c:v>6.5751478999999993</c:v>
                      </c:pt>
                      <c:pt idx="344">
                        <c:v>6.5425452999999996</c:v>
                      </c:pt>
                      <c:pt idx="345">
                        <c:v>6.6745334000000005</c:v>
                      </c:pt>
                      <c:pt idx="346">
                        <c:v>6.1396426000000002</c:v>
                      </c:pt>
                      <c:pt idx="347">
                        <c:v>6.0521139999999995</c:v>
                      </c:pt>
                      <c:pt idx="348">
                        <c:v>5.8913384999999998</c:v>
                      </c:pt>
                      <c:pt idx="349">
                        <c:v>5.7659085999999995</c:v>
                      </c:pt>
                      <c:pt idx="350">
                        <c:v>5.5701005000000006</c:v>
                      </c:pt>
                      <c:pt idx="351">
                        <c:v>5.7754083999999999</c:v>
                      </c:pt>
                      <c:pt idx="352">
                        <c:v>5.4582445000000002</c:v>
                      </c:pt>
                      <c:pt idx="353">
                        <c:v>5.4045000000000005</c:v>
                      </c:pt>
                      <c:pt idx="354">
                        <c:v>5.1391200000000001</c:v>
                      </c:pt>
                      <c:pt idx="355">
                        <c:v>5.2448399999999999</c:v>
                      </c:pt>
                      <c:pt idx="356">
                        <c:v>5.2655500000000002</c:v>
                      </c:pt>
                      <c:pt idx="357">
                        <c:v>4.9182709999999998</c:v>
                      </c:pt>
                      <c:pt idx="358">
                        <c:v>4.5251450000000002</c:v>
                      </c:pt>
                      <c:pt idx="359">
                        <c:v>4.3974849999999996</c:v>
                      </c:pt>
                      <c:pt idx="360">
                        <c:v>4.2595600000000005</c:v>
                      </c:pt>
                      <c:pt idx="361">
                        <c:v>4.1250499999999999</c:v>
                      </c:pt>
                      <c:pt idx="362">
                        <c:v>3.9858599999999997</c:v>
                      </c:pt>
                      <c:pt idx="363">
                        <c:v>3.8303699999999998</c:v>
                      </c:pt>
                      <c:pt idx="364">
                        <c:v>3.79644</c:v>
                      </c:pt>
                      <c:pt idx="365">
                        <c:v>3.6301600000000001</c:v>
                      </c:pt>
                      <c:pt idx="366">
                        <c:v>3.5209700000000002</c:v>
                      </c:pt>
                      <c:pt idx="367">
                        <c:v>3.1958270000000004</c:v>
                      </c:pt>
                      <c:pt idx="368">
                        <c:v>2.8262519999999998</c:v>
                      </c:pt>
                      <c:pt idx="369">
                        <c:v>2.6619299999999999</c:v>
                      </c:pt>
                      <c:pt idx="370">
                        <c:v>2.6349499999999999</c:v>
                      </c:pt>
                      <c:pt idx="371">
                        <c:v>2.3304300000000002</c:v>
                      </c:pt>
                      <c:pt idx="372">
                        <c:v>1.8907559999999999</c:v>
                      </c:pt>
                      <c:pt idx="373">
                        <c:v>2.0055700000000001</c:v>
                      </c:pt>
                      <c:pt idx="374">
                        <c:v>1.6567400000000001</c:v>
                      </c:pt>
                      <c:pt idx="375">
                        <c:v>1.5295099999999999</c:v>
                      </c:pt>
                      <c:pt idx="376">
                        <c:v>1.2077100000000001</c:v>
                      </c:pt>
                      <c:pt idx="377">
                        <c:v>0.90159900000000004</c:v>
                      </c:pt>
                      <c:pt idx="378">
                        <c:v>0.59078600000000003</c:v>
                      </c:pt>
                      <c:pt idx="379">
                        <c:v>0.33353300000000002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2671-4336-B260-8EE8A9049A43}"/>
                  </c:ext>
                </c:extLst>
              </c15:ser>
            </c15:filteredLineSeries>
          </c:ext>
        </c:extLst>
      </c:lineChart>
      <c:catAx>
        <c:axId val="1437556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baseline="0"/>
                  <a:t>N° of </a:t>
                </a:r>
                <a:r>
                  <a:rPr lang="it-IT" baseline="0" err="1"/>
                  <a:t>slice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0.45581045675916099"/>
              <c:y val="0.71091410103221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37553904"/>
        <c:crosses val="autoZero"/>
        <c:auto val="1"/>
        <c:lblAlgn val="ctr"/>
        <c:lblOffset val="100"/>
        <c:noMultiLvlLbl val="0"/>
      </c:catAx>
      <c:valAx>
        <c:axId val="1437553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Dose [Gy]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3755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4080897805102851E-2"/>
          <c:y val="0.78205337379997031"/>
          <c:w val="0.93580406120265891"/>
          <c:h val="0.19820722883912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SOBP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60 MeV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Sheet1!$O$2:$O$401</c:f>
              <c:numCache>
                <c:formatCode>General</c:formatCode>
                <c:ptCount val="400"/>
                <c:pt idx="0">
                  <c:v>2.0983310607347774E-2</c:v>
                </c:pt>
                <c:pt idx="1">
                  <c:v>2.1500738924922831E-2</c:v>
                </c:pt>
                <c:pt idx="2">
                  <c:v>2.1276425393464637E-2</c:v>
                </c:pt>
                <c:pt idx="3">
                  <c:v>2.1491342603250838E-2</c:v>
                </c:pt>
                <c:pt idx="4">
                  <c:v>2.1530693641662397E-2</c:v>
                </c:pt>
                <c:pt idx="5">
                  <c:v>2.1567269927365448E-2</c:v>
                </c:pt>
                <c:pt idx="6">
                  <c:v>2.1365469730383099E-2</c:v>
                </c:pt>
                <c:pt idx="7">
                  <c:v>2.1841150632207432E-2</c:v>
                </c:pt>
                <c:pt idx="8">
                  <c:v>2.1492099353989522E-2</c:v>
                </c:pt>
                <c:pt idx="9">
                  <c:v>2.1829799371127175E-2</c:v>
                </c:pt>
                <c:pt idx="10">
                  <c:v>2.1845249698708633E-2</c:v>
                </c:pt>
                <c:pt idx="11">
                  <c:v>2.2347669126633125E-2</c:v>
                </c:pt>
                <c:pt idx="12">
                  <c:v>2.1995716970583598E-2</c:v>
                </c:pt>
                <c:pt idx="13">
                  <c:v>2.2155328313884327E-2</c:v>
                </c:pt>
                <c:pt idx="14">
                  <c:v>2.1931330095233917E-2</c:v>
                </c:pt>
                <c:pt idx="15">
                  <c:v>2.2227724134551742E-2</c:v>
                </c:pt>
                <c:pt idx="16">
                  <c:v>2.2605090502908737E-2</c:v>
                </c:pt>
                <c:pt idx="17">
                  <c:v>2.3262517707140294E-2</c:v>
                </c:pt>
                <c:pt idx="18">
                  <c:v>2.3120311630829296E-2</c:v>
                </c:pt>
                <c:pt idx="19">
                  <c:v>2.3079131778132585E-2</c:v>
                </c:pt>
                <c:pt idx="20">
                  <c:v>2.3356039485929302E-2</c:v>
                </c:pt>
                <c:pt idx="21">
                  <c:v>2.3615668051859405E-2</c:v>
                </c:pt>
                <c:pt idx="22">
                  <c:v>2.4527994129904293E-2</c:v>
                </c:pt>
                <c:pt idx="23">
                  <c:v>2.4453391119582384E-2</c:v>
                </c:pt>
                <c:pt idx="24">
                  <c:v>2.6134639010691581E-2</c:v>
                </c:pt>
                <c:pt idx="25">
                  <c:v>2.2744584889072786E-2</c:v>
                </c:pt>
                <c:pt idx="26">
                  <c:v>2.3153860913577611E-2</c:v>
                </c:pt>
                <c:pt idx="27">
                  <c:v>2.2772143228473186E-2</c:v>
                </c:pt>
                <c:pt idx="28">
                  <c:v>2.2660648619640438E-2</c:v>
                </c:pt>
                <c:pt idx="29">
                  <c:v>2.6476879532261331E-2</c:v>
                </c:pt>
                <c:pt idx="30">
                  <c:v>2.4852577134238094E-2</c:v>
                </c:pt>
                <c:pt idx="31">
                  <c:v>2.602188315062769E-2</c:v>
                </c:pt>
                <c:pt idx="32">
                  <c:v>2.2670990879735783E-2</c:v>
                </c:pt>
                <c:pt idx="33">
                  <c:v>2.2877394643711794E-2</c:v>
                </c:pt>
                <c:pt idx="34">
                  <c:v>2.2498451711315877E-2</c:v>
                </c:pt>
                <c:pt idx="35">
                  <c:v>2.2606730129509218E-2</c:v>
                </c:pt>
                <c:pt idx="36">
                  <c:v>2.3138347523434591E-2</c:v>
                </c:pt>
                <c:pt idx="37">
                  <c:v>2.3115581938712521E-2</c:v>
                </c:pt>
                <c:pt idx="38">
                  <c:v>2.3019159282091892E-2</c:v>
                </c:pt>
                <c:pt idx="39">
                  <c:v>2.315556360273965E-2</c:v>
                </c:pt>
                <c:pt idx="40">
                  <c:v>2.3926251167527553E-2</c:v>
                </c:pt>
                <c:pt idx="41">
                  <c:v>2.3377606881981792E-2</c:v>
                </c:pt>
                <c:pt idx="42">
                  <c:v>2.3455173832696883E-2</c:v>
                </c:pt>
                <c:pt idx="43">
                  <c:v>2.3939494305454518E-2</c:v>
                </c:pt>
                <c:pt idx="44">
                  <c:v>2.3751883184822489E-2</c:v>
                </c:pt>
                <c:pt idx="45">
                  <c:v>2.3542830793261089E-2</c:v>
                </c:pt>
                <c:pt idx="46">
                  <c:v>2.3314355132740133E-2</c:v>
                </c:pt>
                <c:pt idx="47">
                  <c:v>2.4080313005411268E-2</c:v>
                </c:pt>
                <c:pt idx="48">
                  <c:v>2.4078673378810783E-2</c:v>
                </c:pt>
                <c:pt idx="49">
                  <c:v>2.4401742881667212E-2</c:v>
                </c:pt>
                <c:pt idx="50">
                  <c:v>2.427006825313623E-2</c:v>
                </c:pt>
                <c:pt idx="51">
                  <c:v>2.4832523239662972E-2</c:v>
                </c:pt>
                <c:pt idx="52">
                  <c:v>2.4064168989652676E-2</c:v>
                </c:pt>
                <c:pt idx="53">
                  <c:v>2.4050358288671699E-2</c:v>
                </c:pt>
                <c:pt idx="54">
                  <c:v>2.3930917797082771E-2</c:v>
                </c:pt>
                <c:pt idx="55">
                  <c:v>2.4985323826315544E-2</c:v>
                </c:pt>
                <c:pt idx="56">
                  <c:v>2.5013197478523732E-2</c:v>
                </c:pt>
                <c:pt idx="57">
                  <c:v>2.522319580850849E-2</c:v>
                </c:pt>
                <c:pt idx="58">
                  <c:v>2.4689623475174848E-2</c:v>
                </c:pt>
                <c:pt idx="59">
                  <c:v>2.5104512067658246E-2</c:v>
                </c:pt>
                <c:pt idx="60">
                  <c:v>2.553113029659124E-2</c:v>
                </c:pt>
                <c:pt idx="61">
                  <c:v>2.5793722802914521E-2</c:v>
                </c:pt>
                <c:pt idx="62">
                  <c:v>2.5803623625078969E-2</c:v>
                </c:pt>
                <c:pt idx="63">
                  <c:v>2.5718552229538599E-2</c:v>
                </c:pt>
                <c:pt idx="64">
                  <c:v>2.5619165632524792E-2</c:v>
                </c:pt>
                <c:pt idx="65">
                  <c:v>2.6263223573706272E-2</c:v>
                </c:pt>
                <c:pt idx="66">
                  <c:v>2.6034306475254419E-2</c:v>
                </c:pt>
                <c:pt idx="67">
                  <c:v>2.6624698176550901E-2</c:v>
                </c:pt>
                <c:pt idx="68">
                  <c:v>2.6558671674600742E-2</c:v>
                </c:pt>
                <c:pt idx="69">
                  <c:v>2.7783409682598927E-2</c:v>
                </c:pt>
                <c:pt idx="70">
                  <c:v>2.8674483677399117E-2</c:v>
                </c:pt>
                <c:pt idx="71">
                  <c:v>2.6124359813157791E-2</c:v>
                </c:pt>
                <c:pt idx="72">
                  <c:v>2.6138675014631227E-2</c:v>
                </c:pt>
                <c:pt idx="73">
                  <c:v>2.631632225053725E-2</c:v>
                </c:pt>
                <c:pt idx="74">
                  <c:v>2.5674282311325593E-2</c:v>
                </c:pt>
                <c:pt idx="75">
                  <c:v>2.605536937081445E-2</c:v>
                </c:pt>
                <c:pt idx="76">
                  <c:v>2.6755679116904758E-2</c:v>
                </c:pt>
                <c:pt idx="77">
                  <c:v>2.6116603118086282E-2</c:v>
                </c:pt>
                <c:pt idx="78">
                  <c:v>2.6391240573666947E-2</c:v>
                </c:pt>
                <c:pt idx="79">
                  <c:v>2.6210124896875291E-2</c:v>
                </c:pt>
                <c:pt idx="80">
                  <c:v>2.7047658776913595E-2</c:v>
                </c:pt>
                <c:pt idx="81">
                  <c:v>2.6410853030311168E-2</c:v>
                </c:pt>
                <c:pt idx="82">
                  <c:v>2.7159468698554127E-2</c:v>
                </c:pt>
                <c:pt idx="83">
                  <c:v>2.7366881463515048E-2</c:v>
                </c:pt>
                <c:pt idx="84">
                  <c:v>2.8222325111035538E-2</c:v>
                </c:pt>
                <c:pt idx="85">
                  <c:v>2.7996119702730637E-2</c:v>
                </c:pt>
                <c:pt idx="86">
                  <c:v>2.8486935619328642E-2</c:v>
                </c:pt>
                <c:pt idx="87">
                  <c:v>2.8695294322712919E-2</c:v>
                </c:pt>
                <c:pt idx="88">
                  <c:v>2.8755582131561392E-2</c:v>
                </c:pt>
                <c:pt idx="89">
                  <c:v>2.9327685690006353E-2</c:v>
                </c:pt>
                <c:pt idx="90">
                  <c:v>2.9955284302621461E-2</c:v>
                </c:pt>
                <c:pt idx="91">
                  <c:v>3.1025266784558813E-2</c:v>
                </c:pt>
                <c:pt idx="92">
                  <c:v>2.8582286212402802E-2</c:v>
                </c:pt>
                <c:pt idx="93">
                  <c:v>2.8531142474980089E-2</c:v>
                </c:pt>
                <c:pt idx="94">
                  <c:v>2.9409603957468878E-2</c:v>
                </c:pt>
                <c:pt idx="95">
                  <c:v>3.0343119056196913E-2</c:v>
                </c:pt>
                <c:pt idx="96">
                  <c:v>3.1567478688825756E-2</c:v>
                </c:pt>
                <c:pt idx="97">
                  <c:v>2.7555249334885758E-2</c:v>
                </c:pt>
                <c:pt idx="98">
                  <c:v>2.7396899242816172E-2</c:v>
                </c:pt>
                <c:pt idx="99">
                  <c:v>2.8175848003168042E-2</c:v>
                </c:pt>
                <c:pt idx="100">
                  <c:v>2.7977516247071326E-2</c:v>
                </c:pt>
                <c:pt idx="101">
                  <c:v>2.8142046470173494E-2</c:v>
                </c:pt>
                <c:pt idx="102">
                  <c:v>2.8226613365221413E-2</c:v>
                </c:pt>
                <c:pt idx="103">
                  <c:v>2.8896274706395029E-2</c:v>
                </c:pt>
                <c:pt idx="104">
                  <c:v>4.2078178886089855E-2</c:v>
                </c:pt>
                <c:pt idx="105">
                  <c:v>3.0789728117143474E-2</c:v>
                </c:pt>
                <c:pt idx="106">
                  <c:v>2.9943933041541203E-2</c:v>
                </c:pt>
                <c:pt idx="107">
                  <c:v>2.9570413489439187E-2</c:v>
                </c:pt>
                <c:pt idx="108">
                  <c:v>2.9639593119467199E-2</c:v>
                </c:pt>
                <c:pt idx="109">
                  <c:v>3.0688891081213858E-2</c:v>
                </c:pt>
                <c:pt idx="110">
                  <c:v>3.0545423753671717E-2</c:v>
                </c:pt>
                <c:pt idx="111">
                  <c:v>3.1232175049027276E-2</c:v>
                </c:pt>
                <c:pt idx="112">
                  <c:v>3.2570362605266474E-2</c:v>
                </c:pt>
                <c:pt idx="113">
                  <c:v>3.0127192845425799E-2</c:v>
                </c:pt>
                <c:pt idx="114">
                  <c:v>3.0533378804414334E-2</c:v>
                </c:pt>
                <c:pt idx="115">
                  <c:v>2.9872672346981811E-2</c:v>
                </c:pt>
                <c:pt idx="116">
                  <c:v>3.0090301246914964E-2</c:v>
                </c:pt>
                <c:pt idx="117">
                  <c:v>3.1022870407219644E-2</c:v>
                </c:pt>
                <c:pt idx="118">
                  <c:v>3.1521316893766048E-2</c:v>
                </c:pt>
                <c:pt idx="119">
                  <c:v>3.1137896519499584E-2</c:v>
                </c:pt>
                <c:pt idx="120">
                  <c:v>3.1139220833292281E-2</c:v>
                </c:pt>
                <c:pt idx="121">
                  <c:v>3.1328156267717004E-2</c:v>
                </c:pt>
                <c:pt idx="122">
                  <c:v>3.2228563521627625E-2</c:v>
                </c:pt>
                <c:pt idx="123">
                  <c:v>3.2289608081214782E-2</c:v>
                </c:pt>
                <c:pt idx="124">
                  <c:v>3.2728775759897626E-2</c:v>
                </c:pt>
                <c:pt idx="125">
                  <c:v>3.2995971833214559E-2</c:v>
                </c:pt>
                <c:pt idx="126">
                  <c:v>3.3109106068647795E-2</c:v>
                </c:pt>
                <c:pt idx="127">
                  <c:v>3.3693128451227024E-2</c:v>
                </c:pt>
                <c:pt idx="128">
                  <c:v>3.383684802901539E-2</c:v>
                </c:pt>
                <c:pt idx="129">
                  <c:v>3.4896236000611168E-2</c:v>
                </c:pt>
                <c:pt idx="130">
                  <c:v>3.5417132759071851E-2</c:v>
                </c:pt>
                <c:pt idx="131">
                  <c:v>3.7879851912995192E-2</c:v>
                </c:pt>
                <c:pt idx="132">
                  <c:v>3.5986146252000521E-2</c:v>
                </c:pt>
                <c:pt idx="133">
                  <c:v>3.6246594631230859E-2</c:v>
                </c:pt>
                <c:pt idx="134">
                  <c:v>3.7141389317162911E-2</c:v>
                </c:pt>
                <c:pt idx="135">
                  <c:v>4.0462768309246153E-2</c:v>
                </c:pt>
                <c:pt idx="136">
                  <c:v>3.5609915009751553E-2</c:v>
                </c:pt>
                <c:pt idx="137">
                  <c:v>3.3166997500157107E-2</c:v>
                </c:pt>
                <c:pt idx="138">
                  <c:v>3.3564228575404545E-2</c:v>
                </c:pt>
                <c:pt idx="139">
                  <c:v>3.3286437991746028E-2</c:v>
                </c:pt>
                <c:pt idx="140">
                  <c:v>3.4262961757455933E-2</c:v>
                </c:pt>
                <c:pt idx="141">
                  <c:v>3.4359132163830332E-2</c:v>
                </c:pt>
                <c:pt idx="142">
                  <c:v>3.4985217274968068E-2</c:v>
                </c:pt>
                <c:pt idx="143">
                  <c:v>3.5820102527420981E-2</c:v>
                </c:pt>
                <c:pt idx="144">
                  <c:v>3.6800094734016513E-2</c:v>
                </c:pt>
                <c:pt idx="145">
                  <c:v>3.8571395963029081E-2</c:v>
                </c:pt>
                <c:pt idx="146">
                  <c:v>3.5296431016251788E-2</c:v>
                </c:pt>
                <c:pt idx="147">
                  <c:v>3.5974921116043376E-2</c:v>
                </c:pt>
                <c:pt idx="148">
                  <c:v>3.6328702086378055E-2</c:v>
                </c:pt>
                <c:pt idx="149">
                  <c:v>3.7295009717115725E-2</c:v>
                </c:pt>
                <c:pt idx="150">
                  <c:v>3.5782138865363675E-2</c:v>
                </c:pt>
                <c:pt idx="151">
                  <c:v>3.4148755458476232E-2</c:v>
                </c:pt>
                <c:pt idx="152">
                  <c:v>3.4246439366327999E-2</c:v>
                </c:pt>
                <c:pt idx="153">
                  <c:v>3.4230106162884737E-2</c:v>
                </c:pt>
                <c:pt idx="154">
                  <c:v>3.5782517240733017E-2</c:v>
                </c:pt>
                <c:pt idx="155">
                  <c:v>3.6637897825691948E-2</c:v>
                </c:pt>
                <c:pt idx="156">
                  <c:v>3.848134262512571E-2</c:v>
                </c:pt>
                <c:pt idx="157">
                  <c:v>3.6918021724128079E-2</c:v>
                </c:pt>
                <c:pt idx="158">
                  <c:v>3.3457842034057911E-2</c:v>
                </c:pt>
                <c:pt idx="159">
                  <c:v>3.3950360639817954E-2</c:v>
                </c:pt>
                <c:pt idx="160">
                  <c:v>3.4501464365264446E-2</c:v>
                </c:pt>
                <c:pt idx="161">
                  <c:v>3.4771561316413013E-2</c:v>
                </c:pt>
                <c:pt idx="162">
                  <c:v>3.6174324935686557E-2</c:v>
                </c:pt>
                <c:pt idx="163">
                  <c:v>3.380468612262133E-2</c:v>
                </c:pt>
                <c:pt idx="164">
                  <c:v>3.4738075096226249E-2</c:v>
                </c:pt>
                <c:pt idx="165">
                  <c:v>3.4500833739648878E-2</c:v>
                </c:pt>
                <c:pt idx="166">
                  <c:v>3.5106738831088377E-2</c:v>
                </c:pt>
                <c:pt idx="167">
                  <c:v>3.5949380778612795E-2</c:v>
                </c:pt>
                <c:pt idx="168">
                  <c:v>3.7482936150555542E-2</c:v>
                </c:pt>
                <c:pt idx="169">
                  <c:v>3.5085297560159004E-2</c:v>
                </c:pt>
                <c:pt idx="170">
                  <c:v>3.4163890473249907E-2</c:v>
                </c:pt>
                <c:pt idx="171">
                  <c:v>3.4975127265118956E-2</c:v>
                </c:pt>
                <c:pt idx="172">
                  <c:v>3.4529842517965086E-2</c:v>
                </c:pt>
                <c:pt idx="173">
                  <c:v>3.5133855732557881E-2</c:v>
                </c:pt>
                <c:pt idx="174">
                  <c:v>3.5248692657153149E-2</c:v>
                </c:pt>
                <c:pt idx="175">
                  <c:v>3.5182035529587416E-2</c:v>
                </c:pt>
                <c:pt idx="176">
                  <c:v>3.65357995385312E-2</c:v>
                </c:pt>
                <c:pt idx="177">
                  <c:v>3.5851886058445706E-2</c:v>
                </c:pt>
                <c:pt idx="178">
                  <c:v>3.6440890383387929E-2</c:v>
                </c:pt>
                <c:pt idx="179">
                  <c:v>3.6665140852284568E-2</c:v>
                </c:pt>
                <c:pt idx="180">
                  <c:v>3.6977868095045656E-2</c:v>
                </c:pt>
                <c:pt idx="181">
                  <c:v>3.7257613618112431E-2</c:v>
                </c:pt>
                <c:pt idx="182">
                  <c:v>3.7810798408090297E-2</c:v>
                </c:pt>
                <c:pt idx="183">
                  <c:v>3.9513235319882642E-2</c:v>
                </c:pt>
                <c:pt idx="184">
                  <c:v>4.0825188850514137E-2</c:v>
                </c:pt>
                <c:pt idx="185">
                  <c:v>3.7441945485543499E-2</c:v>
                </c:pt>
                <c:pt idx="186">
                  <c:v>3.8312839460645447E-2</c:v>
                </c:pt>
                <c:pt idx="187">
                  <c:v>3.8032274124278426E-2</c:v>
                </c:pt>
                <c:pt idx="188">
                  <c:v>3.859245885858912E-2</c:v>
                </c:pt>
                <c:pt idx="189">
                  <c:v>3.9653801769593162E-2</c:v>
                </c:pt>
                <c:pt idx="190">
                  <c:v>4.0325481112736601E-2</c:v>
                </c:pt>
                <c:pt idx="191">
                  <c:v>4.0934791582500178E-2</c:v>
                </c:pt>
                <c:pt idx="192">
                  <c:v>4.1942720503865459E-2</c:v>
                </c:pt>
                <c:pt idx="193">
                  <c:v>3.9066752384059197E-2</c:v>
                </c:pt>
                <c:pt idx="194">
                  <c:v>3.9388686760807597E-2</c:v>
                </c:pt>
                <c:pt idx="195">
                  <c:v>3.9793863718811218E-2</c:v>
                </c:pt>
                <c:pt idx="196">
                  <c:v>4.0552506334341737E-2</c:v>
                </c:pt>
                <c:pt idx="197">
                  <c:v>4.1014502660308205E-2</c:v>
                </c:pt>
                <c:pt idx="198">
                  <c:v>4.0763387540188295E-2</c:v>
                </c:pt>
                <c:pt idx="199">
                  <c:v>4.1198077777000588E-2</c:v>
                </c:pt>
                <c:pt idx="200">
                  <c:v>4.1767091269929252E-2</c:v>
                </c:pt>
                <c:pt idx="201">
                  <c:v>4.1748361689146828E-2</c:v>
                </c:pt>
                <c:pt idx="202">
                  <c:v>4.3046189205989557E-2</c:v>
                </c:pt>
                <c:pt idx="203">
                  <c:v>4.3902704917056522E-2</c:v>
                </c:pt>
                <c:pt idx="204">
                  <c:v>4.3980965555948735E-2</c:v>
                </c:pt>
                <c:pt idx="205">
                  <c:v>4.4902120392611607E-2</c:v>
                </c:pt>
                <c:pt idx="206">
                  <c:v>4.6041723942507863E-2</c:v>
                </c:pt>
                <c:pt idx="207">
                  <c:v>4.4739734296602371E-2</c:v>
                </c:pt>
                <c:pt idx="208">
                  <c:v>4.5752645160330653E-2</c:v>
                </c:pt>
                <c:pt idx="209">
                  <c:v>4.3898542787993759E-2</c:v>
                </c:pt>
                <c:pt idx="210">
                  <c:v>4.4753355809898678E-2</c:v>
                </c:pt>
                <c:pt idx="211">
                  <c:v>4.5355540210206324E-2</c:v>
                </c:pt>
                <c:pt idx="212">
                  <c:v>4.6519864284232916E-2</c:v>
                </c:pt>
                <c:pt idx="213">
                  <c:v>4.7198102133778286E-2</c:v>
                </c:pt>
                <c:pt idx="214">
                  <c:v>4.933201309174351E-2</c:v>
                </c:pt>
                <c:pt idx="215">
                  <c:v>4.7442784872619381E-2</c:v>
                </c:pt>
                <c:pt idx="216">
                  <c:v>4.8184842034460412E-2</c:v>
                </c:pt>
                <c:pt idx="217">
                  <c:v>4.9500831569031553E-2</c:v>
                </c:pt>
                <c:pt idx="218">
                  <c:v>4.6659673983204752E-2</c:v>
                </c:pt>
                <c:pt idx="219">
                  <c:v>5.5008652632856994E-2</c:v>
                </c:pt>
                <c:pt idx="220">
                  <c:v>4.8811620833775278E-2</c:v>
                </c:pt>
                <c:pt idx="221">
                  <c:v>4.9453849960671599E-2</c:v>
                </c:pt>
                <c:pt idx="222">
                  <c:v>4.9633830511355233E-2</c:v>
                </c:pt>
                <c:pt idx="223">
                  <c:v>5.0511850555913125E-2</c:v>
                </c:pt>
                <c:pt idx="224">
                  <c:v>5.1270682359128315E-2</c:v>
                </c:pt>
                <c:pt idx="225">
                  <c:v>5.2799318851269608E-2</c:v>
                </c:pt>
                <c:pt idx="226">
                  <c:v>5.9181313143397959E-2</c:v>
                </c:pt>
                <c:pt idx="227">
                  <c:v>5.2663103718306521E-2</c:v>
                </c:pt>
                <c:pt idx="228">
                  <c:v>5.3361647712673238E-2</c:v>
                </c:pt>
                <c:pt idx="229">
                  <c:v>5.4548295933491003E-2</c:v>
                </c:pt>
                <c:pt idx="230">
                  <c:v>5.5863654842446583E-2</c:v>
                </c:pt>
                <c:pt idx="231">
                  <c:v>5.786494523345747E-2</c:v>
                </c:pt>
                <c:pt idx="232">
                  <c:v>5.7357291612923744E-2</c:v>
                </c:pt>
                <c:pt idx="233">
                  <c:v>5.567137709225934E-2</c:v>
                </c:pt>
                <c:pt idx="234">
                  <c:v>5.5162399157932918E-2</c:v>
                </c:pt>
                <c:pt idx="235">
                  <c:v>5.6429452144735839E-2</c:v>
                </c:pt>
                <c:pt idx="236">
                  <c:v>5.7137833898705449E-2</c:v>
                </c:pt>
                <c:pt idx="237">
                  <c:v>5.7880269435915822E-2</c:v>
                </c:pt>
                <c:pt idx="238">
                  <c:v>5.9363690071420755E-2</c:v>
                </c:pt>
                <c:pt idx="239">
                  <c:v>5.9743074441747576E-2</c:v>
                </c:pt>
                <c:pt idx="240">
                  <c:v>6.1420853891971133E-2</c:v>
                </c:pt>
                <c:pt idx="241">
                  <c:v>6.3041624786547179E-2</c:v>
                </c:pt>
                <c:pt idx="242">
                  <c:v>7.548084117878541E-2</c:v>
                </c:pt>
                <c:pt idx="243">
                  <c:v>7.3221309598198669E-2</c:v>
                </c:pt>
                <c:pt idx="244">
                  <c:v>6.6601632511562051E-2</c:v>
                </c:pt>
                <c:pt idx="245">
                  <c:v>6.4991014689396678E-2</c:v>
                </c:pt>
                <c:pt idx="246">
                  <c:v>6.6175329595436844E-2</c:v>
                </c:pt>
                <c:pt idx="247">
                  <c:v>6.6819828974549217E-2</c:v>
                </c:pt>
                <c:pt idx="248">
                  <c:v>7.3138697642559022E-2</c:v>
                </c:pt>
                <c:pt idx="249">
                  <c:v>7.1086641889494762E-2</c:v>
                </c:pt>
                <c:pt idx="250">
                  <c:v>7.2540864558998816E-2</c:v>
                </c:pt>
                <c:pt idx="251">
                  <c:v>7.3872115233466748E-2</c:v>
                </c:pt>
                <c:pt idx="252">
                  <c:v>7.6113358671201961E-2</c:v>
                </c:pt>
                <c:pt idx="253">
                  <c:v>7.8992795231893856E-2</c:v>
                </c:pt>
                <c:pt idx="254">
                  <c:v>7.9934949901555197E-2</c:v>
                </c:pt>
                <c:pt idx="255">
                  <c:v>8.0337919669904334E-2</c:v>
                </c:pt>
                <c:pt idx="256">
                  <c:v>8.3494831501446959E-2</c:v>
                </c:pt>
                <c:pt idx="257">
                  <c:v>8.6778499081719099E-2</c:v>
                </c:pt>
                <c:pt idx="258">
                  <c:v>9.1087563912907829E-2</c:v>
                </c:pt>
                <c:pt idx="259">
                  <c:v>9.3772767784004216E-2</c:v>
                </c:pt>
                <c:pt idx="260">
                  <c:v>9.7798051088186511E-2</c:v>
                </c:pt>
                <c:pt idx="261">
                  <c:v>0.10355377108149245</c:v>
                </c:pt>
                <c:pt idx="262">
                  <c:v>0.10632915441561533</c:v>
                </c:pt>
                <c:pt idx="263">
                  <c:v>0.11205460437937391</c:v>
                </c:pt>
                <c:pt idx="264">
                  <c:v>0.11761861418554662</c:v>
                </c:pt>
                <c:pt idx="265">
                  <c:v>0.12735421243871381</c:v>
                </c:pt>
                <c:pt idx="266">
                  <c:v>0.13045436796485516</c:v>
                </c:pt>
                <c:pt idx="267">
                  <c:v>0.13392911510664496</c:v>
                </c:pt>
                <c:pt idx="268">
                  <c:v>0.13668431842106962</c:v>
                </c:pt>
                <c:pt idx="269">
                  <c:v>0.13538333777614903</c:v>
                </c:pt>
                <c:pt idx="270">
                  <c:v>0.13816881112012103</c:v>
                </c:pt>
                <c:pt idx="271">
                  <c:v>0.13659981458858328</c:v>
                </c:pt>
                <c:pt idx="272">
                  <c:v>0.12606836680856692</c:v>
                </c:pt>
                <c:pt idx="273">
                  <c:v>0.11195685740896059</c:v>
                </c:pt>
                <c:pt idx="274">
                  <c:v>9.7072201004665626E-2</c:v>
                </c:pt>
                <c:pt idx="275">
                  <c:v>8.127376808340997E-2</c:v>
                </c:pt>
                <c:pt idx="276">
                  <c:v>8.0725754423479776E-2</c:v>
                </c:pt>
                <c:pt idx="277">
                  <c:v>4.7193372441661503E-2</c:v>
                </c:pt>
                <c:pt idx="278">
                  <c:v>3.4800759282413891E-2</c:v>
                </c:pt>
                <c:pt idx="279">
                  <c:v>2.2027626626731432E-2</c:v>
                </c:pt>
                <c:pt idx="280">
                  <c:v>1.1388972492068215E-2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7D-45B5-8A78-6B7F27DD6D87}"/>
            </c:ext>
          </c:extLst>
        </c:ser>
        <c:ser>
          <c:idx val="1"/>
          <c:order val="1"/>
          <c:tx>
            <c:v>61 MeV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Sheet1!$P$2:$P$401</c:f>
              <c:numCache>
                <c:formatCode>General</c:formatCode>
                <c:ptCount val="400"/>
                <c:pt idx="0">
                  <c:v>2.4529314467882975E-2</c:v>
                </c:pt>
                <c:pt idx="1">
                  <c:v>2.4825098339171334E-2</c:v>
                </c:pt>
                <c:pt idx="2">
                  <c:v>2.4452381599613927E-2</c:v>
                </c:pt>
                <c:pt idx="3">
                  <c:v>2.5472852100966576E-2</c:v>
                </c:pt>
                <c:pt idx="4">
                  <c:v>2.4962576486770697E-2</c:v>
                </c:pt>
                <c:pt idx="5">
                  <c:v>2.5178198408225716E-2</c:v>
                </c:pt>
                <c:pt idx="6">
                  <c:v>2.4753816363639779E-2</c:v>
                </c:pt>
                <c:pt idx="7">
                  <c:v>2.5854852450021292E-2</c:v>
                </c:pt>
                <c:pt idx="8">
                  <c:v>2.5683468945996955E-2</c:v>
                </c:pt>
                <c:pt idx="9">
                  <c:v>2.5758625819405651E-2</c:v>
                </c:pt>
                <c:pt idx="10">
                  <c:v>2.6270677428461883E-2</c:v>
                </c:pt>
                <c:pt idx="11">
                  <c:v>2.549424476632995E-2</c:v>
                </c:pt>
                <c:pt idx="12">
                  <c:v>2.5578039432923107E-2</c:v>
                </c:pt>
                <c:pt idx="13">
                  <c:v>2.7062851863219699E-2</c:v>
                </c:pt>
                <c:pt idx="14">
                  <c:v>2.945269512894581E-2</c:v>
                </c:pt>
                <c:pt idx="15">
                  <c:v>3.4766148842974076E-2</c:v>
                </c:pt>
                <c:pt idx="16">
                  <c:v>3.558819228220151E-2</c:v>
                </c:pt>
                <c:pt idx="17">
                  <c:v>4.3751754475424925E-2</c:v>
                </c:pt>
                <c:pt idx="18">
                  <c:v>5.1915316668648334E-2</c:v>
                </c:pt>
                <c:pt idx="19">
                  <c:v>4.3257341724413582E-2</c:v>
                </c:pt>
                <c:pt idx="20">
                  <c:v>2.772473285685868E-2</c:v>
                </c:pt>
                <c:pt idx="21">
                  <c:v>2.827981197775899E-2</c:v>
                </c:pt>
                <c:pt idx="22">
                  <c:v>2.84976135292699E-2</c:v>
                </c:pt>
                <c:pt idx="23">
                  <c:v>2.8935961351621364E-2</c:v>
                </c:pt>
                <c:pt idx="24">
                  <c:v>2.9461575103247591E-2</c:v>
                </c:pt>
                <c:pt idx="25">
                  <c:v>2.947812414626454E-2</c:v>
                </c:pt>
                <c:pt idx="26">
                  <c:v>3.116515780952438E-2</c:v>
                </c:pt>
                <c:pt idx="27">
                  <c:v>3.1339124578800143E-2</c:v>
                </c:pt>
                <c:pt idx="28">
                  <c:v>2.9944484251186166E-2</c:v>
                </c:pt>
                <c:pt idx="29">
                  <c:v>2.9183389726484581E-2</c:v>
                </c:pt>
                <c:pt idx="30">
                  <c:v>2.9640143313752462E-2</c:v>
                </c:pt>
                <c:pt idx="31">
                  <c:v>3.0785175636447337E-2</c:v>
                </c:pt>
                <c:pt idx="32">
                  <c:v>3.1044713067176613E-2</c:v>
                </c:pt>
                <c:pt idx="33">
                  <c:v>3.1962014412550407E-2</c:v>
                </c:pt>
                <c:pt idx="34">
                  <c:v>3.3084766072451727E-2</c:v>
                </c:pt>
                <c:pt idx="35">
                  <c:v>3.449789289202123E-2</c:v>
                </c:pt>
                <c:pt idx="36">
                  <c:v>3.9672657552863526E-2</c:v>
                </c:pt>
                <c:pt idx="37">
                  <c:v>3.4496197624199983E-2</c:v>
                </c:pt>
                <c:pt idx="38">
                  <c:v>3.5043930584541548E-2</c:v>
                </c:pt>
                <c:pt idx="39">
                  <c:v>3.2660384027865787E-2</c:v>
                </c:pt>
                <c:pt idx="40">
                  <c:v>3.3679966531788258E-2</c:v>
                </c:pt>
                <c:pt idx="41">
                  <c:v>3.0664973075216886E-2</c:v>
                </c:pt>
                <c:pt idx="42">
                  <c:v>3.1381425547292258E-2</c:v>
                </c:pt>
                <c:pt idx="43">
                  <c:v>3.6656856825901085E-2</c:v>
                </c:pt>
                <c:pt idx="44">
                  <c:v>4.4081322612579597E-2</c:v>
                </c:pt>
                <c:pt idx="45">
                  <c:v>3.7561726207252392E-2</c:v>
                </c:pt>
                <c:pt idx="46">
                  <c:v>3.7751192568036711E-2</c:v>
                </c:pt>
                <c:pt idx="47">
                  <c:v>3.3462245707316457E-2</c:v>
                </c:pt>
                <c:pt idx="48">
                  <c:v>2.8200295844238513E-2</c:v>
                </c:pt>
                <c:pt idx="49">
                  <c:v>2.7946812941442269E-2</c:v>
                </c:pt>
                <c:pt idx="50">
                  <c:v>2.7861888096301617E-2</c:v>
                </c:pt>
                <c:pt idx="51">
                  <c:v>2.8449258032844756E-2</c:v>
                </c:pt>
                <c:pt idx="52">
                  <c:v>2.9135437865254969E-2</c:v>
                </c:pt>
                <c:pt idx="53">
                  <c:v>2.8733336483462588E-2</c:v>
                </c:pt>
                <c:pt idx="54">
                  <c:v>2.9067465698326803E-2</c:v>
                </c:pt>
                <c:pt idx="55">
                  <c:v>2.8954770751733319E-2</c:v>
                </c:pt>
                <c:pt idx="56">
                  <c:v>2.930819372894413E-2</c:v>
                </c:pt>
                <c:pt idx="57">
                  <c:v>3.003401053755592E-2</c:v>
                </c:pt>
                <c:pt idx="58">
                  <c:v>3.1096055464048717E-2</c:v>
                </c:pt>
                <c:pt idx="59">
                  <c:v>3.1527380033997868E-2</c:v>
                </c:pt>
                <c:pt idx="60">
                  <c:v>3.3863055456483125E-2</c:v>
                </c:pt>
                <c:pt idx="61">
                  <c:v>2.9458588202800628E-2</c:v>
                </c:pt>
                <c:pt idx="62">
                  <c:v>2.8738583741004547E-2</c:v>
                </c:pt>
                <c:pt idx="63">
                  <c:v>2.9617781923919798E-2</c:v>
                </c:pt>
                <c:pt idx="64">
                  <c:v>2.8781611252848623E-2</c:v>
                </c:pt>
                <c:pt idx="65">
                  <c:v>2.9397720015313884E-2</c:v>
                </c:pt>
                <c:pt idx="66">
                  <c:v>3.0220651451971503E-2</c:v>
                </c:pt>
                <c:pt idx="67">
                  <c:v>3.1673657428859907E-2</c:v>
                </c:pt>
                <c:pt idx="68">
                  <c:v>3.3921905467992189E-2</c:v>
                </c:pt>
                <c:pt idx="69">
                  <c:v>2.9043409040672895E-2</c:v>
                </c:pt>
                <c:pt idx="70">
                  <c:v>2.8200295844238513E-2</c:v>
                </c:pt>
                <c:pt idx="71">
                  <c:v>2.8944518417766716E-2</c:v>
                </c:pt>
                <c:pt idx="72">
                  <c:v>2.8723568511730628E-2</c:v>
                </c:pt>
                <c:pt idx="73">
                  <c:v>2.9016769117767557E-2</c:v>
                </c:pt>
                <c:pt idx="74">
                  <c:v>2.9501131352410063E-2</c:v>
                </c:pt>
                <c:pt idx="75">
                  <c:v>2.9004014245588641E-2</c:v>
                </c:pt>
                <c:pt idx="76">
                  <c:v>2.9592595087718387E-2</c:v>
                </c:pt>
                <c:pt idx="77">
                  <c:v>2.9277598181122546E-2</c:v>
                </c:pt>
                <c:pt idx="78">
                  <c:v>3.0271105851413429E-2</c:v>
                </c:pt>
                <c:pt idx="79">
                  <c:v>2.9936895909510097E-2</c:v>
                </c:pt>
                <c:pt idx="80">
                  <c:v>2.9962809289063475E-2</c:v>
                </c:pt>
                <c:pt idx="81">
                  <c:v>3.1012745159690207E-2</c:v>
                </c:pt>
                <c:pt idx="82">
                  <c:v>3.0597969632758008E-2</c:v>
                </c:pt>
                <c:pt idx="83">
                  <c:v>3.1398136044387424E-2</c:v>
                </c:pt>
                <c:pt idx="84">
                  <c:v>3.1624010299809047E-2</c:v>
                </c:pt>
                <c:pt idx="85">
                  <c:v>3.2615580521161362E-2</c:v>
                </c:pt>
                <c:pt idx="86">
                  <c:v>3.4490385277384274E-2</c:v>
                </c:pt>
                <c:pt idx="87">
                  <c:v>3.1208992591759528E-2</c:v>
                </c:pt>
                <c:pt idx="88">
                  <c:v>3.2459696608645582E-2</c:v>
                </c:pt>
                <c:pt idx="89">
                  <c:v>3.3074675192563345E-2</c:v>
                </c:pt>
                <c:pt idx="90">
                  <c:v>2.921963616704366E-2</c:v>
                </c:pt>
                <c:pt idx="91">
                  <c:v>2.9661858887272262E-2</c:v>
                </c:pt>
                <c:pt idx="92">
                  <c:v>2.970843838883705E-2</c:v>
                </c:pt>
                <c:pt idx="93">
                  <c:v>2.9022581464583266E-2</c:v>
                </c:pt>
                <c:pt idx="94">
                  <c:v>3.0070741340349646E-2</c:v>
                </c:pt>
                <c:pt idx="95">
                  <c:v>2.9680183925149574E-2</c:v>
                </c:pt>
                <c:pt idx="96">
                  <c:v>3.0568504263483922E-2</c:v>
                </c:pt>
                <c:pt idx="97">
                  <c:v>2.9568942065260014E-2</c:v>
                </c:pt>
                <c:pt idx="98">
                  <c:v>3.0715669655776136E-2</c:v>
                </c:pt>
                <c:pt idx="99">
                  <c:v>3.1358176160029415E-2</c:v>
                </c:pt>
                <c:pt idx="100">
                  <c:v>3.0968426015220415E-2</c:v>
                </c:pt>
                <c:pt idx="101">
                  <c:v>3.0906831284381712E-2</c:v>
                </c:pt>
                <c:pt idx="102">
                  <c:v>3.1635231358244927E-2</c:v>
                </c:pt>
                <c:pt idx="103">
                  <c:v>3.2111520888976723E-2</c:v>
                </c:pt>
                <c:pt idx="104">
                  <c:v>3.0664407985943141E-2</c:v>
                </c:pt>
                <c:pt idx="105">
                  <c:v>3.1528590939584475E-2</c:v>
                </c:pt>
                <c:pt idx="106">
                  <c:v>3.1941509744617208E-2</c:v>
                </c:pt>
                <c:pt idx="107">
                  <c:v>3.1966615853779509E-2</c:v>
                </c:pt>
                <c:pt idx="108">
                  <c:v>3.4261443394476586E-2</c:v>
                </c:pt>
                <c:pt idx="109">
                  <c:v>3.9917744843592631E-2</c:v>
                </c:pt>
                <c:pt idx="110">
                  <c:v>3.2383248102611166E-2</c:v>
                </c:pt>
                <c:pt idx="111">
                  <c:v>3.247600347054521E-2</c:v>
                </c:pt>
                <c:pt idx="112">
                  <c:v>3.2776550237140885E-2</c:v>
                </c:pt>
                <c:pt idx="113">
                  <c:v>3.2982081278707519E-2</c:v>
                </c:pt>
                <c:pt idx="114">
                  <c:v>3.3424142544857906E-2</c:v>
                </c:pt>
                <c:pt idx="115">
                  <c:v>3.3894135366539353E-2</c:v>
                </c:pt>
                <c:pt idx="116">
                  <c:v>3.5014545942306574E-2</c:v>
                </c:pt>
                <c:pt idx="117">
                  <c:v>3.6846161732607192E-2</c:v>
                </c:pt>
                <c:pt idx="118">
                  <c:v>3.4986775840853732E-2</c:v>
                </c:pt>
                <c:pt idx="119">
                  <c:v>3.7804472413847386E-2</c:v>
                </c:pt>
                <c:pt idx="120">
                  <c:v>3.9757501670965069E-2</c:v>
                </c:pt>
                <c:pt idx="121">
                  <c:v>4.4083502242635485E-2</c:v>
                </c:pt>
                <c:pt idx="122">
                  <c:v>3.8386030003574823E-2</c:v>
                </c:pt>
                <c:pt idx="123">
                  <c:v>4.1266128577798253E-2</c:v>
                </c:pt>
                <c:pt idx="124">
                  <c:v>3.9531869596660774E-2</c:v>
                </c:pt>
                <c:pt idx="125">
                  <c:v>3.8087017050722184E-2</c:v>
                </c:pt>
                <c:pt idx="126">
                  <c:v>3.4226972948777863E-2</c:v>
                </c:pt>
                <c:pt idx="127">
                  <c:v>3.577555973996905E-2</c:v>
                </c:pt>
                <c:pt idx="128">
                  <c:v>3.5981736597848542E-2</c:v>
                </c:pt>
                <c:pt idx="129">
                  <c:v>3.2903856777812754E-2</c:v>
                </c:pt>
                <c:pt idx="130">
                  <c:v>3.2817559573007284E-2</c:v>
                </c:pt>
                <c:pt idx="131">
                  <c:v>3.6659843726348049E-2</c:v>
                </c:pt>
                <c:pt idx="132">
                  <c:v>4.7273673374069222E-2</c:v>
                </c:pt>
                <c:pt idx="133">
                  <c:v>3.3515121917931594E-2</c:v>
                </c:pt>
                <c:pt idx="134">
                  <c:v>3.4554563273474406E-2</c:v>
                </c:pt>
                <c:pt idx="135">
                  <c:v>3.4289374950007633E-2</c:v>
                </c:pt>
                <c:pt idx="136">
                  <c:v>3.4102007492240093E-2</c:v>
                </c:pt>
                <c:pt idx="137">
                  <c:v>3.4339587168332242E-2</c:v>
                </c:pt>
                <c:pt idx="138">
                  <c:v>3.4034358233468356E-2</c:v>
                </c:pt>
                <c:pt idx="139">
                  <c:v>3.4578377750010998E-2</c:v>
                </c:pt>
                <c:pt idx="140">
                  <c:v>3.4758237593141575E-2</c:v>
                </c:pt>
                <c:pt idx="141">
                  <c:v>3.5422217489797347E-2</c:v>
                </c:pt>
                <c:pt idx="142">
                  <c:v>3.559965552175471E-2</c:v>
                </c:pt>
                <c:pt idx="143">
                  <c:v>3.5237029662085695E-2</c:v>
                </c:pt>
                <c:pt idx="144">
                  <c:v>3.6696009439868019E-2</c:v>
                </c:pt>
                <c:pt idx="145">
                  <c:v>3.6757604170706726E-2</c:v>
                </c:pt>
                <c:pt idx="146">
                  <c:v>3.8717979588383147E-2</c:v>
                </c:pt>
                <c:pt idx="147">
                  <c:v>3.425886012922516E-2</c:v>
                </c:pt>
                <c:pt idx="148">
                  <c:v>3.5236383845772837E-2</c:v>
                </c:pt>
                <c:pt idx="149">
                  <c:v>3.5394608842422723E-2</c:v>
                </c:pt>
                <c:pt idx="150">
                  <c:v>3.5514730676614058E-2</c:v>
                </c:pt>
                <c:pt idx="151">
                  <c:v>3.5344154442980794E-2</c:v>
                </c:pt>
                <c:pt idx="152">
                  <c:v>3.6182827652264285E-2</c:v>
                </c:pt>
                <c:pt idx="153">
                  <c:v>3.6759380165567082E-2</c:v>
                </c:pt>
                <c:pt idx="154">
                  <c:v>3.7226951176075308E-2</c:v>
                </c:pt>
                <c:pt idx="155">
                  <c:v>3.7104730438867188E-2</c:v>
                </c:pt>
                <c:pt idx="156">
                  <c:v>3.6737018775734417E-2</c:v>
                </c:pt>
                <c:pt idx="157">
                  <c:v>3.7429979679429626E-2</c:v>
                </c:pt>
                <c:pt idx="158">
                  <c:v>3.7308081850377928E-2</c:v>
                </c:pt>
                <c:pt idx="159">
                  <c:v>3.8664376834416044E-2</c:v>
                </c:pt>
                <c:pt idx="160">
                  <c:v>3.8411943383128193E-2</c:v>
                </c:pt>
                <c:pt idx="161">
                  <c:v>3.9415622660346573E-2</c:v>
                </c:pt>
                <c:pt idx="162">
                  <c:v>3.9965535250744026E-2</c:v>
                </c:pt>
                <c:pt idx="163">
                  <c:v>4.2002682082611285E-2</c:v>
                </c:pt>
                <c:pt idx="164">
                  <c:v>3.751296707563171E-2</c:v>
                </c:pt>
                <c:pt idx="165">
                  <c:v>3.8745265327601343E-2</c:v>
                </c:pt>
                <c:pt idx="166">
                  <c:v>3.8829705810507355E-2</c:v>
                </c:pt>
                <c:pt idx="167">
                  <c:v>3.8914227020452469E-2</c:v>
                </c:pt>
                <c:pt idx="168">
                  <c:v>3.8799675351959523E-2</c:v>
                </c:pt>
                <c:pt idx="169">
                  <c:v>3.8788696474640956E-2</c:v>
                </c:pt>
                <c:pt idx="170">
                  <c:v>4.0703057480026346E-2</c:v>
                </c:pt>
                <c:pt idx="171">
                  <c:v>4.0671573934774587E-2</c:v>
                </c:pt>
                <c:pt idx="172">
                  <c:v>3.9659095410293534E-2</c:v>
                </c:pt>
                <c:pt idx="173">
                  <c:v>4.0944673508073841E-2</c:v>
                </c:pt>
                <c:pt idx="174">
                  <c:v>4.1507986786963075E-2</c:v>
                </c:pt>
                <c:pt idx="175">
                  <c:v>4.2312270277586959E-2</c:v>
                </c:pt>
                <c:pt idx="176">
                  <c:v>4.2700002246418282E-2</c:v>
                </c:pt>
                <c:pt idx="177">
                  <c:v>4.7247598540437634E-2</c:v>
                </c:pt>
                <c:pt idx="178">
                  <c:v>5.2039555581834138E-2</c:v>
                </c:pt>
                <c:pt idx="179">
                  <c:v>4.7669397319772155E-2</c:v>
                </c:pt>
                <c:pt idx="180">
                  <c:v>4.5466114241422509E-2</c:v>
                </c:pt>
                <c:pt idx="181">
                  <c:v>4.5985431283998374E-2</c:v>
                </c:pt>
                <c:pt idx="182">
                  <c:v>4.6819422325013668E-2</c:v>
                </c:pt>
                <c:pt idx="183">
                  <c:v>4.7657046082788763E-2</c:v>
                </c:pt>
                <c:pt idx="184">
                  <c:v>4.3337826582403344E-2</c:v>
                </c:pt>
                <c:pt idx="185">
                  <c:v>4.6525818083781201E-2</c:v>
                </c:pt>
                <c:pt idx="186">
                  <c:v>4.5199715012369128E-2</c:v>
                </c:pt>
                <c:pt idx="187">
                  <c:v>4.7497529453513168E-2</c:v>
                </c:pt>
                <c:pt idx="188">
                  <c:v>4.5265830457397828E-2</c:v>
                </c:pt>
                <c:pt idx="189">
                  <c:v>4.666733258333592E-2</c:v>
                </c:pt>
                <c:pt idx="190">
                  <c:v>4.7510203598652975E-2</c:v>
                </c:pt>
                <c:pt idx="191">
                  <c:v>4.2609426508540126E-2</c:v>
                </c:pt>
                <c:pt idx="192">
                  <c:v>4.3019681321282331E-2</c:v>
                </c:pt>
                <c:pt idx="193">
                  <c:v>4.2978671985415925E-2</c:v>
                </c:pt>
                <c:pt idx="194">
                  <c:v>4.388927298654384E-2</c:v>
                </c:pt>
                <c:pt idx="195">
                  <c:v>4.4106025086546354E-2</c:v>
                </c:pt>
                <c:pt idx="196">
                  <c:v>4.5242823251252312E-2</c:v>
                </c:pt>
                <c:pt idx="197">
                  <c:v>4.658273064635169E-2</c:v>
                </c:pt>
                <c:pt idx="198">
                  <c:v>4.3910181289672577E-2</c:v>
                </c:pt>
                <c:pt idx="199">
                  <c:v>4.4711397152810382E-2</c:v>
                </c:pt>
                <c:pt idx="200">
                  <c:v>4.4059041949786035E-2</c:v>
                </c:pt>
                <c:pt idx="201">
                  <c:v>4.4535977296830689E-2</c:v>
                </c:pt>
                <c:pt idx="202">
                  <c:v>4.5530372964551744E-2</c:v>
                </c:pt>
                <c:pt idx="203">
                  <c:v>4.5680283076173597E-2</c:v>
                </c:pt>
                <c:pt idx="204">
                  <c:v>4.6167712938302179E-2</c:v>
                </c:pt>
                <c:pt idx="205">
                  <c:v>4.630058964467243E-2</c:v>
                </c:pt>
                <c:pt idx="206">
                  <c:v>4.7553392564575268E-2</c:v>
                </c:pt>
                <c:pt idx="207">
                  <c:v>4.7693131069269631E-2</c:v>
                </c:pt>
                <c:pt idx="208">
                  <c:v>4.7781930812287418E-2</c:v>
                </c:pt>
                <c:pt idx="209">
                  <c:v>4.9391627972082679E-2</c:v>
                </c:pt>
                <c:pt idx="210">
                  <c:v>5.0743321514891686E-2</c:v>
                </c:pt>
                <c:pt idx="211">
                  <c:v>5.1560440604733589E-2</c:v>
                </c:pt>
                <c:pt idx="212">
                  <c:v>5.2799923563183762E-2</c:v>
                </c:pt>
                <c:pt idx="213">
                  <c:v>5.5545692344333007E-2</c:v>
                </c:pt>
                <c:pt idx="214">
                  <c:v>6.8123853034646853E-2</c:v>
                </c:pt>
                <c:pt idx="215">
                  <c:v>5.3464064913917739E-2</c:v>
                </c:pt>
                <c:pt idx="216">
                  <c:v>4.9610963337336625E-2</c:v>
                </c:pt>
                <c:pt idx="217">
                  <c:v>4.9211041585600128E-2</c:v>
                </c:pt>
                <c:pt idx="218">
                  <c:v>4.9114492046828058E-2</c:v>
                </c:pt>
                <c:pt idx="219">
                  <c:v>4.9871227311417861E-2</c:v>
                </c:pt>
                <c:pt idx="220">
                  <c:v>5.0595913941482155E-2</c:v>
                </c:pt>
                <c:pt idx="221">
                  <c:v>5.1732873560266325E-2</c:v>
                </c:pt>
                <c:pt idx="222">
                  <c:v>5.1533074138476291E-2</c:v>
                </c:pt>
                <c:pt idx="223">
                  <c:v>5.2697642404635085E-2</c:v>
                </c:pt>
                <c:pt idx="224">
                  <c:v>5.3298816664865536E-2</c:v>
                </c:pt>
                <c:pt idx="225">
                  <c:v>5.4446593706890055E-2</c:v>
                </c:pt>
                <c:pt idx="226">
                  <c:v>5.6883904471611131E-2</c:v>
                </c:pt>
                <c:pt idx="227">
                  <c:v>5.43878244224201E-2</c:v>
                </c:pt>
                <c:pt idx="228">
                  <c:v>5.3728365239954334E-2</c:v>
                </c:pt>
                <c:pt idx="229">
                  <c:v>5.5399092041314539E-2</c:v>
                </c:pt>
                <c:pt idx="230">
                  <c:v>5.602149751283015E-2</c:v>
                </c:pt>
                <c:pt idx="231">
                  <c:v>5.6359905260767056E-2</c:v>
                </c:pt>
                <c:pt idx="232">
                  <c:v>5.7623041241675596E-2</c:v>
                </c:pt>
                <c:pt idx="233">
                  <c:v>5.8772352097443144E-2</c:v>
                </c:pt>
                <c:pt idx="234">
                  <c:v>6.074362566539903E-2</c:v>
                </c:pt>
                <c:pt idx="235">
                  <c:v>6.3259080203975762E-2</c:v>
                </c:pt>
                <c:pt idx="236">
                  <c:v>5.9189630162587666E-2</c:v>
                </c:pt>
                <c:pt idx="237">
                  <c:v>6.0635370705956426E-2</c:v>
                </c:pt>
                <c:pt idx="238">
                  <c:v>6.2258549281282563E-2</c:v>
                </c:pt>
                <c:pt idx="239">
                  <c:v>6.3719870143199006E-2</c:v>
                </c:pt>
                <c:pt idx="240">
                  <c:v>6.5951004050040576E-2</c:v>
                </c:pt>
                <c:pt idx="241">
                  <c:v>6.2662911020169951E-2</c:v>
                </c:pt>
                <c:pt idx="242">
                  <c:v>6.4279792886445725E-2</c:v>
                </c:pt>
                <c:pt idx="243">
                  <c:v>6.5015539120867688E-2</c:v>
                </c:pt>
                <c:pt idx="244">
                  <c:v>6.6555568845913529E-2</c:v>
                </c:pt>
                <c:pt idx="245">
                  <c:v>6.9627474865055397E-2</c:v>
                </c:pt>
                <c:pt idx="246">
                  <c:v>6.7864799966152217E-2</c:v>
                </c:pt>
                <c:pt idx="247">
                  <c:v>7.0800519470320442E-2</c:v>
                </c:pt>
                <c:pt idx="248">
                  <c:v>7.3007193084312569E-2</c:v>
                </c:pt>
                <c:pt idx="249">
                  <c:v>7.5932660254514187E-2</c:v>
                </c:pt>
                <c:pt idx="250">
                  <c:v>7.5632678577192261E-2</c:v>
                </c:pt>
                <c:pt idx="251">
                  <c:v>7.0044187840926156E-2</c:v>
                </c:pt>
                <c:pt idx="252">
                  <c:v>7.1743814922286708E-2</c:v>
                </c:pt>
                <c:pt idx="253">
                  <c:v>7.3049897688000229E-2</c:v>
                </c:pt>
                <c:pt idx="254">
                  <c:v>7.4539150105447705E-2</c:v>
                </c:pt>
                <c:pt idx="255">
                  <c:v>7.647676049809593E-2</c:v>
                </c:pt>
                <c:pt idx="256">
                  <c:v>7.8309990829178694E-2</c:v>
                </c:pt>
                <c:pt idx="257">
                  <c:v>8.0778704412112434E-2</c:v>
                </c:pt>
                <c:pt idx="258">
                  <c:v>8.3538761879183618E-2</c:v>
                </c:pt>
                <c:pt idx="259">
                  <c:v>8.5518996148480408E-2</c:v>
                </c:pt>
                <c:pt idx="260">
                  <c:v>8.4998306746239705E-2</c:v>
                </c:pt>
                <c:pt idx="261">
                  <c:v>8.8010232575325004E-2</c:v>
                </c:pt>
                <c:pt idx="262">
                  <c:v>9.1709145507211584E-2</c:v>
                </c:pt>
                <c:pt idx="263">
                  <c:v>9.5099681149709112E-2</c:v>
                </c:pt>
                <c:pt idx="264">
                  <c:v>0.10017579736876256</c:v>
                </c:pt>
                <c:pt idx="265">
                  <c:v>0.10134068854307776</c:v>
                </c:pt>
                <c:pt idx="266">
                  <c:v>0.10022181178105359</c:v>
                </c:pt>
                <c:pt idx="267">
                  <c:v>0.10601316956659577</c:v>
                </c:pt>
                <c:pt idx="268">
                  <c:v>0.1098662711431769</c:v>
                </c:pt>
                <c:pt idx="269">
                  <c:v>0.10964184997445921</c:v>
                </c:pt>
                <c:pt idx="270">
                  <c:v>0.11625177993654723</c:v>
                </c:pt>
                <c:pt idx="271">
                  <c:v>0.12081931580922604</c:v>
                </c:pt>
                <c:pt idx="272">
                  <c:v>0.12135453607850602</c:v>
                </c:pt>
                <c:pt idx="273">
                  <c:v>0.13349749730099358</c:v>
                </c:pt>
                <c:pt idx="274">
                  <c:v>0.13504745645184957</c:v>
                </c:pt>
                <c:pt idx="275">
                  <c:v>0.14082428337035252</c:v>
                </c:pt>
                <c:pt idx="276">
                  <c:v>0.14093165033236493</c:v>
                </c:pt>
                <c:pt idx="277">
                  <c:v>0.14493248239051201</c:v>
                </c:pt>
                <c:pt idx="278">
                  <c:v>0.1534782467503879</c:v>
                </c:pt>
                <c:pt idx="279">
                  <c:v>0.15737978455043328</c:v>
                </c:pt>
                <c:pt idx="280">
                  <c:v>0.15137853646321264</c:v>
                </c:pt>
                <c:pt idx="281">
                  <c:v>0.13956897791223735</c:v>
                </c:pt>
                <c:pt idx="282">
                  <c:v>0.12722419909198207</c:v>
                </c:pt>
                <c:pt idx="283">
                  <c:v>0.10972822790630379</c:v>
                </c:pt>
                <c:pt idx="284">
                  <c:v>0.11964150830865369</c:v>
                </c:pt>
                <c:pt idx="285">
                  <c:v>9.6618156755313364E-2</c:v>
                </c:pt>
                <c:pt idx="286">
                  <c:v>7.5637683653616908E-2</c:v>
                </c:pt>
                <c:pt idx="287">
                  <c:v>4.532459974186779E-2</c:v>
                </c:pt>
                <c:pt idx="288">
                  <c:v>2.5226957539846398E-2</c:v>
                </c:pt>
                <c:pt idx="289">
                  <c:v>1.050194197151876E-2</c:v>
                </c:pt>
                <c:pt idx="290">
                  <c:v>6.4316200781083027E-3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7D-45B5-8A78-6B7F27DD6D87}"/>
            </c:ext>
          </c:extLst>
        </c:ser>
        <c:ser>
          <c:idx val="2"/>
          <c:order val="2"/>
          <c:tx>
            <c:v>62 MeV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Sheet1!$Q$2:$Q$401</c:f>
              <c:numCache>
                <c:formatCode>General</c:formatCode>
                <c:ptCount val="400"/>
                <c:pt idx="0">
                  <c:v>1.82621712352323E-2</c:v>
                </c:pt>
                <c:pt idx="1">
                  <c:v>1.8096863770991393E-2</c:v>
                </c:pt>
                <c:pt idx="2">
                  <c:v>1.9193259831676471E-2</c:v>
                </c:pt>
                <c:pt idx="3">
                  <c:v>1.8618734119433392E-2</c:v>
                </c:pt>
                <c:pt idx="4">
                  <c:v>1.833216742797749E-2</c:v>
                </c:pt>
                <c:pt idx="5">
                  <c:v>1.8135279402995311E-2</c:v>
                </c:pt>
                <c:pt idx="6">
                  <c:v>1.8774421853749099E-2</c:v>
                </c:pt>
                <c:pt idx="7">
                  <c:v>1.8566838207994825E-2</c:v>
                </c:pt>
                <c:pt idx="8">
                  <c:v>1.8002501814948828E-2</c:v>
                </c:pt>
                <c:pt idx="9">
                  <c:v>1.866379495960932E-2</c:v>
                </c:pt>
                <c:pt idx="10">
                  <c:v>1.8372671553978325E-2</c:v>
                </c:pt>
                <c:pt idx="11">
                  <c:v>1.8927894518674132E-2</c:v>
                </c:pt>
                <c:pt idx="12">
                  <c:v>1.9199145587485967E-2</c:v>
                </c:pt>
                <c:pt idx="13">
                  <c:v>1.9785632674438672E-2</c:v>
                </c:pt>
                <c:pt idx="14">
                  <c:v>2.200361329916559E-2</c:v>
                </c:pt>
                <c:pt idx="15">
                  <c:v>2.3274366964744882E-2</c:v>
                </c:pt>
                <c:pt idx="16">
                  <c:v>1.9687157018099144E-2</c:v>
                </c:pt>
                <c:pt idx="17">
                  <c:v>1.9219334362789508E-2</c:v>
                </c:pt>
                <c:pt idx="18">
                  <c:v>1.9297431380734868E-2</c:v>
                </c:pt>
                <c:pt idx="19">
                  <c:v>1.9037445521967015E-2</c:v>
                </c:pt>
                <c:pt idx="20">
                  <c:v>1.899846030069121E-2</c:v>
                </c:pt>
                <c:pt idx="21">
                  <c:v>1.96001997225911E-2</c:v>
                </c:pt>
                <c:pt idx="22">
                  <c:v>1.9714623878543457E-2</c:v>
                </c:pt>
                <c:pt idx="23">
                  <c:v>1.9519950922951949E-2</c:v>
                </c:pt>
                <c:pt idx="24">
                  <c:v>2.2623642865462732E-2</c:v>
                </c:pt>
                <c:pt idx="25">
                  <c:v>2.4561765294602644E-2</c:v>
                </c:pt>
                <c:pt idx="26">
                  <c:v>2.1673821110743178E-2</c:v>
                </c:pt>
                <c:pt idx="27">
                  <c:v>2.1781346907736015E-2</c:v>
                </c:pt>
                <c:pt idx="28">
                  <c:v>2.2601935185434161E-2</c:v>
                </c:pt>
                <c:pt idx="29">
                  <c:v>1.9262053558181013E-2</c:v>
                </c:pt>
                <c:pt idx="30">
                  <c:v>1.9161046393966433E-2</c:v>
                </c:pt>
                <c:pt idx="31">
                  <c:v>1.9272179589681221E-2</c:v>
                </c:pt>
                <c:pt idx="32">
                  <c:v>1.9417424854012336E-2</c:v>
                </c:pt>
                <c:pt idx="33">
                  <c:v>1.9488496937604426E-2</c:v>
                </c:pt>
                <c:pt idx="34">
                  <c:v>2.0025239894812353E-2</c:v>
                </c:pt>
                <c:pt idx="35">
                  <c:v>1.9691080855305475E-2</c:v>
                </c:pt>
                <c:pt idx="36">
                  <c:v>2.0130107608536389E-2</c:v>
                </c:pt>
                <c:pt idx="37">
                  <c:v>1.9788100894616845E-2</c:v>
                </c:pt>
                <c:pt idx="38">
                  <c:v>1.9667790982854993E-2</c:v>
                </c:pt>
                <c:pt idx="39">
                  <c:v>1.9861514622993359E-2</c:v>
                </c:pt>
                <c:pt idx="40">
                  <c:v>1.9423310609821835E-2</c:v>
                </c:pt>
                <c:pt idx="41">
                  <c:v>1.98854373724126E-2</c:v>
                </c:pt>
                <c:pt idx="42">
                  <c:v>1.9692283321546124E-2</c:v>
                </c:pt>
                <c:pt idx="43">
                  <c:v>2.0387878397913572E-2</c:v>
                </c:pt>
                <c:pt idx="44">
                  <c:v>2.0494708030240772E-2</c:v>
                </c:pt>
                <c:pt idx="45">
                  <c:v>2.0146245971239846E-2</c:v>
                </c:pt>
                <c:pt idx="46">
                  <c:v>1.9918220399394525E-2</c:v>
                </c:pt>
                <c:pt idx="47">
                  <c:v>2.0148650903721144E-2</c:v>
                </c:pt>
                <c:pt idx="48">
                  <c:v>2.0523946946197621E-2</c:v>
                </c:pt>
                <c:pt idx="49">
                  <c:v>2.0530655442066514E-2</c:v>
                </c:pt>
                <c:pt idx="50">
                  <c:v>2.00176453711872E-2</c:v>
                </c:pt>
                <c:pt idx="51">
                  <c:v>2.041015566721403E-2</c:v>
                </c:pt>
                <c:pt idx="52">
                  <c:v>2.10509435980866E-2</c:v>
                </c:pt>
                <c:pt idx="53">
                  <c:v>2.0794691713434447E-2</c:v>
                </c:pt>
                <c:pt idx="54">
                  <c:v>2.0400789088076337E-2</c:v>
                </c:pt>
                <c:pt idx="55">
                  <c:v>2.0904749018302339E-2</c:v>
                </c:pt>
                <c:pt idx="56">
                  <c:v>2.1166633507976481E-2</c:v>
                </c:pt>
                <c:pt idx="57">
                  <c:v>2.0875763253132992E-2</c:v>
                </c:pt>
                <c:pt idx="58">
                  <c:v>2.0912913131199383E-2</c:v>
                </c:pt>
                <c:pt idx="59">
                  <c:v>2.120245434440847E-2</c:v>
                </c:pt>
                <c:pt idx="60">
                  <c:v>2.1081258404890349E-2</c:v>
                </c:pt>
                <c:pt idx="61">
                  <c:v>2.0745580460658435E-2</c:v>
                </c:pt>
                <c:pt idx="62">
                  <c:v>2.0988478641269688E-2</c:v>
                </c:pt>
                <c:pt idx="63">
                  <c:v>2.0875889828526745E-2</c:v>
                </c:pt>
                <c:pt idx="64">
                  <c:v>2.1288715475250873E-2</c:v>
                </c:pt>
                <c:pt idx="65">
                  <c:v>2.126650149364729E-2</c:v>
                </c:pt>
                <c:pt idx="66">
                  <c:v>2.1759575940010569E-2</c:v>
                </c:pt>
                <c:pt idx="67">
                  <c:v>2.1915769975901282E-2</c:v>
                </c:pt>
                <c:pt idx="68">
                  <c:v>2.1538765165609146E-2</c:v>
                </c:pt>
                <c:pt idx="69">
                  <c:v>2.2000069188140518E-2</c:v>
                </c:pt>
                <c:pt idx="70">
                  <c:v>2.1847735701759255E-2</c:v>
                </c:pt>
                <c:pt idx="71">
                  <c:v>2.2097089227451891E-2</c:v>
                </c:pt>
                <c:pt idx="72">
                  <c:v>2.2572443118689802E-2</c:v>
                </c:pt>
                <c:pt idx="73">
                  <c:v>2.2474600339319039E-2</c:v>
                </c:pt>
                <c:pt idx="74">
                  <c:v>2.1817294319561753E-2</c:v>
                </c:pt>
                <c:pt idx="75">
                  <c:v>2.2410046888505213E-2</c:v>
                </c:pt>
                <c:pt idx="76">
                  <c:v>2.3008242199380028E-2</c:v>
                </c:pt>
                <c:pt idx="77">
                  <c:v>2.3459167039623689E-2</c:v>
                </c:pt>
                <c:pt idx="78">
                  <c:v>2.2203285982810329E-2</c:v>
                </c:pt>
                <c:pt idx="79">
                  <c:v>2.3576692292722981E-2</c:v>
                </c:pt>
                <c:pt idx="80">
                  <c:v>2.2620794919103304E-2</c:v>
                </c:pt>
                <c:pt idx="81">
                  <c:v>2.3466065398583206E-2</c:v>
                </c:pt>
                <c:pt idx="82">
                  <c:v>2.291267777709681E-2</c:v>
                </c:pt>
                <c:pt idx="83">
                  <c:v>2.3570743249216611E-2</c:v>
                </c:pt>
                <c:pt idx="84">
                  <c:v>2.4014959593591383E-2</c:v>
                </c:pt>
                <c:pt idx="85">
                  <c:v>2.454809515207736E-2</c:v>
                </c:pt>
                <c:pt idx="86">
                  <c:v>2.4788208674026056E-2</c:v>
                </c:pt>
                <c:pt idx="87">
                  <c:v>2.5790116203274812E-2</c:v>
                </c:pt>
                <c:pt idx="88">
                  <c:v>2.6673928890152385E-2</c:v>
                </c:pt>
                <c:pt idx="89">
                  <c:v>2.4069450300601879E-2</c:v>
                </c:pt>
                <c:pt idx="90">
                  <c:v>2.3680230964812615E-2</c:v>
                </c:pt>
                <c:pt idx="91">
                  <c:v>2.4457150731666114E-2</c:v>
                </c:pt>
                <c:pt idx="92">
                  <c:v>2.5113001134395244E-2</c:v>
                </c:pt>
                <c:pt idx="93">
                  <c:v>2.6133515246525636E-2</c:v>
                </c:pt>
                <c:pt idx="94">
                  <c:v>2.2555735166714462E-2</c:v>
                </c:pt>
                <c:pt idx="95">
                  <c:v>2.2757939358234249E-2</c:v>
                </c:pt>
                <c:pt idx="96">
                  <c:v>2.272540948203983E-2</c:v>
                </c:pt>
                <c:pt idx="97">
                  <c:v>2.3043620021933883E-2</c:v>
                </c:pt>
                <c:pt idx="98">
                  <c:v>2.3241077636187948E-2</c:v>
                </c:pt>
                <c:pt idx="99">
                  <c:v>2.3231014892384615E-2</c:v>
                </c:pt>
                <c:pt idx="100">
                  <c:v>2.339379084875047E-2</c:v>
                </c:pt>
                <c:pt idx="101">
                  <c:v>2.3808261975593378E-2</c:v>
                </c:pt>
                <c:pt idx="102">
                  <c:v>2.354821282912865E-2</c:v>
                </c:pt>
                <c:pt idx="103">
                  <c:v>2.3475558553114652E-2</c:v>
                </c:pt>
                <c:pt idx="104">
                  <c:v>2.3958570255674598E-2</c:v>
                </c:pt>
                <c:pt idx="105">
                  <c:v>2.4135079642262608E-2</c:v>
                </c:pt>
                <c:pt idx="106">
                  <c:v>2.3943444496121163E-2</c:v>
                </c:pt>
                <c:pt idx="107">
                  <c:v>2.3865537341266431E-2</c:v>
                </c:pt>
                <c:pt idx="108">
                  <c:v>2.4214315838751738E-2</c:v>
                </c:pt>
                <c:pt idx="109">
                  <c:v>2.4391837828489769E-2</c:v>
                </c:pt>
                <c:pt idx="110">
                  <c:v>2.4472213203522677E-2</c:v>
                </c:pt>
                <c:pt idx="111">
                  <c:v>2.4363041926411051E-2</c:v>
                </c:pt>
                <c:pt idx="112">
                  <c:v>2.4842382942552171E-2</c:v>
                </c:pt>
                <c:pt idx="113">
                  <c:v>2.5311724502586837E-2</c:v>
                </c:pt>
                <c:pt idx="114">
                  <c:v>2.4793145114382409E-2</c:v>
                </c:pt>
                <c:pt idx="115">
                  <c:v>2.5138189637752013E-2</c:v>
                </c:pt>
                <c:pt idx="116">
                  <c:v>2.5488107313781091E-2</c:v>
                </c:pt>
                <c:pt idx="117">
                  <c:v>2.5947512705406177E-2</c:v>
                </c:pt>
                <c:pt idx="118">
                  <c:v>2.5801318125621919E-2</c:v>
                </c:pt>
                <c:pt idx="119">
                  <c:v>2.5897325561783271E-2</c:v>
                </c:pt>
                <c:pt idx="120">
                  <c:v>2.6360718078311564E-2</c:v>
                </c:pt>
                <c:pt idx="121">
                  <c:v>2.6555391033903072E-2</c:v>
                </c:pt>
                <c:pt idx="122">
                  <c:v>2.5976878196756783E-2</c:v>
                </c:pt>
                <c:pt idx="123">
                  <c:v>2.6964166268027116E-2</c:v>
                </c:pt>
                <c:pt idx="124">
                  <c:v>2.7233708569023286E-2</c:v>
                </c:pt>
                <c:pt idx="125">
                  <c:v>2.8504019220724448E-2</c:v>
                </c:pt>
                <c:pt idx="126">
                  <c:v>2.8665592710849647E-2</c:v>
                </c:pt>
                <c:pt idx="127">
                  <c:v>2.6179145675973448E-2</c:v>
                </c:pt>
                <c:pt idx="128">
                  <c:v>2.6268824342447171E-2</c:v>
                </c:pt>
                <c:pt idx="129">
                  <c:v>2.6619881197020023E-2</c:v>
                </c:pt>
                <c:pt idx="130">
                  <c:v>2.738623191849518E-2</c:v>
                </c:pt>
                <c:pt idx="131">
                  <c:v>2.7568816923983316E-2</c:v>
                </c:pt>
                <c:pt idx="132">
                  <c:v>2.8648315169602419E-2</c:v>
                </c:pt>
                <c:pt idx="133">
                  <c:v>2.6510773207605278E-2</c:v>
                </c:pt>
                <c:pt idx="134">
                  <c:v>2.6881828974391044E-2</c:v>
                </c:pt>
                <c:pt idx="135">
                  <c:v>2.6280152840188028E-2</c:v>
                </c:pt>
                <c:pt idx="136">
                  <c:v>2.6530898695211941E-2</c:v>
                </c:pt>
                <c:pt idx="137">
                  <c:v>2.7293325579480766E-2</c:v>
                </c:pt>
                <c:pt idx="138">
                  <c:v>2.7120297016220953E-2</c:v>
                </c:pt>
                <c:pt idx="139">
                  <c:v>2.6950116399320576E-2</c:v>
                </c:pt>
                <c:pt idx="140">
                  <c:v>2.7252062001117416E-2</c:v>
                </c:pt>
                <c:pt idx="141">
                  <c:v>2.7447937422949573E-2</c:v>
                </c:pt>
                <c:pt idx="142">
                  <c:v>2.799240147917641E-2</c:v>
                </c:pt>
                <c:pt idx="143">
                  <c:v>2.7727289316961574E-2</c:v>
                </c:pt>
                <c:pt idx="144">
                  <c:v>2.815853168347671E-2</c:v>
                </c:pt>
                <c:pt idx="145">
                  <c:v>2.8335167645458469E-2</c:v>
                </c:pt>
                <c:pt idx="146">
                  <c:v>2.9261003363061908E-2</c:v>
                </c:pt>
                <c:pt idx="147">
                  <c:v>3.0513023870365814E-2</c:v>
                </c:pt>
                <c:pt idx="148">
                  <c:v>3.1493413582676627E-2</c:v>
                </c:pt>
                <c:pt idx="149">
                  <c:v>2.8484463322389669E-2</c:v>
                </c:pt>
                <c:pt idx="150">
                  <c:v>2.804208232122431E-2</c:v>
                </c:pt>
                <c:pt idx="151">
                  <c:v>2.8636100644105291E-2</c:v>
                </c:pt>
                <c:pt idx="152">
                  <c:v>2.8917730895204843E-2</c:v>
                </c:pt>
                <c:pt idx="153">
                  <c:v>2.921030991786399E-2</c:v>
                </c:pt>
                <c:pt idx="154">
                  <c:v>2.8987916951040662E-2</c:v>
                </c:pt>
                <c:pt idx="155">
                  <c:v>2.9789645495069669E-2</c:v>
                </c:pt>
                <c:pt idx="156">
                  <c:v>3.0728012176654617E-2</c:v>
                </c:pt>
                <c:pt idx="157">
                  <c:v>3.1793207402779675E-2</c:v>
                </c:pt>
                <c:pt idx="158">
                  <c:v>2.9102467682386769E-2</c:v>
                </c:pt>
                <c:pt idx="159">
                  <c:v>2.9068482189164194E-2</c:v>
                </c:pt>
                <c:pt idx="160">
                  <c:v>3.0239367869072682E-2</c:v>
                </c:pt>
                <c:pt idx="161">
                  <c:v>3.0704405865719753E-2</c:v>
                </c:pt>
                <c:pt idx="162">
                  <c:v>2.8636100644105291E-2</c:v>
                </c:pt>
                <c:pt idx="163">
                  <c:v>2.9234106091889481E-2</c:v>
                </c:pt>
                <c:pt idx="164">
                  <c:v>2.9146832357897057E-2</c:v>
                </c:pt>
                <c:pt idx="165">
                  <c:v>2.8659896818130783E-2</c:v>
                </c:pt>
                <c:pt idx="166">
                  <c:v>2.9657817222476329E-2</c:v>
                </c:pt>
                <c:pt idx="167">
                  <c:v>2.9428968910571618E-2</c:v>
                </c:pt>
                <c:pt idx="168">
                  <c:v>2.9555417728930472E-2</c:v>
                </c:pt>
                <c:pt idx="169">
                  <c:v>3.509834408444773E-2</c:v>
                </c:pt>
                <c:pt idx="170">
                  <c:v>2.9957041453307492E-2</c:v>
                </c:pt>
                <c:pt idx="171">
                  <c:v>3.0382398064013126E-2</c:v>
                </c:pt>
                <c:pt idx="172">
                  <c:v>3.1102928492949836E-2</c:v>
                </c:pt>
                <c:pt idx="173">
                  <c:v>3.2029586950612664E-2</c:v>
                </c:pt>
                <c:pt idx="174">
                  <c:v>3.3625512802742404E-2</c:v>
                </c:pt>
                <c:pt idx="175">
                  <c:v>2.9541114709436427E-2</c:v>
                </c:pt>
                <c:pt idx="176">
                  <c:v>2.9733382732546634E-2</c:v>
                </c:pt>
                <c:pt idx="177">
                  <c:v>3.4313576643181576E-2</c:v>
                </c:pt>
                <c:pt idx="178">
                  <c:v>3.2256283480823593E-2</c:v>
                </c:pt>
                <c:pt idx="179">
                  <c:v>3.4693809126014406E-2</c:v>
                </c:pt>
                <c:pt idx="180">
                  <c:v>3.0688204215319422E-2</c:v>
                </c:pt>
                <c:pt idx="181">
                  <c:v>3.1114573429175077E-2</c:v>
                </c:pt>
                <c:pt idx="182">
                  <c:v>3.0630232684980729E-2</c:v>
                </c:pt>
                <c:pt idx="183">
                  <c:v>3.129494336527254E-2</c:v>
                </c:pt>
                <c:pt idx="184">
                  <c:v>3.1479047275485707E-2</c:v>
                </c:pt>
                <c:pt idx="185">
                  <c:v>3.1808206586939357E-2</c:v>
                </c:pt>
                <c:pt idx="186">
                  <c:v>3.1366331887349011E-2</c:v>
                </c:pt>
                <c:pt idx="187">
                  <c:v>3.1217352648902193E-2</c:v>
                </c:pt>
                <c:pt idx="188">
                  <c:v>3.1847001945124534E-2</c:v>
                </c:pt>
                <c:pt idx="189">
                  <c:v>3.1928579786398091E-2</c:v>
                </c:pt>
                <c:pt idx="190">
                  <c:v>3.1695870924983924E-2</c:v>
                </c:pt>
                <c:pt idx="191">
                  <c:v>3.2512915091656991E-2</c:v>
                </c:pt>
                <c:pt idx="192">
                  <c:v>3.3258570736253601E-2</c:v>
                </c:pt>
                <c:pt idx="193">
                  <c:v>3.3066366000840265E-2</c:v>
                </c:pt>
                <c:pt idx="194">
                  <c:v>3.3368311602637112E-2</c:v>
                </c:pt>
                <c:pt idx="195">
                  <c:v>3.3720381060359989E-2</c:v>
                </c:pt>
                <c:pt idx="196">
                  <c:v>3.3910370726382644E-2</c:v>
                </c:pt>
                <c:pt idx="197">
                  <c:v>3.3281987184097833E-2</c:v>
                </c:pt>
                <c:pt idx="198">
                  <c:v>3.4071121476448453E-2</c:v>
                </c:pt>
                <c:pt idx="199">
                  <c:v>3.5161252055142783E-2</c:v>
                </c:pt>
                <c:pt idx="200">
                  <c:v>3.4268832241490028E-2</c:v>
                </c:pt>
                <c:pt idx="201">
                  <c:v>3.4564449073599242E-2</c:v>
                </c:pt>
                <c:pt idx="202">
                  <c:v>3.5235172085094302E-2</c:v>
                </c:pt>
                <c:pt idx="203">
                  <c:v>3.5780965182955544E-2</c:v>
                </c:pt>
                <c:pt idx="204">
                  <c:v>3.579583779172147E-2</c:v>
                </c:pt>
                <c:pt idx="205">
                  <c:v>3.5972916767581367E-2</c:v>
                </c:pt>
                <c:pt idx="206">
                  <c:v>3.6109238466652926E-2</c:v>
                </c:pt>
                <c:pt idx="207">
                  <c:v>3.6904068651722417E-2</c:v>
                </c:pt>
                <c:pt idx="208">
                  <c:v>3.7191015069359575E-2</c:v>
                </c:pt>
                <c:pt idx="209">
                  <c:v>3.7417521736479865E-2</c:v>
                </c:pt>
                <c:pt idx="210">
                  <c:v>3.8589103581053989E-2</c:v>
                </c:pt>
                <c:pt idx="211">
                  <c:v>3.9678158268901413E-2</c:v>
                </c:pt>
                <c:pt idx="212">
                  <c:v>4.0958468376709023E-2</c:v>
                </c:pt>
                <c:pt idx="213">
                  <c:v>3.9687841286523494E-2</c:v>
                </c:pt>
                <c:pt idx="214">
                  <c:v>3.873415898229448E-2</c:v>
                </c:pt>
                <c:pt idx="215">
                  <c:v>3.9660374426079177E-2</c:v>
                </c:pt>
                <c:pt idx="216">
                  <c:v>4.184436955758352E-2</c:v>
                </c:pt>
                <c:pt idx="217">
                  <c:v>4.0109400635416542E-2</c:v>
                </c:pt>
                <c:pt idx="218">
                  <c:v>3.9112176395736636E-2</c:v>
                </c:pt>
                <c:pt idx="219">
                  <c:v>3.9914664392128159E-2</c:v>
                </c:pt>
                <c:pt idx="220">
                  <c:v>4.0517479704874945E-2</c:v>
                </c:pt>
                <c:pt idx="221">
                  <c:v>4.0560641914144588E-2</c:v>
                </c:pt>
                <c:pt idx="222">
                  <c:v>4.1113206795571587E-2</c:v>
                </c:pt>
                <c:pt idx="223">
                  <c:v>3.9996115658007966E-2</c:v>
                </c:pt>
                <c:pt idx="224">
                  <c:v>4.284121407108217E-2</c:v>
                </c:pt>
                <c:pt idx="225">
                  <c:v>4.2628883848062175E-2</c:v>
                </c:pt>
                <c:pt idx="226">
                  <c:v>3.9580315489530657E-2</c:v>
                </c:pt>
                <c:pt idx="227">
                  <c:v>4.0256607818350824E-2</c:v>
                </c:pt>
                <c:pt idx="228">
                  <c:v>4.0779617345336597E-2</c:v>
                </c:pt>
                <c:pt idx="229">
                  <c:v>4.0859992720369498E-2</c:v>
                </c:pt>
                <c:pt idx="230">
                  <c:v>4.141970911154353E-2</c:v>
                </c:pt>
                <c:pt idx="231">
                  <c:v>4.1947022201916886E-2</c:v>
                </c:pt>
                <c:pt idx="232">
                  <c:v>4.2030435386399848E-2</c:v>
                </c:pt>
                <c:pt idx="233">
                  <c:v>4.7045036048393739E-2</c:v>
                </c:pt>
                <c:pt idx="234">
                  <c:v>4.2261625343088985E-2</c:v>
                </c:pt>
                <c:pt idx="235">
                  <c:v>4.3065315805721163E-2</c:v>
                </c:pt>
                <c:pt idx="236">
                  <c:v>4.2874440111942233E-2</c:v>
                </c:pt>
                <c:pt idx="237">
                  <c:v>4.4620231230275059E-2</c:v>
                </c:pt>
                <c:pt idx="238">
                  <c:v>4.4845282280367188E-2</c:v>
                </c:pt>
                <c:pt idx="239">
                  <c:v>4.5616126428320566E-2</c:v>
                </c:pt>
                <c:pt idx="240">
                  <c:v>4.5583090250551135E-2</c:v>
                </c:pt>
                <c:pt idx="241">
                  <c:v>4.654120269356149E-2</c:v>
                </c:pt>
                <c:pt idx="242">
                  <c:v>4.7557856256182418E-2</c:v>
                </c:pt>
                <c:pt idx="243">
                  <c:v>4.8883480354953469E-2</c:v>
                </c:pt>
                <c:pt idx="244">
                  <c:v>4.9294027644590052E-2</c:v>
                </c:pt>
                <c:pt idx="245">
                  <c:v>4.9873996098764486E-2</c:v>
                </c:pt>
                <c:pt idx="246">
                  <c:v>5.1838762648289322E-2</c:v>
                </c:pt>
                <c:pt idx="247">
                  <c:v>4.9819948405632121E-2</c:v>
                </c:pt>
                <c:pt idx="248">
                  <c:v>5.057535035554768E-2</c:v>
                </c:pt>
                <c:pt idx="249">
                  <c:v>5.2175263332580629E-2</c:v>
                </c:pt>
                <c:pt idx="250">
                  <c:v>5.0880017328310205E-2</c:v>
                </c:pt>
                <c:pt idx="251">
                  <c:v>5.1160191962381599E-2</c:v>
                </c:pt>
                <c:pt idx="252">
                  <c:v>5.1869077455093074E-2</c:v>
                </c:pt>
                <c:pt idx="253">
                  <c:v>5.282630387034716E-2</c:v>
                </c:pt>
                <c:pt idx="254">
                  <c:v>5.4342107498231491E-2</c:v>
                </c:pt>
                <c:pt idx="255">
                  <c:v>5.426116253392671E-2</c:v>
                </c:pt>
                <c:pt idx="256">
                  <c:v>5.5317244331701571E-2</c:v>
                </c:pt>
                <c:pt idx="257">
                  <c:v>5.6224410178726508E-2</c:v>
                </c:pt>
                <c:pt idx="258">
                  <c:v>5.7474658630517872E-2</c:v>
                </c:pt>
                <c:pt idx="259">
                  <c:v>5.9214500705344328E-2</c:v>
                </c:pt>
                <c:pt idx="260">
                  <c:v>5.9995344309404154E-2</c:v>
                </c:pt>
                <c:pt idx="261">
                  <c:v>6.2203009039540243E-2</c:v>
                </c:pt>
                <c:pt idx="262">
                  <c:v>6.1903658233315326E-2</c:v>
                </c:pt>
                <c:pt idx="263">
                  <c:v>6.2167504641592632E-2</c:v>
                </c:pt>
                <c:pt idx="264">
                  <c:v>6.4377511016513136E-2</c:v>
                </c:pt>
                <c:pt idx="265">
                  <c:v>6.5380621012002538E-2</c:v>
                </c:pt>
                <c:pt idx="266">
                  <c:v>6.7679863039518631E-2</c:v>
                </c:pt>
                <c:pt idx="267">
                  <c:v>6.7685558932237516E-2</c:v>
                </c:pt>
                <c:pt idx="268">
                  <c:v>6.8489945559535331E-2</c:v>
                </c:pt>
                <c:pt idx="269">
                  <c:v>7.1036009604868999E-2</c:v>
                </c:pt>
                <c:pt idx="270">
                  <c:v>7.1141700058652432E-2</c:v>
                </c:pt>
                <c:pt idx="271">
                  <c:v>7.3087163860629994E-2</c:v>
                </c:pt>
                <c:pt idx="272">
                  <c:v>7.4302920517623772E-2</c:v>
                </c:pt>
                <c:pt idx="273">
                  <c:v>7.5154140040610051E-2</c:v>
                </c:pt>
                <c:pt idx="274">
                  <c:v>7.7257190207809606E-2</c:v>
                </c:pt>
                <c:pt idx="275">
                  <c:v>7.9536813049294053E-2</c:v>
                </c:pt>
                <c:pt idx="276">
                  <c:v>8.3529000968251263E-2</c:v>
                </c:pt>
                <c:pt idx="277">
                  <c:v>8.7266772345765714E-2</c:v>
                </c:pt>
                <c:pt idx="278">
                  <c:v>9.183361255235975E-2</c:v>
                </c:pt>
                <c:pt idx="279">
                  <c:v>9.2915199291975781E-2</c:v>
                </c:pt>
                <c:pt idx="280">
                  <c:v>9.6385263711703487E-2</c:v>
                </c:pt>
                <c:pt idx="281">
                  <c:v>0.10328298979425178</c:v>
                </c:pt>
                <c:pt idx="282">
                  <c:v>0.10877636188311489</c:v>
                </c:pt>
                <c:pt idx="283">
                  <c:v>0.11613545527589143</c:v>
                </c:pt>
                <c:pt idx="284">
                  <c:v>0.11961754435802563</c:v>
                </c:pt>
                <c:pt idx="285">
                  <c:v>0.12366352681932768</c:v>
                </c:pt>
                <c:pt idx="286">
                  <c:v>0.13477558063686901</c:v>
                </c:pt>
                <c:pt idx="287">
                  <c:v>0.13747733241651838</c:v>
                </c:pt>
                <c:pt idx="288">
                  <c:v>0.13717165284060584</c:v>
                </c:pt>
                <c:pt idx="289">
                  <c:v>0.13524580822465995</c:v>
                </c:pt>
                <c:pt idx="290">
                  <c:v>0.132783283939203</c:v>
                </c:pt>
                <c:pt idx="291">
                  <c:v>0.11977766223112267</c:v>
                </c:pt>
                <c:pt idx="292">
                  <c:v>0.10702962144932893</c:v>
                </c:pt>
                <c:pt idx="293">
                  <c:v>8.6440235024561204E-2</c:v>
                </c:pt>
                <c:pt idx="294">
                  <c:v>7.4041542329524646E-2</c:v>
                </c:pt>
                <c:pt idx="295">
                  <c:v>6.2238007135912835E-2</c:v>
                </c:pt>
                <c:pt idx="296">
                  <c:v>5.3532024978214819E-2</c:v>
                </c:pt>
                <c:pt idx="297">
                  <c:v>4.4126523906943015E-2</c:v>
                </c:pt>
                <c:pt idx="298">
                  <c:v>3.1812700013417579E-2</c:v>
                </c:pt>
                <c:pt idx="299">
                  <c:v>1.1707464469753577E-2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7D-45B5-8A78-6B7F27DD6D87}"/>
            </c:ext>
          </c:extLst>
        </c:ser>
        <c:ser>
          <c:idx val="3"/>
          <c:order val="3"/>
          <c:tx>
            <c:v>63 MeV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Sheet1!$R$2:$R$401</c:f>
              <c:numCache>
                <c:formatCode>General</c:formatCode>
                <c:ptCount val="400"/>
                <c:pt idx="0">
                  <c:v>1.8309537218716605E-2</c:v>
                </c:pt>
                <c:pt idx="1">
                  <c:v>1.8668761909345626E-2</c:v>
                </c:pt>
                <c:pt idx="2">
                  <c:v>1.9724865024589575E-2</c:v>
                </c:pt>
                <c:pt idx="3">
                  <c:v>1.6955208801629373E-2</c:v>
                </c:pt>
                <c:pt idx="4">
                  <c:v>1.6642238795245224E-2</c:v>
                </c:pt>
                <c:pt idx="5">
                  <c:v>1.7009491158346501E-2</c:v>
                </c:pt>
                <c:pt idx="6">
                  <c:v>1.6741246755736319E-2</c:v>
                </c:pt>
                <c:pt idx="7">
                  <c:v>1.6889731391464553E-2</c:v>
                </c:pt>
                <c:pt idx="8">
                  <c:v>1.6458093818534816E-2</c:v>
                </c:pt>
                <c:pt idx="9">
                  <c:v>1.7458986206775735E-2</c:v>
                </c:pt>
                <c:pt idx="10">
                  <c:v>1.6882741309311843E-2</c:v>
                </c:pt>
                <c:pt idx="11">
                  <c:v>1.7141592789029322E-2</c:v>
                </c:pt>
                <c:pt idx="12">
                  <c:v>1.6718201328639111E-2</c:v>
                </c:pt>
                <c:pt idx="13">
                  <c:v>1.6823926321198824E-2</c:v>
                </c:pt>
                <c:pt idx="14">
                  <c:v>1.7001299655823796E-2</c:v>
                </c:pt>
                <c:pt idx="15">
                  <c:v>1.7229296476039085E-2</c:v>
                </c:pt>
                <c:pt idx="16">
                  <c:v>1.7426493246769002E-2</c:v>
                </c:pt>
                <c:pt idx="17">
                  <c:v>1.7059131663634094E-2</c:v>
                </c:pt>
                <c:pt idx="18">
                  <c:v>1.7222033343802283E-2</c:v>
                </c:pt>
                <c:pt idx="19">
                  <c:v>1.701719117071784E-2</c:v>
                </c:pt>
                <c:pt idx="20">
                  <c:v>1.7241310679739053E-2</c:v>
                </c:pt>
                <c:pt idx="21">
                  <c:v>1.7521951556166922E-2</c:v>
                </c:pt>
                <c:pt idx="22">
                  <c:v>1.7553079265753203E-2</c:v>
                </c:pt>
                <c:pt idx="23">
                  <c:v>1.757459561237951E-2</c:v>
                </c:pt>
                <c:pt idx="24">
                  <c:v>1.7761361869897182E-2</c:v>
                </c:pt>
                <c:pt idx="25">
                  <c:v>1.766453831007881E-2</c:v>
                </c:pt>
                <c:pt idx="26">
                  <c:v>1.770702490316324E-2</c:v>
                </c:pt>
                <c:pt idx="27">
                  <c:v>1.7949493377835309E-2</c:v>
                </c:pt>
                <c:pt idx="28">
                  <c:v>1.8164165353947E-2</c:v>
                </c:pt>
                <c:pt idx="29">
                  <c:v>1.7336823599153794E-2</c:v>
                </c:pt>
                <c:pt idx="30">
                  <c:v>1.8351914591767399E-2</c:v>
                </c:pt>
                <c:pt idx="31">
                  <c:v>1.8039654515601883E-2</c:v>
                </c:pt>
                <c:pt idx="32">
                  <c:v>1.8298014505167999E-2</c:v>
                </c:pt>
                <c:pt idx="33">
                  <c:v>1.7978818956866593E-2</c:v>
                </c:pt>
                <c:pt idx="34">
                  <c:v>1.8122770961198929E-2</c:v>
                </c:pt>
                <c:pt idx="35">
                  <c:v>1.8306096787657065E-2</c:v>
                </c:pt>
                <c:pt idx="36">
                  <c:v>1.8434703377263533E-2</c:v>
                </c:pt>
                <c:pt idx="37">
                  <c:v>1.8603830599348985E-2</c:v>
                </c:pt>
                <c:pt idx="38">
                  <c:v>1.861753771357031E-2</c:v>
                </c:pt>
                <c:pt idx="39">
                  <c:v>1.8282286820324404E-2</c:v>
                </c:pt>
                <c:pt idx="40">
                  <c:v>1.8322206742618384E-2</c:v>
                </c:pt>
                <c:pt idx="41">
                  <c:v>1.8482705582046587E-2</c:v>
                </c:pt>
                <c:pt idx="42">
                  <c:v>1.8234830715709534E-2</c:v>
                </c:pt>
                <c:pt idx="43">
                  <c:v>1.883029833909337E-2</c:v>
                </c:pt>
                <c:pt idx="44">
                  <c:v>1.9271110394848533E-2</c:v>
                </c:pt>
                <c:pt idx="45">
                  <c:v>1.8813423843896598E-2</c:v>
                </c:pt>
                <c:pt idx="46">
                  <c:v>1.8868634570899628E-2</c:v>
                </c:pt>
                <c:pt idx="47">
                  <c:v>1.924183942583407E-2</c:v>
                </c:pt>
                <c:pt idx="48">
                  <c:v>1.9410092887650429E-2</c:v>
                </c:pt>
                <c:pt idx="49">
                  <c:v>1.9861553896685112E-2</c:v>
                </c:pt>
                <c:pt idx="50">
                  <c:v>2.0296795730724838E-2</c:v>
                </c:pt>
                <c:pt idx="51">
                  <c:v>2.19334579347613E-2</c:v>
                </c:pt>
                <c:pt idx="52">
                  <c:v>1.7621451006809383E-2</c:v>
                </c:pt>
                <c:pt idx="53">
                  <c:v>2.1638618453960739E-2</c:v>
                </c:pt>
                <c:pt idx="54">
                  <c:v>1.8558886555507744E-2</c:v>
                </c:pt>
                <c:pt idx="55">
                  <c:v>1.8470855208397072E-2</c:v>
                </c:pt>
                <c:pt idx="56">
                  <c:v>1.8440655869096701E-2</c:v>
                </c:pt>
                <c:pt idx="57">
                  <c:v>1.8499580077243359E-2</c:v>
                </c:pt>
                <c:pt idx="58">
                  <c:v>1.8750840764623133E-2</c:v>
                </c:pt>
                <c:pt idx="59">
                  <c:v>1.8511485060909692E-2</c:v>
                </c:pt>
                <c:pt idx="60">
                  <c:v>1.8624637015756656E-2</c:v>
                </c:pt>
                <c:pt idx="61">
                  <c:v>1.8799607509641634E-2</c:v>
                </c:pt>
                <c:pt idx="62">
                  <c:v>1.8735823009998171E-2</c:v>
                </c:pt>
                <c:pt idx="63">
                  <c:v>1.8898287810031823E-2</c:v>
                </c:pt>
                <c:pt idx="64">
                  <c:v>1.8927886439147196E-2</c:v>
                </c:pt>
                <c:pt idx="65">
                  <c:v>1.9633611686486641E-2</c:v>
                </c:pt>
                <c:pt idx="66">
                  <c:v>2.1818613069392975E-2</c:v>
                </c:pt>
                <c:pt idx="67">
                  <c:v>2.1802230064347564E-2</c:v>
                </c:pt>
                <c:pt idx="68">
                  <c:v>2.1476262873960723E-2</c:v>
                </c:pt>
                <c:pt idx="69">
                  <c:v>2.0842459018770628E-2</c:v>
                </c:pt>
                <c:pt idx="70">
                  <c:v>2.0488422279739318E-2</c:v>
                </c:pt>
                <c:pt idx="71">
                  <c:v>2.0976472000042084E-2</c:v>
                </c:pt>
                <c:pt idx="72">
                  <c:v>2.2120824902463972E-2</c:v>
                </c:pt>
                <c:pt idx="73">
                  <c:v>2.3012114986951094E-2</c:v>
                </c:pt>
                <c:pt idx="74">
                  <c:v>1.9473713557243439E-2</c:v>
                </c:pt>
                <c:pt idx="75">
                  <c:v>1.9510029218427431E-2</c:v>
                </c:pt>
                <c:pt idx="76">
                  <c:v>1.9437507116093083E-2</c:v>
                </c:pt>
                <c:pt idx="77">
                  <c:v>1.9546945589796423E-2</c:v>
                </c:pt>
                <c:pt idx="78">
                  <c:v>1.9050376706870042E-2</c:v>
                </c:pt>
                <c:pt idx="79">
                  <c:v>1.9988358355736587E-2</c:v>
                </c:pt>
                <c:pt idx="80">
                  <c:v>1.9786574343593953E-2</c:v>
                </c:pt>
                <c:pt idx="81">
                  <c:v>1.9527941303943745E-2</c:v>
                </c:pt>
                <c:pt idx="82">
                  <c:v>2.0248520475857696E-2</c:v>
                </c:pt>
                <c:pt idx="83">
                  <c:v>1.9835559528679728E-2</c:v>
                </c:pt>
                <c:pt idx="84">
                  <c:v>1.9780949511861694E-2</c:v>
                </c:pt>
                <c:pt idx="85">
                  <c:v>2.0373031314202813E-2</c:v>
                </c:pt>
                <c:pt idx="86">
                  <c:v>1.9935495859456729E-2</c:v>
                </c:pt>
                <c:pt idx="87">
                  <c:v>2.1021907534034687E-2</c:v>
                </c:pt>
                <c:pt idx="88">
                  <c:v>2.1847556378306533E-2</c:v>
                </c:pt>
                <c:pt idx="89">
                  <c:v>2.1195840437600123E-2</c:v>
                </c:pt>
                <c:pt idx="90">
                  <c:v>2.2161618585027045E-2</c:v>
                </c:pt>
                <c:pt idx="91">
                  <c:v>2.2474643201428012E-2</c:v>
                </c:pt>
                <c:pt idx="92">
                  <c:v>2.3880796524475553E-2</c:v>
                </c:pt>
                <c:pt idx="93">
                  <c:v>2.0165240200210197E-2</c:v>
                </c:pt>
                <c:pt idx="94">
                  <c:v>2.0765841165174929E-2</c:v>
                </c:pt>
                <c:pt idx="95">
                  <c:v>2.0731709904663657E-2</c:v>
                </c:pt>
                <c:pt idx="96">
                  <c:v>2.0581095478279521E-2</c:v>
                </c:pt>
                <c:pt idx="97">
                  <c:v>2.0895813005201849E-2</c:v>
                </c:pt>
                <c:pt idx="98">
                  <c:v>2.0975980509890718E-2</c:v>
                </c:pt>
                <c:pt idx="99">
                  <c:v>2.0777582318790802E-2</c:v>
                </c:pt>
                <c:pt idx="100">
                  <c:v>2.0997223806432937E-2</c:v>
                </c:pt>
                <c:pt idx="101">
                  <c:v>2.0751478730751786E-2</c:v>
                </c:pt>
                <c:pt idx="102">
                  <c:v>2.1369882561199195E-2</c:v>
                </c:pt>
                <c:pt idx="103">
                  <c:v>2.1271584530926733E-2</c:v>
                </c:pt>
                <c:pt idx="104">
                  <c:v>2.1749859058219072E-2</c:v>
                </c:pt>
                <c:pt idx="105">
                  <c:v>2.1282779584374432E-2</c:v>
                </c:pt>
                <c:pt idx="106">
                  <c:v>2.1749640618151801E-2</c:v>
                </c:pt>
                <c:pt idx="107">
                  <c:v>2.1629553191168945E-2</c:v>
                </c:pt>
                <c:pt idx="108">
                  <c:v>2.188234295901962E-2</c:v>
                </c:pt>
                <c:pt idx="109">
                  <c:v>2.2128197254734406E-2</c:v>
                </c:pt>
                <c:pt idx="110">
                  <c:v>2.1523118268390595E-2</c:v>
                </c:pt>
                <c:pt idx="111">
                  <c:v>2.1550750936900519E-2</c:v>
                </c:pt>
                <c:pt idx="112">
                  <c:v>2.2080413490018626E-2</c:v>
                </c:pt>
                <c:pt idx="113">
                  <c:v>2.2487476555380248E-2</c:v>
                </c:pt>
                <c:pt idx="114">
                  <c:v>2.3382753171095085E-2</c:v>
                </c:pt>
                <c:pt idx="115">
                  <c:v>2.3327597054108876E-2</c:v>
                </c:pt>
                <c:pt idx="116">
                  <c:v>2.3426550404583153E-2</c:v>
                </c:pt>
                <c:pt idx="117">
                  <c:v>2.3986193856934356E-2</c:v>
                </c:pt>
                <c:pt idx="118">
                  <c:v>2.4380259738293285E-2</c:v>
                </c:pt>
                <c:pt idx="119">
                  <c:v>2.4929145017331341E-2</c:v>
                </c:pt>
                <c:pt idx="120">
                  <c:v>2.6114783092467661E-2</c:v>
                </c:pt>
                <c:pt idx="121">
                  <c:v>2.6803306184509428E-2</c:v>
                </c:pt>
                <c:pt idx="122">
                  <c:v>2.266708890069476E-2</c:v>
                </c:pt>
                <c:pt idx="123">
                  <c:v>2.289088074961506E-2</c:v>
                </c:pt>
                <c:pt idx="124">
                  <c:v>2.3912961824381376E-2</c:v>
                </c:pt>
                <c:pt idx="125">
                  <c:v>2.3310176458743923E-2</c:v>
                </c:pt>
                <c:pt idx="126">
                  <c:v>2.3001466033671578E-2</c:v>
                </c:pt>
                <c:pt idx="127">
                  <c:v>2.3532002347058774E-2</c:v>
                </c:pt>
                <c:pt idx="128">
                  <c:v>2.3669128099288856E-2</c:v>
                </c:pt>
                <c:pt idx="129">
                  <c:v>2.3547784641919187E-2</c:v>
                </c:pt>
                <c:pt idx="130">
                  <c:v>2.3970903052225306E-2</c:v>
                </c:pt>
                <c:pt idx="131">
                  <c:v>2.4268418423849952E-2</c:v>
                </c:pt>
                <c:pt idx="132">
                  <c:v>2.3491590934613428E-2</c:v>
                </c:pt>
                <c:pt idx="133">
                  <c:v>2.4259243941024522E-2</c:v>
                </c:pt>
                <c:pt idx="134">
                  <c:v>2.4016174756167456E-2</c:v>
                </c:pt>
                <c:pt idx="135">
                  <c:v>2.4197261571936055E-2</c:v>
                </c:pt>
                <c:pt idx="136">
                  <c:v>2.4658006283829807E-2</c:v>
                </c:pt>
                <c:pt idx="137">
                  <c:v>2.4438910896355855E-2</c:v>
                </c:pt>
                <c:pt idx="138">
                  <c:v>2.638504806570011E-2</c:v>
                </c:pt>
                <c:pt idx="139">
                  <c:v>2.6663613761488899E-2</c:v>
                </c:pt>
                <c:pt idx="140">
                  <c:v>2.8723339765814666E-2</c:v>
                </c:pt>
                <c:pt idx="141">
                  <c:v>2.9080543885821424E-2</c:v>
                </c:pt>
                <c:pt idx="142">
                  <c:v>2.4891900985861439E-2</c:v>
                </c:pt>
                <c:pt idx="143">
                  <c:v>2.5090790667112717E-2</c:v>
                </c:pt>
                <c:pt idx="144">
                  <c:v>2.4600611156154049E-2</c:v>
                </c:pt>
                <c:pt idx="145">
                  <c:v>2.5127270158347165E-2</c:v>
                </c:pt>
                <c:pt idx="146">
                  <c:v>2.4737573078333679E-2</c:v>
                </c:pt>
                <c:pt idx="147">
                  <c:v>2.5286676797439005E-2</c:v>
                </c:pt>
                <c:pt idx="148">
                  <c:v>2.573054701413598E-2</c:v>
                </c:pt>
                <c:pt idx="149">
                  <c:v>2.5693248372649264E-2</c:v>
                </c:pt>
                <c:pt idx="150">
                  <c:v>2.5574253146002767E-2</c:v>
                </c:pt>
                <c:pt idx="151">
                  <c:v>2.6035489348047877E-2</c:v>
                </c:pt>
                <c:pt idx="152">
                  <c:v>2.5544490686836941E-2</c:v>
                </c:pt>
                <c:pt idx="153">
                  <c:v>2.6236618039988693E-2</c:v>
                </c:pt>
                <c:pt idx="154">
                  <c:v>2.6823020400580738E-2</c:v>
                </c:pt>
                <c:pt idx="155">
                  <c:v>2.6344254383137037E-2</c:v>
                </c:pt>
                <c:pt idx="156">
                  <c:v>2.6476519843870318E-2</c:v>
                </c:pt>
                <c:pt idx="157">
                  <c:v>2.6891228311586461E-2</c:v>
                </c:pt>
                <c:pt idx="158">
                  <c:v>2.7019124970974296E-2</c:v>
                </c:pt>
                <c:pt idx="159">
                  <c:v>2.7136263457048979E-2</c:v>
                </c:pt>
                <c:pt idx="160">
                  <c:v>2.7503843480251162E-2</c:v>
                </c:pt>
                <c:pt idx="161">
                  <c:v>2.7847449706070226E-2</c:v>
                </c:pt>
                <c:pt idx="162">
                  <c:v>2.7691101227920199E-2</c:v>
                </c:pt>
                <c:pt idx="163">
                  <c:v>2.825167305055731E-2</c:v>
                </c:pt>
                <c:pt idx="164">
                  <c:v>2.8975747263547614E-2</c:v>
                </c:pt>
                <c:pt idx="165">
                  <c:v>2.9498310514479376E-2</c:v>
                </c:pt>
                <c:pt idx="166">
                  <c:v>3.1388800076686055E-2</c:v>
                </c:pt>
                <c:pt idx="167">
                  <c:v>2.8981099045195784E-2</c:v>
                </c:pt>
                <c:pt idx="168">
                  <c:v>2.7997299592218913E-2</c:v>
                </c:pt>
                <c:pt idx="169">
                  <c:v>2.8308030587913521E-2</c:v>
                </c:pt>
                <c:pt idx="170">
                  <c:v>2.8454385432985851E-2</c:v>
                </c:pt>
                <c:pt idx="171">
                  <c:v>2.9158800039921665E-2</c:v>
                </c:pt>
                <c:pt idx="172">
                  <c:v>3.0081873154196883E-2</c:v>
                </c:pt>
                <c:pt idx="173">
                  <c:v>3.1746768736928263E-2</c:v>
                </c:pt>
                <c:pt idx="174">
                  <c:v>2.9375219536571528E-2</c:v>
                </c:pt>
                <c:pt idx="175">
                  <c:v>2.8164351633665274E-2</c:v>
                </c:pt>
                <c:pt idx="176">
                  <c:v>2.8426479714391835E-2</c:v>
                </c:pt>
                <c:pt idx="177">
                  <c:v>2.8188816921199754E-2</c:v>
                </c:pt>
                <c:pt idx="178">
                  <c:v>2.9162622741098928E-2</c:v>
                </c:pt>
                <c:pt idx="179">
                  <c:v>2.9212263246386518E-2</c:v>
                </c:pt>
                <c:pt idx="180">
                  <c:v>2.9323176190543945E-2</c:v>
                </c:pt>
                <c:pt idx="181">
                  <c:v>2.955870919308012E-2</c:v>
                </c:pt>
                <c:pt idx="182">
                  <c:v>3.0045393662962439E-2</c:v>
                </c:pt>
                <c:pt idx="183">
                  <c:v>3.0401232532548741E-2</c:v>
                </c:pt>
                <c:pt idx="184">
                  <c:v>3.033367994174483E-2</c:v>
                </c:pt>
                <c:pt idx="185">
                  <c:v>3.0844010548909357E-2</c:v>
                </c:pt>
                <c:pt idx="186">
                  <c:v>3.0943509999551814E-2</c:v>
                </c:pt>
                <c:pt idx="187">
                  <c:v>3.1274228261401825E-2</c:v>
                </c:pt>
                <c:pt idx="188">
                  <c:v>3.2034945795677033E-2</c:v>
                </c:pt>
                <c:pt idx="189">
                  <c:v>3.3301188255636771E-2</c:v>
                </c:pt>
                <c:pt idx="190">
                  <c:v>3.0981518571257166E-2</c:v>
                </c:pt>
                <c:pt idx="191">
                  <c:v>3.2183594261455721E-2</c:v>
                </c:pt>
                <c:pt idx="192">
                  <c:v>3.2221220563043343E-2</c:v>
                </c:pt>
                <c:pt idx="193">
                  <c:v>3.3038568684758844E-2</c:v>
                </c:pt>
                <c:pt idx="194">
                  <c:v>3.3017762268351174E-2</c:v>
                </c:pt>
                <c:pt idx="195">
                  <c:v>3.3990312057863535E-2</c:v>
                </c:pt>
                <c:pt idx="196">
                  <c:v>3.5291231878502721E-2</c:v>
                </c:pt>
                <c:pt idx="197">
                  <c:v>3.3182739129158458E-2</c:v>
                </c:pt>
                <c:pt idx="198">
                  <c:v>3.3849745874573914E-2</c:v>
                </c:pt>
                <c:pt idx="199">
                  <c:v>3.491709865328238E-2</c:v>
                </c:pt>
                <c:pt idx="200">
                  <c:v>3.7539799320985251E-2</c:v>
                </c:pt>
                <c:pt idx="201">
                  <c:v>3.6798468342680447E-2</c:v>
                </c:pt>
                <c:pt idx="202">
                  <c:v>4.6396288018483452E-2</c:v>
                </c:pt>
                <c:pt idx="203">
                  <c:v>3.4450237619505011E-2</c:v>
                </c:pt>
                <c:pt idx="204">
                  <c:v>3.6792024360695917E-2</c:v>
                </c:pt>
                <c:pt idx="205">
                  <c:v>3.3566647547389229E-2</c:v>
                </c:pt>
                <c:pt idx="206">
                  <c:v>3.3309925858327649E-2</c:v>
                </c:pt>
                <c:pt idx="207">
                  <c:v>3.4250201127900552E-2</c:v>
                </c:pt>
                <c:pt idx="208">
                  <c:v>3.5362061070315712E-2</c:v>
                </c:pt>
                <c:pt idx="209">
                  <c:v>3.3484732522162178E-2</c:v>
                </c:pt>
                <c:pt idx="210">
                  <c:v>3.6225827706326548E-2</c:v>
                </c:pt>
                <c:pt idx="211">
                  <c:v>3.2535883479948853E-2</c:v>
                </c:pt>
                <c:pt idx="212">
                  <c:v>3.1908359776692825E-2</c:v>
                </c:pt>
                <c:pt idx="213">
                  <c:v>3.2226517734674692E-2</c:v>
                </c:pt>
                <c:pt idx="214">
                  <c:v>3.2344693811068914E-2</c:v>
                </c:pt>
                <c:pt idx="215">
                  <c:v>3.2051711070840164E-2</c:v>
                </c:pt>
                <c:pt idx="216">
                  <c:v>3.3104974465209575E-2</c:v>
                </c:pt>
                <c:pt idx="217">
                  <c:v>3.304714245739928E-2</c:v>
                </c:pt>
                <c:pt idx="218">
                  <c:v>3.3021366529461166E-2</c:v>
                </c:pt>
                <c:pt idx="219">
                  <c:v>3.3490302743877619E-2</c:v>
                </c:pt>
                <c:pt idx="220">
                  <c:v>3.3195900143211596E-2</c:v>
                </c:pt>
                <c:pt idx="221">
                  <c:v>3.3724197445909258E-2</c:v>
                </c:pt>
                <c:pt idx="222">
                  <c:v>3.4027883749434336E-2</c:v>
                </c:pt>
                <c:pt idx="223">
                  <c:v>3.4209407445337479E-2</c:v>
                </c:pt>
                <c:pt idx="224">
                  <c:v>3.4593206643534623E-2</c:v>
                </c:pt>
                <c:pt idx="225">
                  <c:v>3.4822732544220809E-2</c:v>
                </c:pt>
                <c:pt idx="226">
                  <c:v>3.5631889163413616E-2</c:v>
                </c:pt>
                <c:pt idx="227">
                  <c:v>3.562844873235408E-2</c:v>
                </c:pt>
                <c:pt idx="228">
                  <c:v>3.5782230539713661E-2</c:v>
                </c:pt>
                <c:pt idx="229">
                  <c:v>3.6244067451943772E-2</c:v>
                </c:pt>
                <c:pt idx="230">
                  <c:v>3.7287664873336394E-2</c:v>
                </c:pt>
                <c:pt idx="231">
                  <c:v>3.7263800295986908E-2</c:v>
                </c:pt>
                <c:pt idx="232">
                  <c:v>3.8002728433551715E-2</c:v>
                </c:pt>
                <c:pt idx="233">
                  <c:v>3.9617055140709609E-2</c:v>
                </c:pt>
                <c:pt idx="234">
                  <c:v>3.6465784120224991E-2</c:v>
                </c:pt>
                <c:pt idx="235">
                  <c:v>3.6960168602478645E-2</c:v>
                </c:pt>
                <c:pt idx="236">
                  <c:v>3.7120121341738664E-2</c:v>
                </c:pt>
                <c:pt idx="237">
                  <c:v>3.7805750102889071E-2</c:v>
                </c:pt>
                <c:pt idx="238">
                  <c:v>3.8271955816464621E-2</c:v>
                </c:pt>
                <c:pt idx="239">
                  <c:v>3.8655263524510396E-2</c:v>
                </c:pt>
                <c:pt idx="240">
                  <c:v>3.8637624489078176E-2</c:v>
                </c:pt>
                <c:pt idx="241">
                  <c:v>3.9306051094930905E-2</c:v>
                </c:pt>
                <c:pt idx="242">
                  <c:v>3.9553652911183866E-2</c:v>
                </c:pt>
                <c:pt idx="243">
                  <c:v>4.0244196573847896E-2</c:v>
                </c:pt>
                <c:pt idx="244">
                  <c:v>4.2051569690457535E-2</c:v>
                </c:pt>
                <c:pt idx="245">
                  <c:v>4.1456211287107338E-2</c:v>
                </c:pt>
                <c:pt idx="246">
                  <c:v>4.2218021021718899E-2</c:v>
                </c:pt>
                <c:pt idx="247">
                  <c:v>4.3466679056263231E-2</c:v>
                </c:pt>
                <c:pt idx="248">
                  <c:v>4.3845945623064479E-2</c:v>
                </c:pt>
                <c:pt idx="249">
                  <c:v>4.4641995838220948E-2</c:v>
                </c:pt>
                <c:pt idx="250">
                  <c:v>4.633255812885681E-2</c:v>
                </c:pt>
                <c:pt idx="251">
                  <c:v>4.9474327006415089E-2</c:v>
                </c:pt>
                <c:pt idx="252">
                  <c:v>4.7197635405271277E-2</c:v>
                </c:pt>
                <c:pt idx="253">
                  <c:v>5.5771025775584793E-2</c:v>
                </c:pt>
                <c:pt idx="254">
                  <c:v>4.985009853213998E-2</c:v>
                </c:pt>
                <c:pt idx="255">
                  <c:v>5.1117433192436078E-2</c:v>
                </c:pt>
                <c:pt idx="256">
                  <c:v>4.6188333074440382E-2</c:v>
                </c:pt>
                <c:pt idx="257">
                  <c:v>4.7708184452503063E-2</c:v>
                </c:pt>
                <c:pt idx="258">
                  <c:v>4.8600129857192011E-2</c:v>
                </c:pt>
                <c:pt idx="259">
                  <c:v>4.9976793771157817E-2</c:v>
                </c:pt>
                <c:pt idx="260">
                  <c:v>4.7819698106845498E-2</c:v>
                </c:pt>
                <c:pt idx="261">
                  <c:v>4.8473598448224624E-2</c:v>
                </c:pt>
                <c:pt idx="262">
                  <c:v>5.0054886095207599E-2</c:v>
                </c:pt>
                <c:pt idx="263">
                  <c:v>5.1130321156405131E-2</c:v>
                </c:pt>
                <c:pt idx="264">
                  <c:v>5.2467174368110589E-2</c:v>
                </c:pt>
                <c:pt idx="265">
                  <c:v>5.3298884924249244E-2</c:v>
                </c:pt>
                <c:pt idx="266">
                  <c:v>5.485248529270547E-2</c:v>
                </c:pt>
                <c:pt idx="267">
                  <c:v>5.684411260605915E-2</c:v>
                </c:pt>
                <c:pt idx="268">
                  <c:v>6.0110337711945724E-2</c:v>
                </c:pt>
                <c:pt idx="269">
                  <c:v>5.7231297625299007E-2</c:v>
                </c:pt>
                <c:pt idx="270">
                  <c:v>5.7527830016620929E-2</c:v>
                </c:pt>
                <c:pt idx="271">
                  <c:v>5.8020412368319584E-2</c:v>
                </c:pt>
                <c:pt idx="272">
                  <c:v>5.7283723241444311E-2</c:v>
                </c:pt>
                <c:pt idx="273">
                  <c:v>5.86866545734996E-2</c:v>
                </c:pt>
                <c:pt idx="274">
                  <c:v>5.9877699040300901E-2</c:v>
                </c:pt>
                <c:pt idx="275">
                  <c:v>5.9157939018639222E-2</c:v>
                </c:pt>
                <c:pt idx="276">
                  <c:v>6.1001573186416032E-2</c:v>
                </c:pt>
                <c:pt idx="277">
                  <c:v>6.2699944709456862E-2</c:v>
                </c:pt>
                <c:pt idx="278">
                  <c:v>6.5924120102393555E-2</c:v>
                </c:pt>
                <c:pt idx="279">
                  <c:v>6.4677373418437864E-2</c:v>
                </c:pt>
                <c:pt idx="280">
                  <c:v>6.670231284205054E-2</c:v>
                </c:pt>
                <c:pt idx="281">
                  <c:v>6.8903096519817283E-2</c:v>
                </c:pt>
                <c:pt idx="282">
                  <c:v>7.1532022729437414E-2</c:v>
                </c:pt>
                <c:pt idx="283">
                  <c:v>7.230475446741258E-2</c:v>
                </c:pt>
                <c:pt idx="284">
                  <c:v>7.3230940352646434E-2</c:v>
                </c:pt>
                <c:pt idx="285">
                  <c:v>7.5773582735694067E-2</c:v>
                </c:pt>
                <c:pt idx="286">
                  <c:v>7.9003219130312566E-2</c:v>
                </c:pt>
                <c:pt idx="287">
                  <c:v>8.1088229572425077E-2</c:v>
                </c:pt>
                <c:pt idx="288">
                  <c:v>8.5505087732667615E-2</c:v>
                </c:pt>
                <c:pt idx="289">
                  <c:v>9.0922401401016539E-2</c:v>
                </c:pt>
                <c:pt idx="290">
                  <c:v>9.3718434262099845E-2</c:v>
                </c:pt>
                <c:pt idx="291">
                  <c:v>9.6892368439563947E-2</c:v>
                </c:pt>
                <c:pt idx="292">
                  <c:v>0.10532197063559558</c:v>
                </c:pt>
                <c:pt idx="293">
                  <c:v>0.10643601497868346</c:v>
                </c:pt>
                <c:pt idx="294">
                  <c:v>0.11241799622093084</c:v>
                </c:pt>
                <c:pt idx="295">
                  <c:v>0.1125747269691986</c:v>
                </c:pt>
                <c:pt idx="296">
                  <c:v>0.12432407208759849</c:v>
                </c:pt>
                <c:pt idx="297">
                  <c:v>0.12263443816724852</c:v>
                </c:pt>
                <c:pt idx="298">
                  <c:v>0.12080937140518984</c:v>
                </c:pt>
                <c:pt idx="299">
                  <c:v>0.11782220348524342</c:v>
                </c:pt>
                <c:pt idx="300">
                  <c:v>0.11501142591961926</c:v>
                </c:pt>
                <c:pt idx="301">
                  <c:v>0.10094989268914382</c:v>
                </c:pt>
                <c:pt idx="302">
                  <c:v>8.7987112997047229E-2</c:v>
                </c:pt>
                <c:pt idx="303">
                  <c:v>7.5774128835862251E-2</c:v>
                </c:pt>
                <c:pt idx="304">
                  <c:v>5.7544759121834509E-2</c:v>
                </c:pt>
                <c:pt idx="305">
                  <c:v>5.4872690998928143E-2</c:v>
                </c:pt>
                <c:pt idx="306">
                  <c:v>4.2718467215839356E-2</c:v>
                </c:pt>
                <c:pt idx="307">
                  <c:v>2.213780861769438E-2</c:v>
                </c:pt>
                <c:pt idx="308">
                  <c:v>1.5455672349822997E-2</c:v>
                </c:pt>
                <c:pt idx="309">
                  <c:v>8.615494693280221E-3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07D-45B5-8A78-6B7F27DD6D87}"/>
            </c:ext>
          </c:extLst>
        </c:ser>
        <c:ser>
          <c:idx val="4"/>
          <c:order val="4"/>
          <c:tx>
            <c:v>64 MeV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Sheet1!$S$2:$S$401</c:f>
              <c:numCache>
                <c:formatCode>General</c:formatCode>
                <c:ptCount val="400"/>
                <c:pt idx="0">
                  <c:v>2.4074079956458883E-2</c:v>
                </c:pt>
                <c:pt idx="1">
                  <c:v>2.3474216992650128E-2</c:v>
                </c:pt>
                <c:pt idx="2">
                  <c:v>2.4331078303315885E-2</c:v>
                </c:pt>
                <c:pt idx="3">
                  <c:v>2.4340610660223253E-2</c:v>
                </c:pt>
                <c:pt idx="4">
                  <c:v>2.4371834758439528E-2</c:v>
                </c:pt>
                <c:pt idx="5">
                  <c:v>2.4310137141291027E-2</c:v>
                </c:pt>
                <c:pt idx="6">
                  <c:v>3.0750032340468601E-2</c:v>
                </c:pt>
                <c:pt idx="7">
                  <c:v>2.7901283725804263E-2</c:v>
                </c:pt>
                <c:pt idx="8">
                  <c:v>2.3464384404029138E-2</c:v>
                </c:pt>
                <c:pt idx="9">
                  <c:v>2.3215642429296628E-2</c:v>
                </c:pt>
                <c:pt idx="10">
                  <c:v>2.4039553309392812E-2</c:v>
                </c:pt>
                <c:pt idx="11">
                  <c:v>2.4018762263224764E-2</c:v>
                </c:pt>
                <c:pt idx="12">
                  <c:v>2.376656762378565E-2</c:v>
                </c:pt>
                <c:pt idx="13">
                  <c:v>2.3727537501015309E-2</c:v>
                </c:pt>
                <c:pt idx="14">
                  <c:v>2.4112884905444006E-2</c:v>
                </c:pt>
                <c:pt idx="15">
                  <c:v>2.3673495792564069E-2</c:v>
                </c:pt>
                <c:pt idx="16">
                  <c:v>2.4117313323219869E-2</c:v>
                </c:pt>
                <c:pt idx="17">
                  <c:v>2.4301955827094938E-2</c:v>
                </c:pt>
                <c:pt idx="18">
                  <c:v>2.4587100897103628E-2</c:v>
                </c:pt>
                <c:pt idx="19">
                  <c:v>2.4571638963852303E-2</c:v>
                </c:pt>
                <c:pt idx="20">
                  <c:v>2.4879676702024366E-2</c:v>
                </c:pt>
                <c:pt idx="21">
                  <c:v>2.4737291811841026E-2</c:v>
                </c:pt>
                <c:pt idx="22">
                  <c:v>2.4918481651009489E-2</c:v>
                </c:pt>
                <c:pt idx="23">
                  <c:v>4.1111854414638035E-2</c:v>
                </c:pt>
                <c:pt idx="24">
                  <c:v>2.48853060466547E-2</c:v>
                </c:pt>
                <c:pt idx="25">
                  <c:v>2.5825406599921046E-2</c:v>
                </c:pt>
                <c:pt idx="26">
                  <c:v>2.5400878956865203E-2</c:v>
                </c:pt>
                <c:pt idx="27">
                  <c:v>2.5069873492601362E-2</c:v>
                </c:pt>
                <c:pt idx="28">
                  <c:v>2.5818876560149855E-2</c:v>
                </c:pt>
                <c:pt idx="29">
                  <c:v>2.5609765171614923E-2</c:v>
                </c:pt>
                <c:pt idx="30">
                  <c:v>2.5795008138917223E-2</c:v>
                </c:pt>
                <c:pt idx="31">
                  <c:v>2.6195742418668844E-2</c:v>
                </c:pt>
                <c:pt idx="32">
                  <c:v>2.652006772730468E-2</c:v>
                </c:pt>
                <c:pt idx="33">
                  <c:v>2.6891604472906946E-2</c:v>
                </c:pt>
                <c:pt idx="34">
                  <c:v>2.6620044887939471E-2</c:v>
                </c:pt>
                <c:pt idx="35">
                  <c:v>2.6406955429199099E-2</c:v>
                </c:pt>
                <c:pt idx="36">
                  <c:v>2.7025808048894193E-2</c:v>
                </c:pt>
                <c:pt idx="37">
                  <c:v>2.904028778934253E-2</c:v>
                </c:pt>
                <c:pt idx="38">
                  <c:v>3.6425462538846362E-2</c:v>
                </c:pt>
                <c:pt idx="39">
                  <c:v>3.2119389186280274E-2</c:v>
                </c:pt>
                <c:pt idx="40">
                  <c:v>3.1624532264309418E-2</c:v>
                </c:pt>
                <c:pt idx="41">
                  <c:v>3.1965145143409028E-2</c:v>
                </c:pt>
                <c:pt idx="42">
                  <c:v>3.2575140927552391E-2</c:v>
                </c:pt>
                <c:pt idx="43">
                  <c:v>3.5401297105766977E-2</c:v>
                </c:pt>
                <c:pt idx="44">
                  <c:v>3.1271985174593488E-2</c:v>
                </c:pt>
                <c:pt idx="45">
                  <c:v>2.6962909504891223E-2</c:v>
                </c:pt>
                <c:pt idx="46">
                  <c:v>3.3626552388642608E-2</c:v>
                </c:pt>
                <c:pt idx="47">
                  <c:v>2.722200947374355E-2</c:v>
                </c:pt>
                <c:pt idx="48">
                  <c:v>2.8083899665612411E-2</c:v>
                </c:pt>
                <c:pt idx="49">
                  <c:v>2.8012744749484945E-2</c:v>
                </c:pt>
                <c:pt idx="50">
                  <c:v>2.852456476327522E-2</c:v>
                </c:pt>
                <c:pt idx="51">
                  <c:v>2.9902328097068196E-2</c:v>
                </c:pt>
                <c:pt idx="52">
                  <c:v>3.1218994277139912E-2</c:v>
                </c:pt>
                <c:pt idx="53">
                  <c:v>2.6786673488997458E-2</c:v>
                </c:pt>
                <c:pt idx="54">
                  <c:v>2.6602406274764415E-2</c:v>
                </c:pt>
                <c:pt idx="55">
                  <c:v>2.6955028422408753E-2</c:v>
                </c:pt>
                <c:pt idx="56">
                  <c:v>2.7240773955844674E-2</c:v>
                </c:pt>
                <c:pt idx="57">
                  <c:v>2.7656219589563574E-2</c:v>
                </c:pt>
                <c:pt idx="58">
                  <c:v>2.7522466361146757E-2</c:v>
                </c:pt>
                <c:pt idx="59">
                  <c:v>2.8403721498543977E-2</c:v>
                </c:pt>
                <c:pt idx="60">
                  <c:v>2.9609977465932674E-2</c:v>
                </c:pt>
                <c:pt idx="61">
                  <c:v>2.9635872451232229E-2</c:v>
                </c:pt>
                <c:pt idx="62">
                  <c:v>2.958738502948292E-2</c:v>
                </c:pt>
                <c:pt idx="63">
                  <c:v>3.1419023656337898E-2</c:v>
                </c:pt>
                <c:pt idx="64">
                  <c:v>2.8873734246212944E-2</c:v>
                </c:pt>
                <c:pt idx="65">
                  <c:v>2.9352303597720033E-2</c:v>
                </c:pt>
                <c:pt idx="66">
                  <c:v>2.8972135190351245E-2</c:v>
                </c:pt>
                <c:pt idx="67">
                  <c:v>2.9921993274310176E-2</c:v>
                </c:pt>
                <c:pt idx="68">
                  <c:v>3.1462181965170484E-2</c:v>
                </c:pt>
                <c:pt idx="69">
                  <c:v>3.1698764555501462E-2</c:v>
                </c:pt>
                <c:pt idx="70">
                  <c:v>2.9688713232828994E-2</c:v>
                </c:pt>
                <c:pt idx="71">
                  <c:v>2.9292182197068029E-2</c:v>
                </c:pt>
                <c:pt idx="72">
                  <c:v>3.0236410936396618E-2</c:v>
                </c:pt>
                <c:pt idx="73">
                  <c:v>3.0868173519777286E-2</c:v>
                </c:pt>
                <c:pt idx="74">
                  <c:v>2.8073916961134607E-2</c:v>
                </c:pt>
                <c:pt idx="75">
                  <c:v>2.8709957846434334E-2</c:v>
                </c:pt>
                <c:pt idx="76">
                  <c:v>3.1178913343371906E-2</c:v>
                </c:pt>
                <c:pt idx="77">
                  <c:v>2.7803783476806822E-2</c:v>
                </c:pt>
                <c:pt idx="78">
                  <c:v>2.8101613336715868E-2</c:v>
                </c:pt>
                <c:pt idx="79">
                  <c:v>2.8096659513441175E-2</c:v>
                </c:pt>
                <c:pt idx="80">
                  <c:v>2.8415505593303483E-2</c:v>
                </c:pt>
                <c:pt idx="81">
                  <c:v>3.0484102100131461E-2</c:v>
                </c:pt>
                <c:pt idx="82">
                  <c:v>2.7026183338536212E-2</c:v>
                </c:pt>
                <c:pt idx="83">
                  <c:v>2.6625223884999383E-2</c:v>
                </c:pt>
                <c:pt idx="84">
                  <c:v>2.7401322864701896E-2</c:v>
                </c:pt>
                <c:pt idx="85">
                  <c:v>2.6671309453039745E-2</c:v>
                </c:pt>
                <c:pt idx="86">
                  <c:v>2.7218406693180135E-2</c:v>
                </c:pt>
                <c:pt idx="87">
                  <c:v>2.6556620938437671E-2</c:v>
                </c:pt>
                <c:pt idx="88">
                  <c:v>2.7191686070668134E-2</c:v>
                </c:pt>
                <c:pt idx="89">
                  <c:v>2.7381132281961089E-2</c:v>
                </c:pt>
                <c:pt idx="90">
                  <c:v>2.8094032485947017E-2</c:v>
                </c:pt>
                <c:pt idx="91">
                  <c:v>2.8663872278393971E-2</c:v>
                </c:pt>
                <c:pt idx="92">
                  <c:v>2.9130657535141546E-2</c:v>
                </c:pt>
                <c:pt idx="93">
                  <c:v>3.1217493118571821E-2</c:v>
                </c:pt>
                <c:pt idx="94">
                  <c:v>2.5969818054171302E-2</c:v>
                </c:pt>
                <c:pt idx="95">
                  <c:v>4.2868885460658944E-2</c:v>
                </c:pt>
                <c:pt idx="96">
                  <c:v>3.3133421799025051E-2</c:v>
                </c:pt>
                <c:pt idx="97">
                  <c:v>2.6309380122273254E-2</c:v>
                </c:pt>
                <c:pt idx="98">
                  <c:v>2.6206325586573879E-2</c:v>
                </c:pt>
                <c:pt idx="99">
                  <c:v>2.643014832907609E-2</c:v>
                </c:pt>
                <c:pt idx="100">
                  <c:v>2.7015900402344795E-2</c:v>
                </c:pt>
                <c:pt idx="101">
                  <c:v>2.6823977279414494E-2</c:v>
                </c:pt>
                <c:pt idx="102">
                  <c:v>2.6791327080558536E-2</c:v>
                </c:pt>
                <c:pt idx="103">
                  <c:v>2.767618499851917E-2</c:v>
                </c:pt>
                <c:pt idx="104">
                  <c:v>2.6484640385097756E-2</c:v>
                </c:pt>
                <c:pt idx="105">
                  <c:v>2.722298522681281E-2</c:v>
                </c:pt>
                <c:pt idx="106">
                  <c:v>4.3911665259982649E-2</c:v>
                </c:pt>
                <c:pt idx="107">
                  <c:v>2.8397866980128427E-2</c:v>
                </c:pt>
                <c:pt idx="108">
                  <c:v>2.9002308477569853E-2</c:v>
                </c:pt>
                <c:pt idx="109">
                  <c:v>2.9066633122212509E-2</c:v>
                </c:pt>
                <c:pt idx="110">
                  <c:v>3.0706798973707615E-2</c:v>
                </c:pt>
                <c:pt idx="111">
                  <c:v>3.1614024154332787E-2</c:v>
                </c:pt>
                <c:pt idx="112">
                  <c:v>3.1706195290413512E-2</c:v>
                </c:pt>
                <c:pt idx="113">
                  <c:v>2.8188905707450303E-2</c:v>
                </c:pt>
                <c:pt idx="114">
                  <c:v>2.7553915633148244E-2</c:v>
                </c:pt>
                <c:pt idx="115">
                  <c:v>2.8070839586070026E-2</c:v>
                </c:pt>
                <c:pt idx="116">
                  <c:v>2.8539801522741333E-2</c:v>
                </c:pt>
                <c:pt idx="117">
                  <c:v>2.8545881214942097E-2</c:v>
                </c:pt>
                <c:pt idx="118">
                  <c:v>2.8536498973891534E-2</c:v>
                </c:pt>
                <c:pt idx="119">
                  <c:v>2.9206616158686898E-2</c:v>
                </c:pt>
                <c:pt idx="120">
                  <c:v>2.908201999753543E-2</c:v>
                </c:pt>
                <c:pt idx="121">
                  <c:v>2.8332566582416511E-2</c:v>
                </c:pt>
                <c:pt idx="122">
                  <c:v>2.8443727374383575E-2</c:v>
                </c:pt>
                <c:pt idx="123">
                  <c:v>2.9080668954824147E-2</c:v>
                </c:pt>
                <c:pt idx="124">
                  <c:v>3.01526462882972E-2</c:v>
                </c:pt>
                <c:pt idx="125">
                  <c:v>2.902842863665462E-2</c:v>
                </c:pt>
                <c:pt idx="126">
                  <c:v>2.9033382459929317E-2</c:v>
                </c:pt>
                <c:pt idx="127">
                  <c:v>2.9255704043863441E-2</c:v>
                </c:pt>
                <c:pt idx="128">
                  <c:v>2.9346824368946499E-2</c:v>
                </c:pt>
                <c:pt idx="129">
                  <c:v>2.9607050206724897E-2</c:v>
                </c:pt>
                <c:pt idx="130">
                  <c:v>2.9658840177324002E-2</c:v>
                </c:pt>
                <c:pt idx="131">
                  <c:v>2.9664319406097529E-2</c:v>
                </c:pt>
                <c:pt idx="132">
                  <c:v>3.0174112855820886E-2</c:v>
                </c:pt>
                <c:pt idx="133">
                  <c:v>3.0071133378049914E-2</c:v>
                </c:pt>
                <c:pt idx="134">
                  <c:v>2.9905930877631614E-2</c:v>
                </c:pt>
                <c:pt idx="135">
                  <c:v>3.0428709348968946E-2</c:v>
                </c:pt>
                <c:pt idx="136">
                  <c:v>3.10619730909177E-2</c:v>
                </c:pt>
                <c:pt idx="137">
                  <c:v>3.0421728961627328E-2</c:v>
                </c:pt>
                <c:pt idx="138">
                  <c:v>3.0539044503723557E-2</c:v>
                </c:pt>
                <c:pt idx="139">
                  <c:v>3.1517724832189814E-2</c:v>
                </c:pt>
                <c:pt idx="140">
                  <c:v>3.1582800056116515E-2</c:v>
                </c:pt>
                <c:pt idx="141">
                  <c:v>3.1620103846533548E-2</c:v>
                </c:pt>
                <c:pt idx="142">
                  <c:v>3.157957256519512E-2</c:v>
                </c:pt>
                <c:pt idx="143">
                  <c:v>3.2111883393439823E-2</c:v>
                </c:pt>
                <c:pt idx="144">
                  <c:v>3.1712199924685873E-2</c:v>
                </c:pt>
                <c:pt idx="145">
                  <c:v>3.2200601864813945E-2</c:v>
                </c:pt>
                <c:pt idx="146">
                  <c:v>3.1308088038156053E-2</c:v>
                </c:pt>
                <c:pt idx="147">
                  <c:v>3.2460452412950321E-2</c:v>
                </c:pt>
                <c:pt idx="148">
                  <c:v>3.2327599879674353E-2</c:v>
                </c:pt>
                <c:pt idx="149">
                  <c:v>3.3033069348748237E-2</c:v>
                </c:pt>
                <c:pt idx="150">
                  <c:v>3.2805193478112178E-2</c:v>
                </c:pt>
                <c:pt idx="151">
                  <c:v>3.3210431233568066E-2</c:v>
                </c:pt>
                <c:pt idx="152">
                  <c:v>3.2960338216124277E-2</c:v>
                </c:pt>
                <c:pt idx="153">
                  <c:v>3.3124715079330132E-2</c:v>
                </c:pt>
                <c:pt idx="154">
                  <c:v>3.3167423040592288E-2</c:v>
                </c:pt>
                <c:pt idx="155">
                  <c:v>3.3395749258798776E-2</c:v>
                </c:pt>
                <c:pt idx="156">
                  <c:v>3.3796633654407202E-2</c:v>
                </c:pt>
                <c:pt idx="157">
                  <c:v>3.433067081500521E-2</c:v>
                </c:pt>
                <c:pt idx="158">
                  <c:v>3.4671508867890034E-2</c:v>
                </c:pt>
                <c:pt idx="159">
                  <c:v>3.6114722715251735E-2</c:v>
                </c:pt>
                <c:pt idx="160">
                  <c:v>3.7079517326963164E-2</c:v>
                </c:pt>
                <c:pt idx="161">
                  <c:v>3.3342157897917959E-2</c:v>
                </c:pt>
                <c:pt idx="162">
                  <c:v>3.3973470133728201E-2</c:v>
                </c:pt>
                <c:pt idx="163">
                  <c:v>3.4357841785087641E-2</c:v>
                </c:pt>
                <c:pt idx="164">
                  <c:v>3.4778916763436876E-2</c:v>
                </c:pt>
                <c:pt idx="165">
                  <c:v>3.5753393847912478E-2</c:v>
                </c:pt>
                <c:pt idx="166">
                  <c:v>3.4815394916641464E-2</c:v>
                </c:pt>
                <c:pt idx="167">
                  <c:v>3.6242546367324595E-2</c:v>
                </c:pt>
                <c:pt idx="168">
                  <c:v>3.6101662635709353E-2</c:v>
                </c:pt>
                <c:pt idx="169">
                  <c:v>3.746328851489536E-2</c:v>
                </c:pt>
                <c:pt idx="170">
                  <c:v>3.9143160010516445E-2</c:v>
                </c:pt>
                <c:pt idx="171">
                  <c:v>3.4733056369181725E-2</c:v>
                </c:pt>
                <c:pt idx="172">
                  <c:v>3.6008740920344583E-2</c:v>
                </c:pt>
                <c:pt idx="173">
                  <c:v>3.6255456331010169E-2</c:v>
                </c:pt>
                <c:pt idx="174">
                  <c:v>3.6583984883636664E-2</c:v>
                </c:pt>
                <c:pt idx="175">
                  <c:v>3.5911090555490334E-2</c:v>
                </c:pt>
                <c:pt idx="176">
                  <c:v>3.6736877883796627E-2</c:v>
                </c:pt>
                <c:pt idx="177">
                  <c:v>3.7621810859685668E-2</c:v>
                </c:pt>
                <c:pt idx="178">
                  <c:v>3.9121468269207552E-2</c:v>
                </c:pt>
                <c:pt idx="179">
                  <c:v>3.9890361687783225E-2</c:v>
                </c:pt>
                <c:pt idx="180">
                  <c:v>3.6839106782283554E-2</c:v>
                </c:pt>
                <c:pt idx="181">
                  <c:v>3.7125377721218308E-2</c:v>
                </c:pt>
                <c:pt idx="182">
                  <c:v>3.7366764018967179E-2</c:v>
                </c:pt>
                <c:pt idx="183">
                  <c:v>3.8550877897476549E-2</c:v>
                </c:pt>
                <c:pt idx="184">
                  <c:v>3.6419232730788786E-2</c:v>
                </c:pt>
                <c:pt idx="185">
                  <c:v>3.6432668099973191E-2</c:v>
                </c:pt>
                <c:pt idx="186">
                  <c:v>3.5391614633002798E-2</c:v>
                </c:pt>
                <c:pt idx="187">
                  <c:v>3.5602902701461464E-2</c:v>
                </c:pt>
                <c:pt idx="188">
                  <c:v>3.6586611911130822E-2</c:v>
                </c:pt>
                <c:pt idx="189">
                  <c:v>3.6610705506148658E-2</c:v>
                </c:pt>
                <c:pt idx="190">
                  <c:v>3.6419457904574001E-2</c:v>
                </c:pt>
                <c:pt idx="191">
                  <c:v>3.730311489568016E-2</c:v>
                </c:pt>
                <c:pt idx="192">
                  <c:v>3.6939609348417175E-2</c:v>
                </c:pt>
                <c:pt idx="193">
                  <c:v>3.7886164883526308E-2</c:v>
                </c:pt>
                <c:pt idx="194">
                  <c:v>3.8383273543349299E-2</c:v>
                </c:pt>
                <c:pt idx="195">
                  <c:v>3.7345597683157108E-2</c:v>
                </c:pt>
                <c:pt idx="196">
                  <c:v>3.8199456676686686E-2</c:v>
                </c:pt>
                <c:pt idx="197">
                  <c:v>3.8077337427172571E-2</c:v>
                </c:pt>
                <c:pt idx="198">
                  <c:v>3.8565514193515421E-2</c:v>
                </c:pt>
                <c:pt idx="199">
                  <c:v>3.9182940712570828E-2</c:v>
                </c:pt>
                <c:pt idx="200">
                  <c:v>3.9609720093478809E-2</c:v>
                </c:pt>
                <c:pt idx="201">
                  <c:v>4.0156141812263554E-2</c:v>
                </c:pt>
                <c:pt idx="202">
                  <c:v>6.0273392957022484E-2</c:v>
                </c:pt>
                <c:pt idx="203">
                  <c:v>3.9527156372233863E-2</c:v>
                </c:pt>
                <c:pt idx="204">
                  <c:v>4.0409762552342361E-2</c:v>
                </c:pt>
                <c:pt idx="205">
                  <c:v>4.1017806830347205E-2</c:v>
                </c:pt>
                <c:pt idx="206">
                  <c:v>4.1529927075851097E-2</c:v>
                </c:pt>
                <c:pt idx="207">
                  <c:v>4.5324855935982546E-2</c:v>
                </c:pt>
                <c:pt idx="208">
                  <c:v>3.9737168455909647E-2</c:v>
                </c:pt>
                <c:pt idx="209">
                  <c:v>4.0631633788706052E-2</c:v>
                </c:pt>
                <c:pt idx="210">
                  <c:v>4.0943499481226747E-2</c:v>
                </c:pt>
                <c:pt idx="211">
                  <c:v>4.0703389168260759E-2</c:v>
                </c:pt>
                <c:pt idx="212">
                  <c:v>4.1299274061864073E-2</c:v>
                </c:pt>
                <c:pt idx="213">
                  <c:v>4.0797361694623183E-2</c:v>
                </c:pt>
                <c:pt idx="214">
                  <c:v>4.1921579346265767E-2</c:v>
                </c:pt>
                <c:pt idx="215">
                  <c:v>4.2008196195644561E-2</c:v>
                </c:pt>
                <c:pt idx="216">
                  <c:v>4.2584566027862703E-2</c:v>
                </c:pt>
                <c:pt idx="217">
                  <c:v>4.362974768089535E-2</c:v>
                </c:pt>
                <c:pt idx="218">
                  <c:v>4.3535700096604513E-2</c:v>
                </c:pt>
                <c:pt idx="219">
                  <c:v>4.4674478986357562E-2</c:v>
                </c:pt>
                <c:pt idx="220">
                  <c:v>4.1701809731897396E-2</c:v>
                </c:pt>
                <c:pt idx="221">
                  <c:v>4.1899512315314844E-2</c:v>
                </c:pt>
                <c:pt idx="222">
                  <c:v>4.2578561393590349E-2</c:v>
                </c:pt>
                <c:pt idx="223">
                  <c:v>4.3282154414454113E-2</c:v>
                </c:pt>
                <c:pt idx="224">
                  <c:v>4.3024930893811902E-2</c:v>
                </c:pt>
                <c:pt idx="225">
                  <c:v>4.3936809665998153E-2</c:v>
                </c:pt>
                <c:pt idx="226">
                  <c:v>4.4514530540927577E-2</c:v>
                </c:pt>
                <c:pt idx="227">
                  <c:v>4.4219252650584281E-2</c:v>
                </c:pt>
                <c:pt idx="228">
                  <c:v>4.4871055700848948E-2</c:v>
                </c:pt>
                <c:pt idx="229">
                  <c:v>4.5376345674868028E-2</c:v>
                </c:pt>
                <c:pt idx="230">
                  <c:v>4.5520231723619457E-2</c:v>
                </c:pt>
                <c:pt idx="231">
                  <c:v>4.5279145657584209E-2</c:v>
                </c:pt>
                <c:pt idx="232">
                  <c:v>4.6682728918748327E-2</c:v>
                </c:pt>
                <c:pt idx="233">
                  <c:v>4.6881031965593012E-2</c:v>
                </c:pt>
                <c:pt idx="234">
                  <c:v>4.6711626221184063E-2</c:v>
                </c:pt>
                <c:pt idx="235">
                  <c:v>4.7196800670390733E-2</c:v>
                </c:pt>
                <c:pt idx="236">
                  <c:v>4.7676120601181864E-2</c:v>
                </c:pt>
                <c:pt idx="237">
                  <c:v>4.8245810277772014E-2</c:v>
                </c:pt>
                <c:pt idx="238">
                  <c:v>4.9212556395621956E-2</c:v>
                </c:pt>
                <c:pt idx="239">
                  <c:v>5.0813091660919477E-2</c:v>
                </c:pt>
                <c:pt idx="240">
                  <c:v>4.8016883596138295E-2</c:v>
                </c:pt>
                <c:pt idx="241">
                  <c:v>4.9315761047178136E-2</c:v>
                </c:pt>
                <c:pt idx="242">
                  <c:v>5.0119106054891484E-2</c:v>
                </c:pt>
                <c:pt idx="243">
                  <c:v>5.0513310294871917E-2</c:v>
                </c:pt>
                <c:pt idx="244">
                  <c:v>5.1451459341999746E-2</c:v>
                </c:pt>
                <c:pt idx="245">
                  <c:v>5.2257431377207245E-2</c:v>
                </c:pt>
                <c:pt idx="246">
                  <c:v>5.3713555188254526E-2</c:v>
                </c:pt>
                <c:pt idx="247">
                  <c:v>5.1412804508871424E-2</c:v>
                </c:pt>
                <c:pt idx="248">
                  <c:v>5.3042537308318302E-2</c:v>
                </c:pt>
                <c:pt idx="249">
                  <c:v>5.2457235582620027E-2</c:v>
                </c:pt>
                <c:pt idx="250">
                  <c:v>5.3567117169937346E-2</c:v>
                </c:pt>
                <c:pt idx="251">
                  <c:v>5.3516903415834732E-2</c:v>
                </c:pt>
                <c:pt idx="252">
                  <c:v>5.5142357913362555E-2</c:v>
                </c:pt>
                <c:pt idx="253">
                  <c:v>6.7614658818409681E-2</c:v>
                </c:pt>
                <c:pt idx="254">
                  <c:v>5.2959072891932503E-2</c:v>
                </c:pt>
                <c:pt idx="255">
                  <c:v>5.4226576128899265E-2</c:v>
                </c:pt>
                <c:pt idx="256">
                  <c:v>5.4645474427324779E-2</c:v>
                </c:pt>
                <c:pt idx="257">
                  <c:v>5.4583851868104681E-2</c:v>
                </c:pt>
                <c:pt idx="258">
                  <c:v>5.5871695803669068E-2</c:v>
                </c:pt>
                <c:pt idx="259">
                  <c:v>5.5903820597026199E-2</c:v>
                </c:pt>
                <c:pt idx="260">
                  <c:v>5.7678039908651731E-2</c:v>
                </c:pt>
                <c:pt idx="261">
                  <c:v>7.6769999751405207E-2</c:v>
                </c:pt>
                <c:pt idx="262">
                  <c:v>5.7691024930265712E-2</c:v>
                </c:pt>
                <c:pt idx="263">
                  <c:v>5.97664517085785E-2</c:v>
                </c:pt>
                <c:pt idx="264">
                  <c:v>5.9513731663640559E-2</c:v>
                </c:pt>
                <c:pt idx="265">
                  <c:v>6.0509450141854638E-2</c:v>
                </c:pt>
                <c:pt idx="266">
                  <c:v>6.1350549287555442E-2</c:v>
                </c:pt>
                <c:pt idx="267">
                  <c:v>6.257857205418145E-2</c:v>
                </c:pt>
                <c:pt idx="268">
                  <c:v>6.3134376014016752E-2</c:v>
                </c:pt>
                <c:pt idx="269">
                  <c:v>6.3698886693546994E-2</c:v>
                </c:pt>
                <c:pt idx="270">
                  <c:v>6.5641986344082651E-2</c:v>
                </c:pt>
                <c:pt idx="271">
                  <c:v>6.61133501344629E-2</c:v>
                </c:pt>
                <c:pt idx="272">
                  <c:v>6.753329602401921E-2</c:v>
                </c:pt>
                <c:pt idx="273">
                  <c:v>6.8619984711459539E-2</c:v>
                </c:pt>
                <c:pt idx="274">
                  <c:v>7.0438413142915324E-2</c:v>
                </c:pt>
                <c:pt idx="275">
                  <c:v>6.9668919260912399E-2</c:v>
                </c:pt>
                <c:pt idx="276">
                  <c:v>7.2609763953729062E-2</c:v>
                </c:pt>
                <c:pt idx="277">
                  <c:v>7.3897532831365048E-2</c:v>
                </c:pt>
                <c:pt idx="278">
                  <c:v>7.3018679547676768E-2</c:v>
                </c:pt>
                <c:pt idx="279">
                  <c:v>7.2804539277938743E-2</c:v>
                </c:pt>
                <c:pt idx="280">
                  <c:v>7.4586039208619517E-2</c:v>
                </c:pt>
                <c:pt idx="281">
                  <c:v>7.5785239730738183E-2</c:v>
                </c:pt>
                <c:pt idx="282">
                  <c:v>7.773374355211897E-2</c:v>
                </c:pt>
                <c:pt idx="283">
                  <c:v>7.9473586332535248E-2</c:v>
                </c:pt>
                <c:pt idx="284">
                  <c:v>8.1220934905791964E-2</c:v>
                </c:pt>
                <c:pt idx="285">
                  <c:v>8.3687338433163797E-2</c:v>
                </c:pt>
                <c:pt idx="286">
                  <c:v>8.5882032259711333E-2</c:v>
                </c:pt>
                <c:pt idx="287">
                  <c:v>8.546621133635042E-2</c:v>
                </c:pt>
                <c:pt idx="288">
                  <c:v>8.6213037723975178E-2</c:v>
                </c:pt>
                <c:pt idx="289">
                  <c:v>8.7258594666649841E-2</c:v>
                </c:pt>
                <c:pt idx="290">
                  <c:v>9.0300692504884164E-2</c:v>
                </c:pt>
                <c:pt idx="291">
                  <c:v>9.2512649654964751E-2</c:v>
                </c:pt>
                <c:pt idx="292">
                  <c:v>9.6018605490738887E-2</c:v>
                </c:pt>
                <c:pt idx="293">
                  <c:v>9.9334664767649614E-2</c:v>
                </c:pt>
                <c:pt idx="294">
                  <c:v>0.10414888029551417</c:v>
                </c:pt>
                <c:pt idx="295">
                  <c:v>0.1063218073228244</c:v>
                </c:pt>
                <c:pt idx="296">
                  <c:v>0.10998313307039582</c:v>
                </c:pt>
                <c:pt idx="297">
                  <c:v>0.11551940586951165</c:v>
                </c:pt>
                <c:pt idx="298">
                  <c:v>0.11839037163098373</c:v>
                </c:pt>
                <c:pt idx="299">
                  <c:v>0.12105642924791152</c:v>
                </c:pt>
                <c:pt idx="300">
                  <c:v>0.1254293041567576</c:v>
                </c:pt>
                <c:pt idx="301">
                  <c:v>0.13129583184085322</c:v>
                </c:pt>
                <c:pt idx="302">
                  <c:v>0.1347927807252188</c:v>
                </c:pt>
                <c:pt idx="303">
                  <c:v>0.1361558327050445</c:v>
                </c:pt>
                <c:pt idx="304">
                  <c:v>0.14664893109599342</c:v>
                </c:pt>
                <c:pt idx="305">
                  <c:v>0.15263855378267238</c:v>
                </c:pt>
                <c:pt idx="306">
                  <c:v>0.15384848758855291</c:v>
                </c:pt>
                <c:pt idx="307">
                  <c:v>0.15949659670099142</c:v>
                </c:pt>
                <c:pt idx="308">
                  <c:v>0.16769217190347865</c:v>
                </c:pt>
                <c:pt idx="309">
                  <c:v>0.14913334852618229</c:v>
                </c:pt>
                <c:pt idx="310">
                  <c:v>0.15768019483360254</c:v>
                </c:pt>
                <c:pt idx="311">
                  <c:v>0.14075313081982002</c:v>
                </c:pt>
                <c:pt idx="312">
                  <c:v>0.12332543042357952</c:v>
                </c:pt>
                <c:pt idx="313">
                  <c:v>9.7166241216043669E-2</c:v>
                </c:pt>
                <c:pt idx="314">
                  <c:v>8.9144049828170854E-2</c:v>
                </c:pt>
                <c:pt idx="315">
                  <c:v>7.7784032364149977E-2</c:v>
                </c:pt>
                <c:pt idx="316">
                  <c:v>5.0894379397381555E-2</c:v>
                </c:pt>
                <c:pt idx="317">
                  <c:v>5.038248432566287E-2</c:v>
                </c:pt>
                <c:pt idx="318">
                  <c:v>2.1024101035742079E-2</c:v>
                </c:pt>
                <c:pt idx="319">
                  <c:v>2.0926225497102616E-2</c:v>
                </c:pt>
                <c:pt idx="320">
                  <c:v>1.5073883761475454E-2</c:v>
                </c:pt>
                <c:pt idx="321">
                  <c:v>8.7823780867535717E-3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1.2083125546269802E-4</c:v>
                </c:pt>
                <c:pt idx="339">
                  <c:v>9.1888918269923366E-4</c:v>
                </c:pt>
                <c:pt idx="340">
                  <c:v>1.0042975994307124E-3</c:v>
                </c:pt>
                <c:pt idx="341">
                  <c:v>1.0023235759136742E-3</c:v>
                </c:pt>
                <c:pt idx="342">
                  <c:v>1.1171772179582381E-3</c:v>
                </c:pt>
                <c:pt idx="343">
                  <c:v>1.368898992448405E-3</c:v>
                </c:pt>
                <c:pt idx="344">
                  <c:v>1.340181829040844E-3</c:v>
                </c:pt>
                <c:pt idx="345">
                  <c:v>1.4406168430389033E-3</c:v>
                </c:pt>
                <c:pt idx="346">
                  <c:v>1.5351297864858481E-3</c:v>
                </c:pt>
                <c:pt idx="347">
                  <c:v>1.7105701883385232E-3</c:v>
                </c:pt>
                <c:pt idx="348">
                  <c:v>2.145193122764772E-3</c:v>
                </c:pt>
                <c:pt idx="349">
                  <c:v>2.4702014585490915E-3</c:v>
                </c:pt>
                <c:pt idx="350">
                  <c:v>3.0120821726653691E-3</c:v>
                </c:pt>
                <c:pt idx="351">
                  <c:v>4.0367204706937007E-3</c:v>
                </c:pt>
                <c:pt idx="352">
                  <c:v>5.8481009626723058E-3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07D-45B5-8A78-6B7F27DD6D87}"/>
            </c:ext>
          </c:extLst>
        </c:ser>
        <c:ser>
          <c:idx val="5"/>
          <c:order val="5"/>
          <c:tx>
            <c:v>65 MeV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Sheet1!$T$2:$T$401</c:f>
              <c:numCache>
                <c:formatCode>General</c:formatCode>
                <c:ptCount val="400"/>
                <c:pt idx="0">
                  <c:v>2.6007477999320818E-2</c:v>
                </c:pt>
                <c:pt idx="1">
                  <c:v>2.6598124401900319E-2</c:v>
                </c:pt>
                <c:pt idx="2">
                  <c:v>2.8790296138449811E-2</c:v>
                </c:pt>
                <c:pt idx="3">
                  <c:v>2.5197653538742166E-2</c:v>
                </c:pt>
                <c:pt idx="4">
                  <c:v>2.6231675899814292E-2</c:v>
                </c:pt>
                <c:pt idx="5">
                  <c:v>2.7739845201941695E-2</c:v>
                </c:pt>
                <c:pt idx="6">
                  <c:v>2.5018960184495981E-2</c:v>
                </c:pt>
                <c:pt idx="7">
                  <c:v>2.3872415120239278E-2</c:v>
                </c:pt>
                <c:pt idx="8">
                  <c:v>2.3640720052384139E-2</c:v>
                </c:pt>
                <c:pt idx="9">
                  <c:v>2.3556621392414209E-2</c:v>
                </c:pt>
                <c:pt idx="10">
                  <c:v>2.3999410616069836E-2</c:v>
                </c:pt>
                <c:pt idx="11">
                  <c:v>2.456691358896769E-2</c:v>
                </c:pt>
                <c:pt idx="12">
                  <c:v>2.439421796861084E-2</c:v>
                </c:pt>
                <c:pt idx="13">
                  <c:v>2.4427140312242478E-2</c:v>
                </c:pt>
                <c:pt idx="14">
                  <c:v>2.4658379030779949E-2</c:v>
                </c:pt>
                <c:pt idx="15">
                  <c:v>2.5089368364935919E-2</c:v>
                </c:pt>
                <c:pt idx="16">
                  <c:v>2.8331534688675861E-2</c:v>
                </c:pt>
                <c:pt idx="17">
                  <c:v>2.5712480761829398E-2</c:v>
                </c:pt>
                <c:pt idx="18">
                  <c:v>2.5596828806180829E-2</c:v>
                </c:pt>
                <c:pt idx="19">
                  <c:v>2.5969340234915848E-2</c:v>
                </c:pt>
                <c:pt idx="20">
                  <c:v>2.6161072141095351E-2</c:v>
                </c:pt>
                <c:pt idx="21">
                  <c:v>2.6808110280786477E-2</c:v>
                </c:pt>
                <c:pt idx="22">
                  <c:v>2.72964040506894E-2</c:v>
                </c:pt>
                <c:pt idx="23">
                  <c:v>2.9588320709528809E-2</c:v>
                </c:pt>
                <c:pt idx="24">
                  <c:v>2.7527707961986538E-2</c:v>
                </c:pt>
                <c:pt idx="25">
                  <c:v>2.3429365125544981E-2</c:v>
                </c:pt>
                <c:pt idx="26">
                  <c:v>2.4362795058451531E-2</c:v>
                </c:pt>
                <c:pt idx="27">
                  <c:v>2.4049217884455128E-2</c:v>
                </c:pt>
                <c:pt idx="28">
                  <c:v>2.4424988951173478E-2</c:v>
                </c:pt>
                <c:pt idx="29">
                  <c:v>2.4479294519975769E-2</c:v>
                </c:pt>
                <c:pt idx="30">
                  <c:v>2.4332415232446891E-2</c:v>
                </c:pt>
                <c:pt idx="31">
                  <c:v>2.4418534867966482E-2</c:v>
                </c:pt>
                <c:pt idx="32">
                  <c:v>2.4595533210461335E-2</c:v>
                </c:pt>
                <c:pt idx="33">
                  <c:v>2.3978809704015187E-2</c:v>
                </c:pt>
                <c:pt idx="34">
                  <c:v>2.4268395942454276E-2</c:v>
                </c:pt>
                <c:pt idx="35">
                  <c:v>2.4332219654167889E-2</c:v>
                </c:pt>
                <c:pt idx="36">
                  <c:v>2.4401780328732168E-2</c:v>
                </c:pt>
                <c:pt idx="37">
                  <c:v>2.4838376240219465E-2</c:v>
                </c:pt>
                <c:pt idx="38">
                  <c:v>2.4689150013342591E-2</c:v>
                </c:pt>
                <c:pt idx="39">
                  <c:v>2.5339904140334709E-2</c:v>
                </c:pt>
                <c:pt idx="40">
                  <c:v>2.5563645691510522E-2</c:v>
                </c:pt>
                <c:pt idx="41">
                  <c:v>2.4791176682220837E-2</c:v>
                </c:pt>
                <c:pt idx="42">
                  <c:v>2.540190245477766E-2</c:v>
                </c:pt>
                <c:pt idx="43">
                  <c:v>2.5717956953641392E-2</c:v>
                </c:pt>
                <c:pt idx="44">
                  <c:v>2.5621797633133138E-2</c:v>
                </c:pt>
                <c:pt idx="45">
                  <c:v>2.5926573784574553E-2</c:v>
                </c:pt>
                <c:pt idx="46">
                  <c:v>2.6385400427108165E-2</c:v>
                </c:pt>
                <c:pt idx="47">
                  <c:v>2.5716001170851394E-2</c:v>
                </c:pt>
                <c:pt idx="48">
                  <c:v>2.5865814132565265E-2</c:v>
                </c:pt>
                <c:pt idx="49">
                  <c:v>2.6250125450799945E-2</c:v>
                </c:pt>
                <c:pt idx="50">
                  <c:v>2.6188518292914995E-2</c:v>
                </c:pt>
                <c:pt idx="51">
                  <c:v>2.6465652714257763E-2</c:v>
                </c:pt>
                <c:pt idx="52">
                  <c:v>2.7099261145457566E-2</c:v>
                </c:pt>
                <c:pt idx="53">
                  <c:v>2.6634501961794291E-2</c:v>
                </c:pt>
                <c:pt idx="54">
                  <c:v>2.71394198854122E-2</c:v>
                </c:pt>
                <c:pt idx="55">
                  <c:v>2.7639839508613109E-2</c:v>
                </c:pt>
                <c:pt idx="56">
                  <c:v>2.7211588270363136E-2</c:v>
                </c:pt>
                <c:pt idx="57">
                  <c:v>2.6960856916685347E-2</c:v>
                </c:pt>
                <c:pt idx="58">
                  <c:v>2.8205582276999968E-2</c:v>
                </c:pt>
                <c:pt idx="59">
                  <c:v>2.8572161164605328E-2</c:v>
                </c:pt>
                <c:pt idx="60">
                  <c:v>2.8915661815288707E-2</c:v>
                </c:pt>
                <c:pt idx="61">
                  <c:v>2.8939978714644349E-2</c:v>
                </c:pt>
                <c:pt idx="62">
                  <c:v>2.9825948318513609E-2</c:v>
                </c:pt>
                <c:pt idx="63">
                  <c:v>3.0184899653237972E-2</c:v>
                </c:pt>
                <c:pt idx="64">
                  <c:v>3.1858462986639566E-2</c:v>
                </c:pt>
                <c:pt idx="65">
                  <c:v>3.0742623712185838E-2</c:v>
                </c:pt>
                <c:pt idx="66">
                  <c:v>2.7077356378209586E-2</c:v>
                </c:pt>
                <c:pt idx="67">
                  <c:v>2.7734890552207032E-2</c:v>
                </c:pt>
                <c:pt idx="68">
                  <c:v>2.802258620061579E-2</c:v>
                </c:pt>
                <c:pt idx="69">
                  <c:v>2.8002050481320807E-2</c:v>
                </c:pt>
                <c:pt idx="70">
                  <c:v>2.9260792284963748E-2</c:v>
                </c:pt>
                <c:pt idx="71">
                  <c:v>2.9262226525676414E-2</c:v>
                </c:pt>
                <c:pt idx="72">
                  <c:v>2.7227886460279793E-2</c:v>
                </c:pt>
                <c:pt idx="73">
                  <c:v>2.7820814609447624E-2</c:v>
                </c:pt>
                <c:pt idx="74">
                  <c:v>2.6918677201181053E-2</c:v>
                </c:pt>
                <c:pt idx="75">
                  <c:v>2.7253767985867434E-2</c:v>
                </c:pt>
                <c:pt idx="76">
                  <c:v>2.75355962859062E-2</c:v>
                </c:pt>
                <c:pt idx="77">
                  <c:v>2.8173181475445661E-2</c:v>
                </c:pt>
                <c:pt idx="78">
                  <c:v>2.8107727944740382E-2</c:v>
                </c:pt>
                <c:pt idx="79">
                  <c:v>2.7860386614565261E-2</c:v>
                </c:pt>
                <c:pt idx="80">
                  <c:v>2.8816634013355123E-2</c:v>
                </c:pt>
                <c:pt idx="81">
                  <c:v>2.8500123165173721E-2</c:v>
                </c:pt>
                <c:pt idx="82">
                  <c:v>2.8264060182420919E-2</c:v>
                </c:pt>
                <c:pt idx="83">
                  <c:v>2.8882739471657065E-2</c:v>
                </c:pt>
                <c:pt idx="84">
                  <c:v>2.9203944198534462E-2</c:v>
                </c:pt>
                <c:pt idx="85">
                  <c:v>2.9307013951567377E-2</c:v>
                </c:pt>
                <c:pt idx="86">
                  <c:v>2.924482005884543E-2</c:v>
                </c:pt>
                <c:pt idx="87">
                  <c:v>3.0410988143761784E-2</c:v>
                </c:pt>
                <c:pt idx="88">
                  <c:v>3.0759704215218491E-2</c:v>
                </c:pt>
                <c:pt idx="89">
                  <c:v>3.1725795720718014E-2</c:v>
                </c:pt>
                <c:pt idx="90">
                  <c:v>3.2342454034404493E-2</c:v>
                </c:pt>
                <c:pt idx="91">
                  <c:v>3.3256130561132059E-2</c:v>
                </c:pt>
                <c:pt idx="92">
                  <c:v>3.2919018800896011E-2</c:v>
                </c:pt>
                <c:pt idx="93">
                  <c:v>3.1569202711998812E-2</c:v>
                </c:pt>
                <c:pt idx="94">
                  <c:v>3.1028298385044933E-2</c:v>
                </c:pt>
                <c:pt idx="95">
                  <c:v>3.2998749545968271E-2</c:v>
                </c:pt>
                <c:pt idx="96">
                  <c:v>3.0103017547096707E-2</c:v>
                </c:pt>
                <c:pt idx="97">
                  <c:v>3.1240826781558085E-2</c:v>
                </c:pt>
                <c:pt idx="98">
                  <c:v>3.2012448284972107E-2</c:v>
                </c:pt>
                <c:pt idx="99">
                  <c:v>2.8559383383710672E-2</c:v>
                </c:pt>
                <c:pt idx="100">
                  <c:v>2.8941738919155351E-2</c:v>
                </c:pt>
                <c:pt idx="101">
                  <c:v>2.881937210926112E-2</c:v>
                </c:pt>
                <c:pt idx="102">
                  <c:v>2.9267898295767411E-2</c:v>
                </c:pt>
                <c:pt idx="103">
                  <c:v>2.9958224427877166E-2</c:v>
                </c:pt>
                <c:pt idx="104">
                  <c:v>2.9538578633903183E-2</c:v>
                </c:pt>
                <c:pt idx="105">
                  <c:v>3.1825149486449926E-2</c:v>
                </c:pt>
                <c:pt idx="106">
                  <c:v>2.8373127669343162E-2</c:v>
                </c:pt>
                <c:pt idx="107">
                  <c:v>2.995098803155417E-2</c:v>
                </c:pt>
                <c:pt idx="108">
                  <c:v>3.1481974799564882E-2</c:v>
                </c:pt>
                <c:pt idx="109">
                  <c:v>2.8472742206113743E-2</c:v>
                </c:pt>
                <c:pt idx="110">
                  <c:v>2.8204017650767969E-2</c:v>
                </c:pt>
                <c:pt idx="111">
                  <c:v>2.8033603776999445E-2</c:v>
                </c:pt>
                <c:pt idx="112">
                  <c:v>2.8776084116842491E-2</c:v>
                </c:pt>
                <c:pt idx="113">
                  <c:v>2.8310803391101882E-2</c:v>
                </c:pt>
                <c:pt idx="114">
                  <c:v>2.8441971223551105E-2</c:v>
                </c:pt>
                <c:pt idx="115">
                  <c:v>2.9024859687730283E-2</c:v>
                </c:pt>
                <c:pt idx="116">
                  <c:v>2.9271157933750742E-2</c:v>
                </c:pt>
                <c:pt idx="117">
                  <c:v>2.9734026527383686E-2</c:v>
                </c:pt>
                <c:pt idx="118">
                  <c:v>3.0230599777764267E-2</c:v>
                </c:pt>
                <c:pt idx="119">
                  <c:v>3.1995172203660452E-2</c:v>
                </c:pt>
                <c:pt idx="120">
                  <c:v>2.8531611268092696E-2</c:v>
                </c:pt>
                <c:pt idx="121">
                  <c:v>2.9567589411954826E-2</c:v>
                </c:pt>
                <c:pt idx="122">
                  <c:v>2.992269437385886E-2</c:v>
                </c:pt>
                <c:pt idx="123">
                  <c:v>3.0339015337089843E-2</c:v>
                </c:pt>
                <c:pt idx="124">
                  <c:v>3.1121784802406852E-2</c:v>
                </c:pt>
                <c:pt idx="125">
                  <c:v>3.3530722464847826E-2</c:v>
                </c:pt>
                <c:pt idx="126">
                  <c:v>2.924325543261343E-2</c:v>
                </c:pt>
                <c:pt idx="127">
                  <c:v>3.0463598700812739E-2</c:v>
                </c:pt>
                <c:pt idx="128">
                  <c:v>3.0294162718439214E-2</c:v>
                </c:pt>
                <c:pt idx="129">
                  <c:v>3.1324664670489347E-2</c:v>
                </c:pt>
                <c:pt idx="130">
                  <c:v>3.4544991419740975E-2</c:v>
                </c:pt>
                <c:pt idx="131">
                  <c:v>2.8792382306759141E-2</c:v>
                </c:pt>
                <c:pt idx="132">
                  <c:v>2.8040188245725774E-2</c:v>
                </c:pt>
                <c:pt idx="133">
                  <c:v>2.8417654324195459E-2</c:v>
                </c:pt>
                <c:pt idx="134">
                  <c:v>2.8715780814150875E-2</c:v>
                </c:pt>
                <c:pt idx="135">
                  <c:v>2.9179496913659484E-2</c:v>
                </c:pt>
                <c:pt idx="136">
                  <c:v>2.8309760306947214E-2</c:v>
                </c:pt>
                <c:pt idx="137">
                  <c:v>2.8490083480185061E-2</c:v>
                </c:pt>
                <c:pt idx="138">
                  <c:v>2.9381724854145311E-2</c:v>
                </c:pt>
                <c:pt idx="139">
                  <c:v>2.9677895561310733E-2</c:v>
                </c:pt>
                <c:pt idx="140">
                  <c:v>2.918881947829181E-2</c:v>
                </c:pt>
                <c:pt idx="141">
                  <c:v>2.9445027023781593E-2</c:v>
                </c:pt>
                <c:pt idx="142">
                  <c:v>3.0249766449106253E-2</c:v>
                </c:pt>
                <c:pt idx="143">
                  <c:v>2.9897595161387212E-2</c:v>
                </c:pt>
                <c:pt idx="144">
                  <c:v>2.9861413179772246E-2</c:v>
                </c:pt>
                <c:pt idx="145">
                  <c:v>3.0120749977726027E-2</c:v>
                </c:pt>
                <c:pt idx="146">
                  <c:v>3.0420832250471444E-2</c:v>
                </c:pt>
                <c:pt idx="147">
                  <c:v>3.042878576715077E-2</c:v>
                </c:pt>
                <c:pt idx="148">
                  <c:v>3.0699792069084873E-2</c:v>
                </c:pt>
                <c:pt idx="149">
                  <c:v>3.0685514854717887E-2</c:v>
                </c:pt>
                <c:pt idx="150">
                  <c:v>3.1027776842967598E-2</c:v>
                </c:pt>
                <c:pt idx="151">
                  <c:v>3.1311104576478697E-2</c:v>
                </c:pt>
                <c:pt idx="152">
                  <c:v>3.099694066764529E-2</c:v>
                </c:pt>
                <c:pt idx="153">
                  <c:v>3.0724630510517853E-2</c:v>
                </c:pt>
                <c:pt idx="154">
                  <c:v>3.1108094322876863E-2</c:v>
                </c:pt>
                <c:pt idx="155">
                  <c:v>3.0666674147174233E-2</c:v>
                </c:pt>
                <c:pt idx="156">
                  <c:v>3.1343374992513662E-2</c:v>
                </c:pt>
                <c:pt idx="157">
                  <c:v>3.1919157445889183E-2</c:v>
                </c:pt>
                <c:pt idx="158">
                  <c:v>3.1833820123485589E-2</c:v>
                </c:pt>
                <c:pt idx="159">
                  <c:v>3.2363706874055813E-2</c:v>
                </c:pt>
                <c:pt idx="160">
                  <c:v>3.1412479317760277E-2</c:v>
                </c:pt>
                <c:pt idx="161">
                  <c:v>3.2741694494602826E-2</c:v>
                </c:pt>
                <c:pt idx="162">
                  <c:v>3.2471535698544385E-2</c:v>
                </c:pt>
                <c:pt idx="163">
                  <c:v>3.2558176876141313E-2</c:v>
                </c:pt>
                <c:pt idx="164">
                  <c:v>3.3790580804878942E-2</c:v>
                </c:pt>
                <c:pt idx="165">
                  <c:v>3.5243271068530056E-2</c:v>
                </c:pt>
                <c:pt idx="166">
                  <c:v>3.5180294862692106E-2</c:v>
                </c:pt>
                <c:pt idx="167">
                  <c:v>3.2821686010713759E-2</c:v>
                </c:pt>
                <c:pt idx="168">
                  <c:v>3.259716214642195E-2</c:v>
                </c:pt>
                <c:pt idx="169">
                  <c:v>3.353482960870683E-2</c:v>
                </c:pt>
                <c:pt idx="170">
                  <c:v>3.2684064095057544E-2</c:v>
                </c:pt>
                <c:pt idx="171">
                  <c:v>3.2647621342403899E-2</c:v>
                </c:pt>
                <c:pt idx="172">
                  <c:v>3.2343692696838157E-2</c:v>
                </c:pt>
                <c:pt idx="173">
                  <c:v>3.2889812444565368E-2</c:v>
                </c:pt>
                <c:pt idx="174">
                  <c:v>3.345053537045789E-2</c:v>
                </c:pt>
                <c:pt idx="175">
                  <c:v>3.4198296323833935E-2</c:v>
                </c:pt>
                <c:pt idx="176">
                  <c:v>3.3098429275498525E-2</c:v>
                </c:pt>
                <c:pt idx="177">
                  <c:v>3.3597936200064106E-2</c:v>
                </c:pt>
                <c:pt idx="178">
                  <c:v>3.3836476507684239E-2</c:v>
                </c:pt>
                <c:pt idx="179">
                  <c:v>3.3847885240625895E-2</c:v>
                </c:pt>
                <c:pt idx="180">
                  <c:v>3.4121694831225666E-2</c:v>
                </c:pt>
                <c:pt idx="181">
                  <c:v>3.4389963037253772E-2</c:v>
                </c:pt>
                <c:pt idx="182">
                  <c:v>3.3987202168033442E-2</c:v>
                </c:pt>
                <c:pt idx="183">
                  <c:v>3.4971743224518619E-2</c:v>
                </c:pt>
                <c:pt idx="184">
                  <c:v>3.4975198440780945E-2</c:v>
                </c:pt>
                <c:pt idx="185">
                  <c:v>3.5333367462389312E-2</c:v>
                </c:pt>
                <c:pt idx="186">
                  <c:v>3.5355402615156635E-2</c:v>
                </c:pt>
                <c:pt idx="187">
                  <c:v>3.5359379373496293E-2</c:v>
                </c:pt>
                <c:pt idx="188">
                  <c:v>3.5150958120842138E-2</c:v>
                </c:pt>
                <c:pt idx="189">
                  <c:v>3.6198410190405587E-2</c:v>
                </c:pt>
                <c:pt idx="190">
                  <c:v>3.6101990098858665E-2</c:v>
                </c:pt>
                <c:pt idx="191">
                  <c:v>3.623120214851789E-2</c:v>
                </c:pt>
                <c:pt idx="192">
                  <c:v>3.64612022046217E-2</c:v>
                </c:pt>
                <c:pt idx="193">
                  <c:v>3.6930394495942306E-2</c:v>
                </c:pt>
                <c:pt idx="194">
                  <c:v>3.7568892384117099E-2</c:v>
                </c:pt>
                <c:pt idx="195">
                  <c:v>3.6744073588815124E-2</c:v>
                </c:pt>
                <c:pt idx="196">
                  <c:v>3.7816103328772895E-2</c:v>
                </c:pt>
                <c:pt idx="197">
                  <c:v>3.8271279176765177E-2</c:v>
                </c:pt>
                <c:pt idx="198">
                  <c:v>3.8727563301671798E-2</c:v>
                </c:pt>
                <c:pt idx="199">
                  <c:v>3.7894660604171161E-2</c:v>
                </c:pt>
                <c:pt idx="200">
                  <c:v>3.6982287932636929E-2</c:v>
                </c:pt>
                <c:pt idx="201">
                  <c:v>3.7010320819293577E-2</c:v>
                </c:pt>
                <c:pt idx="202">
                  <c:v>3.7351865687186951E-2</c:v>
                </c:pt>
                <c:pt idx="203">
                  <c:v>3.7573521070053434E-2</c:v>
                </c:pt>
                <c:pt idx="204">
                  <c:v>3.6752092298254123E-2</c:v>
                </c:pt>
                <c:pt idx="205">
                  <c:v>3.8036259278167048E-2</c:v>
                </c:pt>
                <c:pt idx="206">
                  <c:v>3.8507211773998649E-2</c:v>
                </c:pt>
                <c:pt idx="207">
                  <c:v>3.888565574386333E-2</c:v>
                </c:pt>
                <c:pt idx="208">
                  <c:v>3.936827774367526E-2</c:v>
                </c:pt>
                <c:pt idx="209">
                  <c:v>3.8639422690602533E-2</c:v>
                </c:pt>
                <c:pt idx="210">
                  <c:v>3.8613932321572897E-2</c:v>
                </c:pt>
                <c:pt idx="211">
                  <c:v>4.0099023386778308E-2</c:v>
                </c:pt>
                <c:pt idx="212">
                  <c:v>3.9515743766041132E-2</c:v>
                </c:pt>
                <c:pt idx="213">
                  <c:v>4.0001690596596057E-2</c:v>
                </c:pt>
                <c:pt idx="214">
                  <c:v>3.981699950846055E-2</c:v>
                </c:pt>
                <c:pt idx="215">
                  <c:v>3.9591823716572064E-2</c:v>
                </c:pt>
                <c:pt idx="216">
                  <c:v>4.4040968792779661E-2</c:v>
                </c:pt>
                <c:pt idx="217">
                  <c:v>5.0171435140789179E-2</c:v>
                </c:pt>
                <c:pt idx="218">
                  <c:v>4.1029650031019195E-2</c:v>
                </c:pt>
                <c:pt idx="219">
                  <c:v>4.1005202746144213E-2</c:v>
                </c:pt>
                <c:pt idx="220">
                  <c:v>4.1616124096980033E-2</c:v>
                </c:pt>
                <c:pt idx="221">
                  <c:v>4.2080035774767648E-2</c:v>
                </c:pt>
                <c:pt idx="222">
                  <c:v>4.1741359388299593E-2</c:v>
                </c:pt>
                <c:pt idx="223">
                  <c:v>4.1983224526662727E-2</c:v>
                </c:pt>
                <c:pt idx="224">
                  <c:v>4.233226656191777E-2</c:v>
                </c:pt>
                <c:pt idx="225">
                  <c:v>4.296333247549057E-2</c:v>
                </c:pt>
                <c:pt idx="226">
                  <c:v>4.2577130567225563E-2</c:v>
                </c:pt>
                <c:pt idx="227">
                  <c:v>4.3347708986484913E-2</c:v>
                </c:pt>
                <c:pt idx="228">
                  <c:v>4.3541853024772086E-2</c:v>
                </c:pt>
                <c:pt idx="229">
                  <c:v>4.4272468282355801E-2</c:v>
                </c:pt>
                <c:pt idx="230">
                  <c:v>4.5058236614617476E-2</c:v>
                </c:pt>
                <c:pt idx="231">
                  <c:v>4.4618511450666185E-2</c:v>
                </c:pt>
                <c:pt idx="232">
                  <c:v>4.5462757688348801E-2</c:v>
                </c:pt>
                <c:pt idx="233">
                  <c:v>4.5894529335620771E-2</c:v>
                </c:pt>
                <c:pt idx="234">
                  <c:v>4.7289589199726603E-2</c:v>
                </c:pt>
                <c:pt idx="235">
                  <c:v>4.4921397012077258E-2</c:v>
                </c:pt>
                <c:pt idx="236">
                  <c:v>4.6516337877320922E-2</c:v>
                </c:pt>
                <c:pt idx="237">
                  <c:v>4.6141740280276566E-2</c:v>
                </c:pt>
                <c:pt idx="238">
                  <c:v>4.6688251184561776E-2</c:v>
                </c:pt>
                <c:pt idx="239">
                  <c:v>4.7577284848135365E-2</c:v>
                </c:pt>
                <c:pt idx="240">
                  <c:v>4.9846644812130116E-2</c:v>
                </c:pt>
                <c:pt idx="241">
                  <c:v>5.1670021107245584E-2</c:v>
                </c:pt>
                <c:pt idx="242">
                  <c:v>5.4880634135306895E-2</c:v>
                </c:pt>
                <c:pt idx="243">
                  <c:v>5.1212954669222974E-2</c:v>
                </c:pt>
                <c:pt idx="244">
                  <c:v>5.032411658392838E-2</c:v>
                </c:pt>
                <c:pt idx="245">
                  <c:v>4.9291398078049581E-2</c:v>
                </c:pt>
                <c:pt idx="246">
                  <c:v>5.0473538389084263E-2</c:v>
                </c:pt>
                <c:pt idx="247">
                  <c:v>5.1861753013425098E-2</c:v>
                </c:pt>
                <c:pt idx="248">
                  <c:v>5.0464606981009935E-2</c:v>
                </c:pt>
                <c:pt idx="249">
                  <c:v>4.8892874738207588E-2</c:v>
                </c:pt>
                <c:pt idx="250">
                  <c:v>4.8618413220011154E-2</c:v>
                </c:pt>
                <c:pt idx="251">
                  <c:v>4.9006896874864495E-2</c:v>
                </c:pt>
                <c:pt idx="252">
                  <c:v>5.2951319605733183E-2</c:v>
                </c:pt>
                <c:pt idx="253">
                  <c:v>5.2364975925291671E-2</c:v>
                </c:pt>
                <c:pt idx="254">
                  <c:v>5.4135480892317518E-2</c:v>
                </c:pt>
                <c:pt idx="255">
                  <c:v>5.0722183574452719E-2</c:v>
                </c:pt>
                <c:pt idx="256">
                  <c:v>4.9959493479113028E-2</c:v>
                </c:pt>
                <c:pt idx="257">
                  <c:v>5.1131985261717042E-2</c:v>
                </c:pt>
                <c:pt idx="258">
                  <c:v>5.1214454102695303E-2</c:v>
                </c:pt>
                <c:pt idx="259">
                  <c:v>5.2041489451825941E-2</c:v>
                </c:pt>
                <c:pt idx="260">
                  <c:v>5.2531543426239863E-2</c:v>
                </c:pt>
                <c:pt idx="261">
                  <c:v>5.2602212377718477E-2</c:v>
                </c:pt>
                <c:pt idx="262">
                  <c:v>5.4017938346638615E-2</c:v>
                </c:pt>
                <c:pt idx="263">
                  <c:v>5.4557669203918496E-2</c:v>
                </c:pt>
                <c:pt idx="264">
                  <c:v>5.5006521354223112E-2</c:v>
                </c:pt>
                <c:pt idx="265">
                  <c:v>5.4942436871470837E-2</c:v>
                </c:pt>
                <c:pt idx="266">
                  <c:v>5.591785094160269E-2</c:v>
                </c:pt>
                <c:pt idx="267">
                  <c:v>5.6917907874888513E-2</c:v>
                </c:pt>
                <c:pt idx="268">
                  <c:v>5.7440558229135741E-2</c:v>
                </c:pt>
                <c:pt idx="269">
                  <c:v>5.7775779399341455E-2</c:v>
                </c:pt>
                <c:pt idx="270">
                  <c:v>5.9190723055145604E-2</c:v>
                </c:pt>
                <c:pt idx="271">
                  <c:v>5.997707812224428E-2</c:v>
                </c:pt>
                <c:pt idx="272">
                  <c:v>5.9814487379635746E-2</c:v>
                </c:pt>
                <c:pt idx="273">
                  <c:v>6.0417715984830908E-2</c:v>
                </c:pt>
                <c:pt idx="274">
                  <c:v>6.1929666467018966E-2</c:v>
                </c:pt>
                <c:pt idx="275">
                  <c:v>6.356932956539392E-2</c:v>
                </c:pt>
                <c:pt idx="276">
                  <c:v>6.5270990978211832E-2</c:v>
                </c:pt>
                <c:pt idx="277">
                  <c:v>6.4193419853682404E-2</c:v>
                </c:pt>
                <c:pt idx="278">
                  <c:v>6.4651920532417681E-2</c:v>
                </c:pt>
                <c:pt idx="279">
                  <c:v>6.6117844926281116E-2</c:v>
                </c:pt>
                <c:pt idx="280">
                  <c:v>6.6832357572227177E-2</c:v>
                </c:pt>
                <c:pt idx="281">
                  <c:v>6.8126433851609422E-2</c:v>
                </c:pt>
                <c:pt idx="282">
                  <c:v>6.9516995415298266E-2</c:v>
                </c:pt>
                <c:pt idx="283">
                  <c:v>7.0017675809537827E-2</c:v>
                </c:pt>
                <c:pt idx="284">
                  <c:v>7.251390657717241E-2</c:v>
                </c:pt>
                <c:pt idx="285">
                  <c:v>7.3354893176871702E-2</c:v>
                </c:pt>
                <c:pt idx="286">
                  <c:v>7.4324961440710893E-2</c:v>
                </c:pt>
                <c:pt idx="287">
                  <c:v>7.6016713554059465E-2</c:v>
                </c:pt>
                <c:pt idx="288">
                  <c:v>7.6428079867555787E-2</c:v>
                </c:pt>
                <c:pt idx="289">
                  <c:v>7.6791203538898817E-2</c:v>
                </c:pt>
                <c:pt idx="290">
                  <c:v>7.9966742862259479E-2</c:v>
                </c:pt>
                <c:pt idx="291">
                  <c:v>7.9514305110173197E-2</c:v>
                </c:pt>
                <c:pt idx="292">
                  <c:v>7.9387831156419966E-2</c:v>
                </c:pt>
                <c:pt idx="293">
                  <c:v>8.2037264909271074E-2</c:v>
                </c:pt>
                <c:pt idx="294">
                  <c:v>8.0357899420259157E-2</c:v>
                </c:pt>
                <c:pt idx="295">
                  <c:v>8.0988313406235288E-2</c:v>
                </c:pt>
                <c:pt idx="296">
                  <c:v>8.3694464859996348E-2</c:v>
                </c:pt>
                <c:pt idx="297">
                  <c:v>8.5864731829297866E-2</c:v>
                </c:pt>
                <c:pt idx="298">
                  <c:v>8.9117850536661783E-2</c:v>
                </c:pt>
                <c:pt idx="299">
                  <c:v>9.0301751052207474E-2</c:v>
                </c:pt>
                <c:pt idx="300">
                  <c:v>9.0681172913467153E-2</c:v>
                </c:pt>
                <c:pt idx="301">
                  <c:v>9.4580351869127194E-2</c:v>
                </c:pt>
                <c:pt idx="302">
                  <c:v>9.690316989604858E-2</c:v>
                </c:pt>
                <c:pt idx="303">
                  <c:v>9.7697869636384577E-2</c:v>
                </c:pt>
                <c:pt idx="304">
                  <c:v>0.10085319920424859</c:v>
                </c:pt>
                <c:pt idx="305">
                  <c:v>0.10596105192412765</c:v>
                </c:pt>
                <c:pt idx="306">
                  <c:v>0.10604189094611424</c:v>
                </c:pt>
                <c:pt idx="307">
                  <c:v>0.10808046854088919</c:v>
                </c:pt>
                <c:pt idx="308">
                  <c:v>0.11156110997948959</c:v>
                </c:pt>
                <c:pt idx="309">
                  <c:v>0.1183939631201472</c:v>
                </c:pt>
                <c:pt idx="310">
                  <c:v>0.1254210906846113</c:v>
                </c:pt>
                <c:pt idx="311">
                  <c:v>0.12691922030175004</c:v>
                </c:pt>
                <c:pt idx="312">
                  <c:v>0.13736570811072793</c:v>
                </c:pt>
                <c:pt idx="313">
                  <c:v>0.14116253443371138</c:v>
                </c:pt>
                <c:pt idx="314">
                  <c:v>0.14737149286435949</c:v>
                </c:pt>
                <c:pt idx="315">
                  <c:v>0.14935661239620784</c:v>
                </c:pt>
                <c:pt idx="316">
                  <c:v>0.15786883102587737</c:v>
                </c:pt>
                <c:pt idx="317">
                  <c:v>0.15876197183330995</c:v>
                </c:pt>
                <c:pt idx="318">
                  <c:v>0.15424802515399372</c:v>
                </c:pt>
                <c:pt idx="319">
                  <c:v>0.15040034847847031</c:v>
                </c:pt>
                <c:pt idx="320">
                  <c:v>0.14362551689391601</c:v>
                </c:pt>
                <c:pt idx="321">
                  <c:v>0.13660751631580523</c:v>
                </c:pt>
                <c:pt idx="322">
                  <c:v>0.11294580419480844</c:v>
                </c:pt>
                <c:pt idx="323">
                  <c:v>9.8813317754280303E-2</c:v>
                </c:pt>
                <c:pt idx="324">
                  <c:v>8.2374963404344123E-2</c:v>
                </c:pt>
                <c:pt idx="325">
                  <c:v>4.4788925324434709E-2</c:v>
                </c:pt>
                <c:pt idx="326">
                  <c:v>4.0663462299971836E-2</c:v>
                </c:pt>
                <c:pt idx="327">
                  <c:v>2.5824677501215636E-2</c:v>
                </c:pt>
                <c:pt idx="328">
                  <c:v>2.1656839182969474E-2</c:v>
                </c:pt>
                <c:pt idx="329">
                  <c:v>1.4565301171954764E-2</c:v>
                </c:pt>
                <c:pt idx="330">
                  <c:v>1.1079379119821358E-2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07D-45B5-8A78-6B7F27DD6D87}"/>
            </c:ext>
          </c:extLst>
        </c:ser>
        <c:ser>
          <c:idx val="6"/>
          <c:order val="6"/>
          <c:tx>
            <c:v>66 MeV</c:v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Sheet1!$U$2:$U$401</c:f>
              <c:numCache>
                <c:formatCode>General</c:formatCode>
                <c:ptCount val="400"/>
                <c:pt idx="0">
                  <c:v>3.8873434748821822E-2</c:v>
                </c:pt>
                <c:pt idx="1">
                  <c:v>3.7454610646878078E-2</c:v>
                </c:pt>
                <c:pt idx="2">
                  <c:v>3.8721937134985368E-2</c:v>
                </c:pt>
                <c:pt idx="3">
                  <c:v>3.8532928595650051E-2</c:v>
                </c:pt>
                <c:pt idx="4">
                  <c:v>3.9691405550591419E-2</c:v>
                </c:pt>
                <c:pt idx="5">
                  <c:v>3.8955823086480809E-2</c:v>
                </c:pt>
                <c:pt idx="6">
                  <c:v>4.0884194824981346E-2</c:v>
                </c:pt>
                <c:pt idx="7">
                  <c:v>4.0152392531657442E-2</c:v>
                </c:pt>
                <c:pt idx="8">
                  <c:v>4.1483497285858394E-2</c:v>
                </c:pt>
                <c:pt idx="9">
                  <c:v>4.2769433845531002E-2</c:v>
                </c:pt>
                <c:pt idx="10">
                  <c:v>4.2229838697592705E-2</c:v>
                </c:pt>
                <c:pt idx="11">
                  <c:v>4.3582655201953195E-2</c:v>
                </c:pt>
                <c:pt idx="12">
                  <c:v>4.5058375720609674E-2</c:v>
                </c:pt>
                <c:pt idx="13">
                  <c:v>4.8295365043503069E-2</c:v>
                </c:pt>
                <c:pt idx="14">
                  <c:v>4.6590701873610682E-2</c:v>
                </c:pt>
                <c:pt idx="15">
                  <c:v>4.3552413835659547E-2</c:v>
                </c:pt>
                <c:pt idx="16">
                  <c:v>3.9195524685340412E-2</c:v>
                </c:pt>
                <c:pt idx="17">
                  <c:v>3.9816441968920931E-2</c:v>
                </c:pt>
                <c:pt idx="18">
                  <c:v>4.1375132389972813E-2</c:v>
                </c:pt>
                <c:pt idx="19">
                  <c:v>4.2607468066439051E-2</c:v>
                </c:pt>
                <c:pt idx="20">
                  <c:v>4.6067875175572384E-2</c:v>
                </c:pt>
                <c:pt idx="21">
                  <c:v>3.7805003400568922E-2</c:v>
                </c:pt>
                <c:pt idx="22">
                  <c:v>3.672881785583048E-2</c:v>
                </c:pt>
                <c:pt idx="23">
                  <c:v>3.7231192860638133E-2</c:v>
                </c:pt>
                <c:pt idx="24">
                  <c:v>3.6682874241653583E-2</c:v>
                </c:pt>
                <c:pt idx="25">
                  <c:v>3.6685685137879592E-2</c:v>
                </c:pt>
                <c:pt idx="26">
                  <c:v>3.7126317353171047E-2</c:v>
                </c:pt>
                <c:pt idx="27">
                  <c:v>3.8282758831534959E-2</c:v>
                </c:pt>
                <c:pt idx="28">
                  <c:v>3.8124767078141844E-2</c:v>
                </c:pt>
                <c:pt idx="29">
                  <c:v>3.7456743050911602E-2</c:v>
                </c:pt>
                <c:pt idx="30">
                  <c:v>3.8237978346830896E-2</c:v>
                </c:pt>
                <c:pt idx="31">
                  <c:v>3.9753826832300103E-2</c:v>
                </c:pt>
                <c:pt idx="32">
                  <c:v>3.86863647586079E-2</c:v>
                </c:pt>
                <c:pt idx="33">
                  <c:v>4.0162182204720454E-2</c:v>
                </c:pt>
                <c:pt idx="34">
                  <c:v>5.3906980112640474E-2</c:v>
                </c:pt>
                <c:pt idx="35">
                  <c:v>7.4620377474669375E-2</c:v>
                </c:pt>
                <c:pt idx="36">
                  <c:v>4.3677450253989065E-2</c:v>
                </c:pt>
                <c:pt idx="37">
                  <c:v>3.895359375499121E-2</c:v>
                </c:pt>
                <c:pt idx="38">
                  <c:v>3.9756346946157907E-2</c:v>
                </c:pt>
                <c:pt idx="39">
                  <c:v>4.0494061814302047E-2</c:v>
                </c:pt>
                <c:pt idx="40">
                  <c:v>4.1984612233737145E-2</c:v>
                </c:pt>
                <c:pt idx="41">
                  <c:v>4.4158985855741795E-2</c:v>
                </c:pt>
                <c:pt idx="42">
                  <c:v>4.083505260475416E-2</c:v>
                </c:pt>
                <c:pt idx="43">
                  <c:v>3.8537484186085318E-2</c:v>
                </c:pt>
                <c:pt idx="44">
                  <c:v>3.7835632476686851E-2</c:v>
                </c:pt>
                <c:pt idx="45">
                  <c:v>3.8395776245311868E-2</c:v>
                </c:pt>
                <c:pt idx="46">
                  <c:v>5.0519656305383451E-2</c:v>
                </c:pt>
                <c:pt idx="47">
                  <c:v>3.7365728169662445E-2</c:v>
                </c:pt>
                <c:pt idx="48">
                  <c:v>3.7575479184596611E-2</c:v>
                </c:pt>
                <c:pt idx="49">
                  <c:v>3.6786101982367488E-2</c:v>
                </c:pt>
                <c:pt idx="50">
                  <c:v>3.8207349270712967E-2</c:v>
                </c:pt>
                <c:pt idx="51">
                  <c:v>3.8238656839023381E-2</c:v>
                </c:pt>
                <c:pt idx="52">
                  <c:v>3.9116044171363509E-2</c:v>
                </c:pt>
                <c:pt idx="53">
                  <c:v>3.8284988163024551E-2</c:v>
                </c:pt>
                <c:pt idx="54">
                  <c:v>3.8169838345214112E-2</c:v>
                </c:pt>
                <c:pt idx="55">
                  <c:v>3.9326473678490161E-2</c:v>
                </c:pt>
                <c:pt idx="56">
                  <c:v>3.9460427422778055E-2</c:v>
                </c:pt>
                <c:pt idx="57">
                  <c:v>3.947903749434338E-2</c:v>
                </c:pt>
                <c:pt idx="58">
                  <c:v>3.9210936150855441E-2</c:v>
                </c:pt>
                <c:pt idx="59">
                  <c:v>4.044443495679452E-2</c:v>
                </c:pt>
                <c:pt idx="60">
                  <c:v>3.9677447996917421E-2</c:v>
                </c:pt>
                <c:pt idx="61">
                  <c:v>3.9921995968580495E-2</c:v>
                </c:pt>
                <c:pt idx="62">
                  <c:v>4.1208223310621322E-2</c:v>
                </c:pt>
                <c:pt idx="63">
                  <c:v>4.104199272346231E-2</c:v>
                </c:pt>
                <c:pt idx="64">
                  <c:v>4.1044803619688326E-2</c:v>
                </c:pt>
                <c:pt idx="65">
                  <c:v>4.2776703404736209E-2</c:v>
                </c:pt>
                <c:pt idx="66">
                  <c:v>4.3310676760222488E-2</c:v>
                </c:pt>
                <c:pt idx="67">
                  <c:v>4.3310870615134625E-2</c:v>
                </c:pt>
                <c:pt idx="68">
                  <c:v>4.5294781785962919E-2</c:v>
                </c:pt>
                <c:pt idx="69">
                  <c:v>4.128799460696643E-2</c:v>
                </c:pt>
                <c:pt idx="70">
                  <c:v>4.1339463086139276E-2</c:v>
                </c:pt>
                <c:pt idx="71">
                  <c:v>4.2882935896588259E-2</c:v>
                </c:pt>
                <c:pt idx="72">
                  <c:v>5.6443668565432502E-2</c:v>
                </c:pt>
                <c:pt idx="73">
                  <c:v>4.595204686556946E-2</c:v>
                </c:pt>
                <c:pt idx="74">
                  <c:v>4.0821288905992313E-2</c:v>
                </c:pt>
                <c:pt idx="75">
                  <c:v>4.1226833382186648E-2</c:v>
                </c:pt>
                <c:pt idx="76">
                  <c:v>4.1845618261733636E-2</c:v>
                </c:pt>
                <c:pt idx="77">
                  <c:v>4.2143864044059155E-2</c:v>
                </c:pt>
                <c:pt idx="78">
                  <c:v>4.3005355273603905E-2</c:v>
                </c:pt>
                <c:pt idx="79">
                  <c:v>4.4459751751925118E-2</c:v>
                </c:pt>
                <c:pt idx="80">
                  <c:v>4.0377264229738433E-2</c:v>
                </c:pt>
                <c:pt idx="81">
                  <c:v>4.0818478009766297E-2</c:v>
                </c:pt>
                <c:pt idx="82">
                  <c:v>4.1538164371081529E-2</c:v>
                </c:pt>
                <c:pt idx="83">
                  <c:v>4.0735023470090552E-2</c:v>
                </c:pt>
                <c:pt idx="84">
                  <c:v>4.2226543164086347E-2</c:v>
                </c:pt>
                <c:pt idx="85">
                  <c:v>4.2738320132132732E-2</c:v>
                </c:pt>
                <c:pt idx="86">
                  <c:v>4.3884778082521489E-2</c:v>
                </c:pt>
                <c:pt idx="87">
                  <c:v>4.6205899873015203E-2</c:v>
                </c:pt>
                <c:pt idx="88">
                  <c:v>7.719137824690997E-2</c:v>
                </c:pt>
                <c:pt idx="89">
                  <c:v>4.1309124792389559E-2</c:v>
                </c:pt>
                <c:pt idx="90">
                  <c:v>4.151877887986765E-2</c:v>
                </c:pt>
                <c:pt idx="91">
                  <c:v>4.0653410552080126E-2</c:v>
                </c:pt>
                <c:pt idx="92">
                  <c:v>4.2192036989725637E-2</c:v>
                </c:pt>
                <c:pt idx="93">
                  <c:v>4.3634123681126041E-2</c:v>
                </c:pt>
                <c:pt idx="94">
                  <c:v>4.4523045380738424E-2</c:v>
                </c:pt>
                <c:pt idx="95">
                  <c:v>4.0890107399801576E-2</c:v>
                </c:pt>
                <c:pt idx="96">
                  <c:v>4.1124671843489509E-2</c:v>
                </c:pt>
                <c:pt idx="97">
                  <c:v>3.9608338720739947E-2</c:v>
                </c:pt>
                <c:pt idx="98">
                  <c:v>4.00382119884077E-2</c:v>
                </c:pt>
                <c:pt idx="99">
                  <c:v>4.0544561018914196E-2</c:v>
                </c:pt>
                <c:pt idx="100">
                  <c:v>4.0284020016999676E-2</c:v>
                </c:pt>
                <c:pt idx="101">
                  <c:v>4.1426503941689591E-2</c:v>
                </c:pt>
                <c:pt idx="102">
                  <c:v>4.1341692417628875E-2</c:v>
                </c:pt>
                <c:pt idx="103">
                  <c:v>4.1414194154768776E-2</c:v>
                </c:pt>
                <c:pt idx="104">
                  <c:v>4.1875278063290867E-2</c:v>
                </c:pt>
                <c:pt idx="105">
                  <c:v>4.1876150410395489E-2</c:v>
                </c:pt>
                <c:pt idx="106">
                  <c:v>4.1835150096478146E-2</c:v>
                </c:pt>
                <c:pt idx="107">
                  <c:v>4.4117210122175884E-2</c:v>
                </c:pt>
                <c:pt idx="108">
                  <c:v>5.4358565130467766E-2</c:v>
                </c:pt>
                <c:pt idx="109">
                  <c:v>4.3455195597221948E-2</c:v>
                </c:pt>
                <c:pt idx="110">
                  <c:v>4.274966064449285E-2</c:v>
                </c:pt>
                <c:pt idx="111">
                  <c:v>4.3019215899821821E-2</c:v>
                </c:pt>
                <c:pt idx="112">
                  <c:v>4.3449961514594196E-2</c:v>
                </c:pt>
                <c:pt idx="113">
                  <c:v>4.4251551576288066E-2</c:v>
                </c:pt>
                <c:pt idx="114">
                  <c:v>4.3475259580628312E-2</c:v>
                </c:pt>
                <c:pt idx="115">
                  <c:v>4.3768755917606428E-2</c:v>
                </c:pt>
                <c:pt idx="116">
                  <c:v>4.5378042470726528E-2</c:v>
                </c:pt>
                <c:pt idx="117">
                  <c:v>4.53676712329271E-2</c:v>
                </c:pt>
                <c:pt idx="118">
                  <c:v>4.6778062646192817E-2</c:v>
                </c:pt>
                <c:pt idx="119">
                  <c:v>4.8193300432261998E-2</c:v>
                </c:pt>
                <c:pt idx="120">
                  <c:v>4.740285702801611E-2</c:v>
                </c:pt>
                <c:pt idx="121">
                  <c:v>4.4209291205441807E-2</c:v>
                </c:pt>
                <c:pt idx="122">
                  <c:v>4.3270742648321897E-2</c:v>
                </c:pt>
                <c:pt idx="123">
                  <c:v>4.356482055003643E-2</c:v>
                </c:pt>
                <c:pt idx="124">
                  <c:v>4.423119681051349E-2</c:v>
                </c:pt>
                <c:pt idx="125">
                  <c:v>4.4304667822214094E-2</c:v>
                </c:pt>
                <c:pt idx="126">
                  <c:v>4.4526825551525137E-2</c:v>
                </c:pt>
                <c:pt idx="127">
                  <c:v>4.4808593666318855E-2</c:v>
                </c:pt>
                <c:pt idx="128">
                  <c:v>4.4560265523869082E-2</c:v>
                </c:pt>
                <c:pt idx="129">
                  <c:v>4.5716513147320843E-2</c:v>
                </c:pt>
                <c:pt idx="130">
                  <c:v>4.5960964191527849E-2</c:v>
                </c:pt>
                <c:pt idx="131">
                  <c:v>4.5586727283643928E-2</c:v>
                </c:pt>
                <c:pt idx="132">
                  <c:v>4.6616678431837276E-2</c:v>
                </c:pt>
                <c:pt idx="133">
                  <c:v>4.8886719452982424E-2</c:v>
                </c:pt>
                <c:pt idx="134">
                  <c:v>4.4900868604496914E-2</c:v>
                </c:pt>
                <c:pt idx="135">
                  <c:v>4.4523433090562704E-2</c:v>
                </c:pt>
                <c:pt idx="136">
                  <c:v>4.4655545213185287E-2</c:v>
                </c:pt>
                <c:pt idx="137">
                  <c:v>4.4256785658915811E-2</c:v>
                </c:pt>
                <c:pt idx="138">
                  <c:v>4.470303966665929E-2</c:v>
                </c:pt>
                <c:pt idx="139">
                  <c:v>4.5106160956451889E-2</c:v>
                </c:pt>
                <c:pt idx="140">
                  <c:v>4.6214332561693237E-2</c:v>
                </c:pt>
                <c:pt idx="141">
                  <c:v>4.5788917957004675E-2</c:v>
                </c:pt>
                <c:pt idx="142">
                  <c:v>4.6991012267177272E-2</c:v>
                </c:pt>
                <c:pt idx="143">
                  <c:v>4.6525275840763845E-2</c:v>
                </c:pt>
                <c:pt idx="144">
                  <c:v>4.7438526331849647E-2</c:v>
                </c:pt>
                <c:pt idx="145">
                  <c:v>4.7766238060820261E-2</c:v>
                </c:pt>
                <c:pt idx="146">
                  <c:v>4.9918996860121433E-2</c:v>
                </c:pt>
                <c:pt idx="147">
                  <c:v>4.6869756019634459E-2</c:v>
                </c:pt>
                <c:pt idx="148">
                  <c:v>4.5371257548801669E-2</c:v>
                </c:pt>
                <c:pt idx="149">
                  <c:v>4.6799871323808424E-2</c:v>
                </c:pt>
                <c:pt idx="150">
                  <c:v>4.709462771771545E-2</c:v>
                </c:pt>
                <c:pt idx="151">
                  <c:v>4.6699260624408399E-2</c:v>
                </c:pt>
                <c:pt idx="152">
                  <c:v>4.6999832665679586E-2</c:v>
                </c:pt>
                <c:pt idx="153">
                  <c:v>4.6280727869100771E-2</c:v>
                </c:pt>
                <c:pt idx="154">
                  <c:v>4.7478169661382026E-2</c:v>
                </c:pt>
                <c:pt idx="155">
                  <c:v>4.5914826722438816E-2</c:v>
                </c:pt>
                <c:pt idx="156">
                  <c:v>4.6836994539483007E-2</c:v>
                </c:pt>
                <c:pt idx="157">
                  <c:v>5.2232946018866015E-2</c:v>
                </c:pt>
                <c:pt idx="158">
                  <c:v>5.0582756079284634E-2</c:v>
                </c:pt>
                <c:pt idx="159">
                  <c:v>4.9211620285727016E-2</c:v>
                </c:pt>
                <c:pt idx="160">
                  <c:v>4.9227031751242052E-2</c:v>
                </c:pt>
                <c:pt idx="161">
                  <c:v>4.8830986165742524E-2</c:v>
                </c:pt>
                <c:pt idx="162">
                  <c:v>4.9570348800639839E-2</c:v>
                </c:pt>
                <c:pt idx="163">
                  <c:v>4.9934892962916817E-2</c:v>
                </c:pt>
                <c:pt idx="164">
                  <c:v>5.4962810891604347E-2</c:v>
                </c:pt>
                <c:pt idx="165">
                  <c:v>4.9676775147404033E-2</c:v>
                </c:pt>
                <c:pt idx="166">
                  <c:v>4.7819160451834146E-2</c:v>
                </c:pt>
                <c:pt idx="167">
                  <c:v>4.8501335887650529E-2</c:v>
                </c:pt>
                <c:pt idx="168">
                  <c:v>4.8991401105537367E-2</c:v>
                </c:pt>
                <c:pt idx="169">
                  <c:v>4.8138342564670651E-2</c:v>
                </c:pt>
                <c:pt idx="170">
                  <c:v>4.878804730270378E-2</c:v>
                </c:pt>
                <c:pt idx="171">
                  <c:v>4.9029784378140838E-2</c:v>
                </c:pt>
                <c:pt idx="172">
                  <c:v>4.8919674788046021E-2</c:v>
                </c:pt>
                <c:pt idx="173">
                  <c:v>4.8989074846591693E-2</c:v>
                </c:pt>
                <c:pt idx="174">
                  <c:v>4.9363990246668099E-2</c:v>
                </c:pt>
                <c:pt idx="175">
                  <c:v>5.0270649670741192E-2</c:v>
                </c:pt>
                <c:pt idx="176">
                  <c:v>5.0155305998018616E-2</c:v>
                </c:pt>
                <c:pt idx="177">
                  <c:v>5.031862876149553E-2</c:v>
                </c:pt>
                <c:pt idx="178">
                  <c:v>5.0958737681377798E-2</c:v>
                </c:pt>
                <c:pt idx="179">
                  <c:v>5.1154046505357618E-2</c:v>
                </c:pt>
                <c:pt idx="180">
                  <c:v>5.1338790236625874E-2</c:v>
                </c:pt>
                <c:pt idx="181">
                  <c:v>5.2043549769706425E-2</c:v>
                </c:pt>
                <c:pt idx="182">
                  <c:v>5.301059499891074E-2</c:v>
                </c:pt>
                <c:pt idx="183">
                  <c:v>5.3844558830931775E-2</c:v>
                </c:pt>
                <c:pt idx="184">
                  <c:v>5.5528382597769245E-2</c:v>
                </c:pt>
                <c:pt idx="185">
                  <c:v>5.7348389440384208E-2</c:v>
                </c:pt>
                <c:pt idx="186">
                  <c:v>5.9415949005800391E-2</c:v>
                </c:pt>
                <c:pt idx="187">
                  <c:v>5.4242349110640554E-2</c:v>
                </c:pt>
                <c:pt idx="188">
                  <c:v>5.3024746407496867E-2</c:v>
                </c:pt>
                <c:pt idx="189">
                  <c:v>5.3856674762940454E-2</c:v>
                </c:pt>
                <c:pt idx="190">
                  <c:v>5.3798227506930613E-2</c:v>
                </c:pt>
                <c:pt idx="191">
                  <c:v>5.3267452757494629E-2</c:v>
                </c:pt>
                <c:pt idx="192">
                  <c:v>5.4723884712393304E-2</c:v>
                </c:pt>
                <c:pt idx="193">
                  <c:v>5.51035495578171E-2</c:v>
                </c:pt>
                <c:pt idx="194">
                  <c:v>5.5360407316400989E-2</c:v>
                </c:pt>
                <c:pt idx="195">
                  <c:v>5.5431164359331646E-2</c:v>
                </c:pt>
                <c:pt idx="196">
                  <c:v>5.6494555479868938E-2</c:v>
                </c:pt>
                <c:pt idx="197">
                  <c:v>5.607166098903818E-2</c:v>
                </c:pt>
                <c:pt idx="198">
                  <c:v>5.6689185811656273E-2</c:v>
                </c:pt>
                <c:pt idx="199">
                  <c:v>5.7891377049284938E-2</c:v>
                </c:pt>
                <c:pt idx="200">
                  <c:v>5.8362056775957898E-2</c:v>
                </c:pt>
                <c:pt idx="201">
                  <c:v>5.9410714923172646E-2</c:v>
                </c:pt>
                <c:pt idx="202">
                  <c:v>6.0290137732090229E-2</c:v>
                </c:pt>
                <c:pt idx="203">
                  <c:v>5.7270653620616549E-2</c:v>
                </c:pt>
                <c:pt idx="204">
                  <c:v>5.9642468470634549E-2</c:v>
                </c:pt>
                <c:pt idx="205">
                  <c:v>5.9153372527308401E-2</c:v>
                </c:pt>
                <c:pt idx="206">
                  <c:v>6.1894093275126516E-2</c:v>
                </c:pt>
                <c:pt idx="207">
                  <c:v>6.8050925284654243E-2</c:v>
                </c:pt>
                <c:pt idx="208">
                  <c:v>7.0020200409616054E-2</c:v>
                </c:pt>
                <c:pt idx="209">
                  <c:v>6.6729222493692023E-2</c:v>
                </c:pt>
                <c:pt idx="210">
                  <c:v>6.2495721994949224E-2</c:v>
                </c:pt>
                <c:pt idx="211">
                  <c:v>6.2677170192711129E-2</c:v>
                </c:pt>
                <c:pt idx="212">
                  <c:v>6.0750640075875904E-2</c:v>
                </c:pt>
                <c:pt idx="213">
                  <c:v>6.1127881734897971E-2</c:v>
                </c:pt>
                <c:pt idx="214">
                  <c:v>6.1310105352308429E-2</c:v>
                </c:pt>
                <c:pt idx="215">
                  <c:v>6.3270657006224001E-2</c:v>
                </c:pt>
                <c:pt idx="216">
                  <c:v>6.5808411661032809E-2</c:v>
                </c:pt>
                <c:pt idx="217">
                  <c:v>6.2205618118933534E-2</c:v>
                </c:pt>
                <c:pt idx="218">
                  <c:v>6.343553060899805E-2</c:v>
                </c:pt>
                <c:pt idx="219">
                  <c:v>6.3823240433275613E-2</c:v>
                </c:pt>
                <c:pt idx="220">
                  <c:v>6.5449392363751774E-2</c:v>
                </c:pt>
                <c:pt idx="221">
                  <c:v>6.1890022321971591E-2</c:v>
                </c:pt>
                <c:pt idx="222">
                  <c:v>6.2654586095446954E-2</c:v>
                </c:pt>
                <c:pt idx="223">
                  <c:v>6.4468486508329537E-2</c:v>
                </c:pt>
                <c:pt idx="224">
                  <c:v>6.8419734254998268E-2</c:v>
                </c:pt>
                <c:pt idx="225">
                  <c:v>7.0623670751104095E-2</c:v>
                </c:pt>
                <c:pt idx="226">
                  <c:v>7.0087564991584292E-2</c:v>
                </c:pt>
                <c:pt idx="227">
                  <c:v>6.5145427861518168E-2</c:v>
                </c:pt>
                <c:pt idx="228">
                  <c:v>6.5435822519902057E-2</c:v>
                </c:pt>
                <c:pt idx="229">
                  <c:v>6.6317280805397102E-2</c:v>
                </c:pt>
                <c:pt idx="230">
                  <c:v>6.8554851128759003E-2</c:v>
                </c:pt>
                <c:pt idx="231">
                  <c:v>6.5766054362730475E-2</c:v>
                </c:pt>
                <c:pt idx="232">
                  <c:v>6.8489425095912174E-2</c:v>
                </c:pt>
                <c:pt idx="233">
                  <c:v>6.7008470494627936E-2</c:v>
                </c:pt>
                <c:pt idx="234">
                  <c:v>6.4082424450805156E-2</c:v>
                </c:pt>
                <c:pt idx="235">
                  <c:v>6.5249334094424558E-2</c:v>
                </c:pt>
                <c:pt idx="236">
                  <c:v>6.5028727204410622E-2</c:v>
                </c:pt>
                <c:pt idx="237">
                  <c:v>6.6399959925424301E-2</c:v>
                </c:pt>
                <c:pt idx="238">
                  <c:v>6.6863563947804197E-2</c:v>
                </c:pt>
                <c:pt idx="239">
                  <c:v>6.7529940208281264E-2</c:v>
                </c:pt>
                <c:pt idx="240">
                  <c:v>6.8030958228703947E-2</c:v>
                </c:pt>
                <c:pt idx="241">
                  <c:v>7.031311518185776E-2</c:v>
                </c:pt>
                <c:pt idx="242">
                  <c:v>7.1502415067829186E-2</c:v>
                </c:pt>
                <c:pt idx="243">
                  <c:v>6.8513560032473442E-2</c:v>
                </c:pt>
                <c:pt idx="244">
                  <c:v>7.2030766630863455E-2</c:v>
                </c:pt>
                <c:pt idx="245">
                  <c:v>7.049524187181215E-2</c:v>
                </c:pt>
                <c:pt idx="246">
                  <c:v>6.7146495192070749E-2</c:v>
                </c:pt>
                <c:pt idx="247">
                  <c:v>6.925825367745457E-2</c:v>
                </c:pt>
                <c:pt idx="248">
                  <c:v>6.8017873022134578E-2</c:v>
                </c:pt>
                <c:pt idx="249">
                  <c:v>6.8414209390002326E-2</c:v>
                </c:pt>
                <c:pt idx="250">
                  <c:v>7.1108889596187469E-2</c:v>
                </c:pt>
                <c:pt idx="251">
                  <c:v>6.9681826660477814E-2</c:v>
                </c:pt>
                <c:pt idx="252">
                  <c:v>7.1112572839518093E-2</c:v>
                </c:pt>
                <c:pt idx="253">
                  <c:v>7.1147175941334878E-2</c:v>
                </c:pt>
                <c:pt idx="254">
                  <c:v>7.2642378878661304E-2</c:v>
                </c:pt>
                <c:pt idx="255">
                  <c:v>7.3200681025620995E-2</c:v>
                </c:pt>
                <c:pt idx="256">
                  <c:v>7.3238095023663782E-2</c:v>
                </c:pt>
                <c:pt idx="257">
                  <c:v>7.4428558039108042E-2</c:v>
                </c:pt>
                <c:pt idx="258">
                  <c:v>7.429722133613402E-2</c:v>
                </c:pt>
                <c:pt idx="259">
                  <c:v>7.5657888964436135E-2</c:v>
                </c:pt>
                <c:pt idx="260">
                  <c:v>7.8006828934821748E-2</c:v>
                </c:pt>
                <c:pt idx="261">
                  <c:v>8.0081948841811357E-2</c:v>
                </c:pt>
                <c:pt idx="262">
                  <c:v>7.5799209195385311E-2</c:v>
                </c:pt>
                <c:pt idx="263">
                  <c:v>7.6866768196533583E-2</c:v>
                </c:pt>
                <c:pt idx="264">
                  <c:v>8.1897593948903197E-2</c:v>
                </c:pt>
                <c:pt idx="265">
                  <c:v>8.6121789411863325E-2</c:v>
                </c:pt>
                <c:pt idx="266">
                  <c:v>7.9750553869510105E-2</c:v>
                </c:pt>
                <c:pt idx="267">
                  <c:v>8.0896914892442801E-2</c:v>
                </c:pt>
                <c:pt idx="268">
                  <c:v>8.1519479942776502E-2</c:v>
                </c:pt>
                <c:pt idx="269">
                  <c:v>8.2327370289114868E-2</c:v>
                </c:pt>
                <c:pt idx="270">
                  <c:v>8.5131287738290221E-2</c:v>
                </c:pt>
                <c:pt idx="271">
                  <c:v>8.5442231017360828E-2</c:v>
                </c:pt>
                <c:pt idx="272">
                  <c:v>8.7798731329319868E-2</c:v>
                </c:pt>
                <c:pt idx="273">
                  <c:v>8.5971454927499691E-2</c:v>
                </c:pt>
                <c:pt idx="274">
                  <c:v>8.8879278609581433E-2</c:v>
                </c:pt>
                <c:pt idx="275">
                  <c:v>8.997804825158405E-2</c:v>
                </c:pt>
                <c:pt idx="276">
                  <c:v>9.3795051471596683E-2</c:v>
                </c:pt>
                <c:pt idx="277">
                  <c:v>9.0704131824999867E-2</c:v>
                </c:pt>
                <c:pt idx="278">
                  <c:v>9.4089614010591557E-2</c:v>
                </c:pt>
                <c:pt idx="279">
                  <c:v>9.1608368062671225E-2</c:v>
                </c:pt>
                <c:pt idx="280">
                  <c:v>9.9709274058582723E-2</c:v>
                </c:pt>
                <c:pt idx="281">
                  <c:v>9.8465694797212441E-2</c:v>
                </c:pt>
                <c:pt idx="282">
                  <c:v>9.5448730799596565E-2</c:v>
                </c:pt>
                <c:pt idx="283">
                  <c:v>9.4518518003698621E-2</c:v>
                </c:pt>
                <c:pt idx="284">
                  <c:v>9.768542877585383E-2</c:v>
                </c:pt>
                <c:pt idx="285">
                  <c:v>0.10198028435428856</c:v>
                </c:pt>
                <c:pt idx="286">
                  <c:v>9.7996565909836589E-2</c:v>
                </c:pt>
                <c:pt idx="287">
                  <c:v>9.672797936480039E-2</c:v>
                </c:pt>
                <c:pt idx="288">
                  <c:v>9.4447664033311882E-2</c:v>
                </c:pt>
                <c:pt idx="289">
                  <c:v>9.5261757736838704E-2</c:v>
                </c:pt>
                <c:pt idx="290">
                  <c:v>9.6636964483551233E-2</c:v>
                </c:pt>
                <c:pt idx="291">
                  <c:v>9.9613315877074018E-2</c:v>
                </c:pt>
                <c:pt idx="292">
                  <c:v>9.9300240193969894E-2</c:v>
                </c:pt>
                <c:pt idx="293">
                  <c:v>0.10009795315742098</c:v>
                </c:pt>
                <c:pt idx="294">
                  <c:v>0.10157125048967572</c:v>
                </c:pt>
                <c:pt idx="295">
                  <c:v>0.10467583690757831</c:v>
                </c:pt>
                <c:pt idx="296">
                  <c:v>0.10704280538479287</c:v>
                </c:pt>
                <c:pt idx="297">
                  <c:v>0.11132602966849925</c:v>
                </c:pt>
                <c:pt idx="298">
                  <c:v>0.10670937493591415</c:v>
                </c:pt>
                <c:pt idx="299">
                  <c:v>0.11026467402453942</c:v>
                </c:pt>
                <c:pt idx="300">
                  <c:v>0.11178449653570749</c:v>
                </c:pt>
                <c:pt idx="301">
                  <c:v>0.11512170884817662</c:v>
                </c:pt>
                <c:pt idx="302">
                  <c:v>0.11528745479805527</c:v>
                </c:pt>
                <c:pt idx="303">
                  <c:v>0.11819818630381909</c:v>
                </c:pt>
                <c:pt idx="304">
                  <c:v>0.12162844897411484</c:v>
                </c:pt>
                <c:pt idx="305">
                  <c:v>0.12353985840780324</c:v>
                </c:pt>
                <c:pt idx="306">
                  <c:v>0.12208982366500516</c:v>
                </c:pt>
                <c:pt idx="307">
                  <c:v>0.13262971523799075</c:v>
                </c:pt>
                <c:pt idx="308">
                  <c:v>0.13368428596002571</c:v>
                </c:pt>
                <c:pt idx="309">
                  <c:v>0.13244361452233752</c:v>
                </c:pt>
                <c:pt idx="310">
                  <c:v>0.13602411474954082</c:v>
                </c:pt>
                <c:pt idx="311">
                  <c:v>0.13622863168184723</c:v>
                </c:pt>
                <c:pt idx="312">
                  <c:v>0.14061556834354791</c:v>
                </c:pt>
                <c:pt idx="313">
                  <c:v>0.14318414592938677</c:v>
                </c:pt>
                <c:pt idx="314">
                  <c:v>0.14778820009268284</c:v>
                </c:pt>
                <c:pt idx="315">
                  <c:v>0.15139487073302491</c:v>
                </c:pt>
                <c:pt idx="316">
                  <c:v>0.15757787315569133</c:v>
                </c:pt>
                <c:pt idx="317">
                  <c:v>0.16612590550645098</c:v>
                </c:pt>
                <c:pt idx="318">
                  <c:v>0.17157032071386866</c:v>
                </c:pt>
                <c:pt idx="319">
                  <c:v>0.18017747881283058</c:v>
                </c:pt>
                <c:pt idx="320">
                  <c:v>0.19089765545410525</c:v>
                </c:pt>
                <c:pt idx="321">
                  <c:v>0.1974703062501707</c:v>
                </c:pt>
                <c:pt idx="322">
                  <c:v>0.20858206981396571</c:v>
                </c:pt>
                <c:pt idx="323">
                  <c:v>0.21878271529070842</c:v>
                </c:pt>
                <c:pt idx="324">
                  <c:v>0.2270011942908321</c:v>
                </c:pt>
                <c:pt idx="325">
                  <c:v>0.2206844319787899</c:v>
                </c:pt>
                <c:pt idx="326">
                  <c:v>0.22857238835371693</c:v>
                </c:pt>
                <c:pt idx="327">
                  <c:v>0.22321811568044375</c:v>
                </c:pt>
                <c:pt idx="328">
                  <c:v>0.21078910798866574</c:v>
                </c:pt>
                <c:pt idx="329">
                  <c:v>0.21879337731087603</c:v>
                </c:pt>
                <c:pt idx="330">
                  <c:v>0.20186596638291759</c:v>
                </c:pt>
                <c:pt idx="331">
                  <c:v>0.17777949354967384</c:v>
                </c:pt>
                <c:pt idx="332">
                  <c:v>0.15426586198180026</c:v>
                </c:pt>
                <c:pt idx="333">
                  <c:v>0.1439896130893234</c:v>
                </c:pt>
                <c:pt idx="334">
                  <c:v>0.10925759775597846</c:v>
                </c:pt>
                <c:pt idx="335">
                  <c:v>7.3308464356770159E-2</c:v>
                </c:pt>
                <c:pt idx="336">
                  <c:v>4.4454614596753442E-2</c:v>
                </c:pt>
                <c:pt idx="337">
                  <c:v>2.3242525473247524E-2</c:v>
                </c:pt>
                <c:pt idx="338">
                  <c:v>2.4676567185794165E-2</c:v>
                </c:pt>
                <c:pt idx="339">
                  <c:v>2.485287822838439E-2</c:v>
                </c:pt>
                <c:pt idx="340">
                  <c:v>9.8240823099131451E-3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07D-45B5-8A78-6B7F27DD6D87}"/>
            </c:ext>
          </c:extLst>
        </c:ser>
        <c:ser>
          <c:idx val="7"/>
          <c:order val="7"/>
          <c:tx>
            <c:v>67 MeV</c:v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Sheet1!$V$2:$V$401</c:f>
              <c:numCache>
                <c:formatCode>General</c:formatCode>
                <c:ptCount val="400"/>
                <c:pt idx="0">
                  <c:v>4.222652232416077E-2</c:v>
                </c:pt>
                <c:pt idx="1">
                  <c:v>4.1711716221894034E-2</c:v>
                </c:pt>
                <c:pt idx="2">
                  <c:v>4.2782179955438225E-2</c:v>
                </c:pt>
                <c:pt idx="3">
                  <c:v>4.3640702370760662E-2</c:v>
                </c:pt>
                <c:pt idx="4">
                  <c:v>4.4300601834686149E-2</c:v>
                </c:pt>
                <c:pt idx="5">
                  <c:v>4.5000584460305554E-2</c:v>
                </c:pt>
                <c:pt idx="6">
                  <c:v>4.3853283995079761E-2</c:v>
                </c:pt>
                <c:pt idx="7">
                  <c:v>4.723896651541009E-2</c:v>
                </c:pt>
                <c:pt idx="8">
                  <c:v>4.2313732014619389E-2</c:v>
                </c:pt>
                <c:pt idx="9">
                  <c:v>4.3513409518608138E-2</c:v>
                </c:pt>
                <c:pt idx="10">
                  <c:v>4.145853919100316E-2</c:v>
                </c:pt>
                <c:pt idx="11">
                  <c:v>4.2400941705078007E-2</c:v>
                </c:pt>
                <c:pt idx="12">
                  <c:v>4.2529899353083635E-2</c:v>
                </c:pt>
                <c:pt idx="13">
                  <c:v>4.3357174830855542E-2</c:v>
                </c:pt>
                <c:pt idx="14">
                  <c:v>4.3697945735863455E-2</c:v>
                </c:pt>
                <c:pt idx="15">
                  <c:v>4.3513537579827608E-2</c:v>
                </c:pt>
                <c:pt idx="16">
                  <c:v>4.3721509000245816E-2</c:v>
                </c:pt>
                <c:pt idx="17">
                  <c:v>4.4840892119627287E-2</c:v>
                </c:pt>
                <c:pt idx="18">
                  <c:v>4.4707196206501293E-2</c:v>
                </c:pt>
                <c:pt idx="19">
                  <c:v>4.5710171677385142E-2</c:v>
                </c:pt>
                <c:pt idx="20">
                  <c:v>4.6535526236865021E-2</c:v>
                </c:pt>
                <c:pt idx="21">
                  <c:v>5.1154822484343471E-2</c:v>
                </c:pt>
                <c:pt idx="22">
                  <c:v>4.4330440098822504E-2</c:v>
                </c:pt>
                <c:pt idx="23">
                  <c:v>4.3055974842663672E-2</c:v>
                </c:pt>
                <c:pt idx="24">
                  <c:v>4.4466697236337879E-2</c:v>
                </c:pt>
                <c:pt idx="25">
                  <c:v>4.4232345204708992E-2</c:v>
                </c:pt>
                <c:pt idx="26">
                  <c:v>4.4492693663890158E-2</c:v>
                </c:pt>
                <c:pt idx="27">
                  <c:v>4.6706487964856588E-2</c:v>
                </c:pt>
                <c:pt idx="28">
                  <c:v>4.8610630237146159E-2</c:v>
                </c:pt>
                <c:pt idx="29">
                  <c:v>5.0718645970830915E-2</c:v>
                </c:pt>
                <c:pt idx="30">
                  <c:v>4.5283343632893845E-2</c:v>
                </c:pt>
                <c:pt idx="31">
                  <c:v>4.2784228934949736E-2</c:v>
                </c:pt>
                <c:pt idx="32">
                  <c:v>4.4085202863538724E-2</c:v>
                </c:pt>
                <c:pt idx="33">
                  <c:v>4.3619444208328743E-2</c:v>
                </c:pt>
                <c:pt idx="34">
                  <c:v>4.3309536057212952E-2</c:v>
                </c:pt>
                <c:pt idx="35">
                  <c:v>4.5612460966930043E-2</c:v>
                </c:pt>
                <c:pt idx="36">
                  <c:v>4.4868425281813194E-2</c:v>
                </c:pt>
                <c:pt idx="37">
                  <c:v>4.5457891075030551E-2</c:v>
                </c:pt>
                <c:pt idx="38">
                  <c:v>4.5942858913160932E-2</c:v>
                </c:pt>
                <c:pt idx="39">
                  <c:v>4.724818692321188E-2</c:v>
                </c:pt>
                <c:pt idx="40">
                  <c:v>4.9102641442347356E-2</c:v>
                </c:pt>
                <c:pt idx="41">
                  <c:v>4.344105492960796E-2</c:v>
                </c:pt>
                <c:pt idx="42">
                  <c:v>4.3316707485503238E-2</c:v>
                </c:pt>
                <c:pt idx="43">
                  <c:v>4.3680145226357214E-2</c:v>
                </c:pt>
                <c:pt idx="44">
                  <c:v>4.4538283458021244E-2</c:v>
                </c:pt>
                <c:pt idx="45">
                  <c:v>4.4243230408363886E-2</c:v>
                </c:pt>
                <c:pt idx="46">
                  <c:v>4.5968727279493735E-2</c:v>
                </c:pt>
                <c:pt idx="47">
                  <c:v>4.5175003841222784E-2</c:v>
                </c:pt>
                <c:pt idx="48">
                  <c:v>4.6631572151467023E-2</c:v>
                </c:pt>
                <c:pt idx="49">
                  <c:v>4.7474214975575267E-2</c:v>
                </c:pt>
                <c:pt idx="50">
                  <c:v>5.1104494425092024E-2</c:v>
                </c:pt>
                <c:pt idx="51">
                  <c:v>4.3651587574415548E-2</c:v>
                </c:pt>
                <c:pt idx="52">
                  <c:v>4.3197738612616221E-2</c:v>
                </c:pt>
                <c:pt idx="53">
                  <c:v>6.929162075290779E-2</c:v>
                </c:pt>
                <c:pt idx="54">
                  <c:v>4.575204769615162E-2</c:v>
                </c:pt>
                <c:pt idx="55">
                  <c:v>4.489134824009821E-2</c:v>
                </c:pt>
                <c:pt idx="56">
                  <c:v>4.4841916609383047E-2</c:v>
                </c:pt>
                <c:pt idx="57">
                  <c:v>4.6723520107046008E-2</c:v>
                </c:pt>
                <c:pt idx="58">
                  <c:v>4.6235991044526241E-2</c:v>
                </c:pt>
                <c:pt idx="59">
                  <c:v>4.9420873572728653E-2</c:v>
                </c:pt>
                <c:pt idx="60">
                  <c:v>5.3873049928799627E-2</c:v>
                </c:pt>
                <c:pt idx="61">
                  <c:v>4.8998527670918779E-2</c:v>
                </c:pt>
                <c:pt idx="62">
                  <c:v>4.6492369605903854E-2</c:v>
                </c:pt>
                <c:pt idx="63">
                  <c:v>4.5129414047091705E-2</c:v>
                </c:pt>
                <c:pt idx="64">
                  <c:v>4.5600295151080453E-2</c:v>
                </c:pt>
                <c:pt idx="65">
                  <c:v>4.6667301231698974E-2</c:v>
                </c:pt>
                <c:pt idx="66">
                  <c:v>4.5775867082972918E-2</c:v>
                </c:pt>
                <c:pt idx="67">
                  <c:v>4.7396353754137907E-2</c:v>
                </c:pt>
                <c:pt idx="68">
                  <c:v>4.7912696591038272E-2</c:v>
                </c:pt>
                <c:pt idx="69">
                  <c:v>4.7274823656861503E-2</c:v>
                </c:pt>
                <c:pt idx="70">
                  <c:v>4.7716250680372309E-2</c:v>
                </c:pt>
                <c:pt idx="71">
                  <c:v>4.8108630256826351E-2</c:v>
                </c:pt>
                <c:pt idx="72">
                  <c:v>4.854928891302035E-2</c:v>
                </c:pt>
                <c:pt idx="73">
                  <c:v>4.8948967978984147E-2</c:v>
                </c:pt>
                <c:pt idx="74">
                  <c:v>5.6922699809242416E-2</c:v>
                </c:pt>
                <c:pt idx="75">
                  <c:v>5.3051024961025949E-2</c:v>
                </c:pt>
                <c:pt idx="76">
                  <c:v>5.3667255549112398E-2</c:v>
                </c:pt>
                <c:pt idx="77">
                  <c:v>5.6632000841047019E-2</c:v>
                </c:pt>
                <c:pt idx="78">
                  <c:v>5.7338002343981474E-2</c:v>
                </c:pt>
                <c:pt idx="79">
                  <c:v>5.2361415294183575E-2</c:v>
                </c:pt>
                <c:pt idx="80">
                  <c:v>5.3243500973888365E-2</c:v>
                </c:pt>
                <c:pt idx="81">
                  <c:v>5.4199093793568555E-2</c:v>
                </c:pt>
                <c:pt idx="82">
                  <c:v>5.694152480850441E-2</c:v>
                </c:pt>
                <c:pt idx="83">
                  <c:v>6.2621552136847378E-2</c:v>
                </c:pt>
                <c:pt idx="84">
                  <c:v>5.4314220829871487E-2</c:v>
                </c:pt>
                <c:pt idx="85">
                  <c:v>4.701498744255822E-2</c:v>
                </c:pt>
                <c:pt idx="86">
                  <c:v>4.8969201651660299E-2</c:v>
                </c:pt>
                <c:pt idx="87">
                  <c:v>4.9486056733438546E-2</c:v>
                </c:pt>
                <c:pt idx="88">
                  <c:v>4.9606690402178667E-2</c:v>
                </c:pt>
                <c:pt idx="89">
                  <c:v>5.0526938325285313E-2</c:v>
                </c:pt>
                <c:pt idx="90">
                  <c:v>5.1502124511544324E-2</c:v>
                </c:pt>
                <c:pt idx="91">
                  <c:v>5.4233670322825278E-2</c:v>
                </c:pt>
                <c:pt idx="92">
                  <c:v>5.7196750818906794E-2</c:v>
                </c:pt>
                <c:pt idx="93">
                  <c:v>5.0370703637532724E-2</c:v>
                </c:pt>
                <c:pt idx="94">
                  <c:v>4.9456090408082722E-2</c:v>
                </c:pt>
                <c:pt idx="95">
                  <c:v>5.0649492912317469E-2</c:v>
                </c:pt>
                <c:pt idx="96">
                  <c:v>5.1519925021050558E-2</c:v>
                </c:pt>
                <c:pt idx="97">
                  <c:v>5.1426184208399006E-2</c:v>
                </c:pt>
                <c:pt idx="98">
                  <c:v>5.4537559596626012E-2</c:v>
                </c:pt>
                <c:pt idx="99">
                  <c:v>5.6784009508557123E-2</c:v>
                </c:pt>
                <c:pt idx="100">
                  <c:v>5.280412292988907E-2</c:v>
                </c:pt>
                <c:pt idx="101">
                  <c:v>5.166706736222082E-2</c:v>
                </c:pt>
                <c:pt idx="102">
                  <c:v>5.3379117805306388E-2</c:v>
                </c:pt>
                <c:pt idx="103">
                  <c:v>5.8364925262906091E-2</c:v>
                </c:pt>
                <c:pt idx="104">
                  <c:v>5.3339418827270897E-2</c:v>
                </c:pt>
                <c:pt idx="105">
                  <c:v>4.580749820418184E-2</c:v>
                </c:pt>
                <c:pt idx="106">
                  <c:v>4.7435924670953936E-2</c:v>
                </c:pt>
                <c:pt idx="107">
                  <c:v>4.6547563991495136E-2</c:v>
                </c:pt>
                <c:pt idx="108">
                  <c:v>4.6116253804322417E-2</c:v>
                </c:pt>
                <c:pt idx="109">
                  <c:v>4.6621327253909481E-2</c:v>
                </c:pt>
                <c:pt idx="110">
                  <c:v>4.6913562956738507E-2</c:v>
                </c:pt>
                <c:pt idx="111">
                  <c:v>4.7334500185134215E-2</c:v>
                </c:pt>
                <c:pt idx="112">
                  <c:v>4.7162770089825841E-2</c:v>
                </c:pt>
                <c:pt idx="113">
                  <c:v>4.6879754794798598E-2</c:v>
                </c:pt>
                <c:pt idx="114">
                  <c:v>4.7735715985731647E-2</c:v>
                </c:pt>
                <c:pt idx="115">
                  <c:v>4.694506601672796E-2</c:v>
                </c:pt>
                <c:pt idx="116">
                  <c:v>4.775812669913878E-2</c:v>
                </c:pt>
                <c:pt idx="117">
                  <c:v>4.7934210875909121E-2</c:v>
                </c:pt>
                <c:pt idx="118">
                  <c:v>4.9122747053804032E-2</c:v>
                </c:pt>
                <c:pt idx="119">
                  <c:v>4.9510132242698783E-2</c:v>
                </c:pt>
                <c:pt idx="120">
                  <c:v>4.933520061690367E-2</c:v>
                </c:pt>
                <c:pt idx="121">
                  <c:v>5.0405280166789447E-2</c:v>
                </c:pt>
                <c:pt idx="122">
                  <c:v>4.9411140920048988E-2</c:v>
                </c:pt>
                <c:pt idx="123">
                  <c:v>5.0447284246775387E-2</c:v>
                </c:pt>
                <c:pt idx="124">
                  <c:v>5.1885155618977101E-2</c:v>
                </c:pt>
                <c:pt idx="125">
                  <c:v>4.7370741510244035E-2</c:v>
                </c:pt>
                <c:pt idx="126">
                  <c:v>4.7254846106624289E-2</c:v>
                </c:pt>
                <c:pt idx="127">
                  <c:v>4.6867076734071138E-2</c:v>
                </c:pt>
                <c:pt idx="128">
                  <c:v>4.7934466998348059E-2</c:v>
                </c:pt>
                <c:pt idx="129">
                  <c:v>4.7863264960323108E-2</c:v>
                </c:pt>
                <c:pt idx="130">
                  <c:v>4.8325950146265818E-2</c:v>
                </c:pt>
                <c:pt idx="131">
                  <c:v>4.8703602682480897E-2</c:v>
                </c:pt>
                <c:pt idx="132">
                  <c:v>4.8306740963345418E-2</c:v>
                </c:pt>
                <c:pt idx="133">
                  <c:v>4.9201376642558206E-2</c:v>
                </c:pt>
                <c:pt idx="134">
                  <c:v>4.8412519530627092E-2</c:v>
                </c:pt>
                <c:pt idx="135">
                  <c:v>4.9359660309822313E-2</c:v>
                </c:pt>
                <c:pt idx="136">
                  <c:v>4.9580437852187451E-2</c:v>
                </c:pt>
                <c:pt idx="137">
                  <c:v>5.0091914362747979E-2</c:v>
                </c:pt>
                <c:pt idx="138">
                  <c:v>4.9551624077806847E-2</c:v>
                </c:pt>
                <c:pt idx="139">
                  <c:v>4.9046038383341907E-2</c:v>
                </c:pt>
                <c:pt idx="140">
                  <c:v>5.0649620973536945E-2</c:v>
                </c:pt>
                <c:pt idx="141">
                  <c:v>5.0129564361271965E-2</c:v>
                </c:pt>
                <c:pt idx="142">
                  <c:v>5.0638863831101513E-2</c:v>
                </c:pt>
                <c:pt idx="143">
                  <c:v>5.1001277082199745E-2</c:v>
                </c:pt>
                <c:pt idx="144">
                  <c:v>5.0228171500263354E-2</c:v>
                </c:pt>
                <c:pt idx="145">
                  <c:v>5.0969389838551871E-2</c:v>
                </c:pt>
                <c:pt idx="146">
                  <c:v>4.9514742446599681E-2</c:v>
                </c:pt>
                <c:pt idx="147">
                  <c:v>5.0221256194412013E-2</c:v>
                </c:pt>
                <c:pt idx="148">
                  <c:v>5.0427690880196586E-2</c:v>
                </c:pt>
                <c:pt idx="149">
                  <c:v>5.3083296388332223E-2</c:v>
                </c:pt>
                <c:pt idx="150">
                  <c:v>5.1113074526796469E-2</c:v>
                </c:pt>
                <c:pt idx="151">
                  <c:v>5.0975408715866935E-2</c:v>
                </c:pt>
                <c:pt idx="152">
                  <c:v>5.3078173939553448E-2</c:v>
                </c:pt>
                <c:pt idx="153">
                  <c:v>5.1992855104550824E-2</c:v>
                </c:pt>
                <c:pt idx="154">
                  <c:v>5.1876447456053187E-2</c:v>
                </c:pt>
                <c:pt idx="155">
                  <c:v>5.2949088230328352E-2</c:v>
                </c:pt>
                <c:pt idx="156">
                  <c:v>5.3382575458232065E-2</c:v>
                </c:pt>
                <c:pt idx="157">
                  <c:v>5.3273211176805245E-2</c:v>
                </c:pt>
                <c:pt idx="158">
                  <c:v>5.4140569816271071E-2</c:v>
                </c:pt>
                <c:pt idx="159">
                  <c:v>5.3826435644912789E-2</c:v>
                </c:pt>
                <c:pt idx="160">
                  <c:v>5.3626019836443273E-2</c:v>
                </c:pt>
                <c:pt idx="161">
                  <c:v>5.433535093108393E-2</c:v>
                </c:pt>
                <c:pt idx="162">
                  <c:v>5.3230310668283022E-2</c:v>
                </c:pt>
                <c:pt idx="163">
                  <c:v>5.3209692811948456E-2</c:v>
                </c:pt>
                <c:pt idx="164">
                  <c:v>5.5581130474081641E-2</c:v>
                </c:pt>
                <c:pt idx="165">
                  <c:v>5.4812378973607211E-2</c:v>
                </c:pt>
                <c:pt idx="166">
                  <c:v>5.4792145300931051E-2</c:v>
                </c:pt>
                <c:pt idx="167">
                  <c:v>5.4810714177754107E-2</c:v>
                </c:pt>
                <c:pt idx="168">
                  <c:v>5.6327215138710002E-2</c:v>
                </c:pt>
                <c:pt idx="169">
                  <c:v>5.5555902413846184E-2</c:v>
                </c:pt>
                <c:pt idx="170">
                  <c:v>5.8396300261676075E-2</c:v>
                </c:pt>
                <c:pt idx="171">
                  <c:v>5.7213142654998869E-2</c:v>
                </c:pt>
                <c:pt idx="172">
                  <c:v>5.6828702874151919E-2</c:v>
                </c:pt>
                <c:pt idx="173">
                  <c:v>5.6498304927921031E-2</c:v>
                </c:pt>
                <c:pt idx="174">
                  <c:v>5.7887513036724396E-2</c:v>
                </c:pt>
                <c:pt idx="175">
                  <c:v>5.925495073821798E-2</c:v>
                </c:pt>
                <c:pt idx="176">
                  <c:v>6.0370620082234844E-2</c:v>
                </c:pt>
                <c:pt idx="177">
                  <c:v>5.859377066209779E-2</c:v>
                </c:pt>
                <c:pt idx="178">
                  <c:v>5.8710178310595419E-2</c:v>
                </c:pt>
                <c:pt idx="179">
                  <c:v>6.0534154259497187E-2</c:v>
                </c:pt>
                <c:pt idx="180">
                  <c:v>6.1151793520997796E-2</c:v>
                </c:pt>
                <c:pt idx="181">
                  <c:v>6.2199718479915386E-2</c:v>
                </c:pt>
                <c:pt idx="182">
                  <c:v>6.2692113868774976E-2</c:v>
                </c:pt>
                <c:pt idx="183">
                  <c:v>6.4910646434861774E-2</c:v>
                </c:pt>
                <c:pt idx="184">
                  <c:v>5.8762811471797322E-2</c:v>
                </c:pt>
                <c:pt idx="185">
                  <c:v>5.9898714488490337E-2</c:v>
                </c:pt>
                <c:pt idx="186">
                  <c:v>6.1841787371498591E-2</c:v>
                </c:pt>
                <c:pt idx="187">
                  <c:v>6.0773372617465911E-2</c:v>
                </c:pt>
                <c:pt idx="188">
                  <c:v>6.1599495544262604E-2</c:v>
                </c:pt>
                <c:pt idx="189">
                  <c:v>6.2556240914918015E-2</c:v>
                </c:pt>
                <c:pt idx="190">
                  <c:v>6.3243545479809954E-2</c:v>
                </c:pt>
                <c:pt idx="191">
                  <c:v>6.5734208137269073E-2</c:v>
                </c:pt>
                <c:pt idx="192">
                  <c:v>6.710881726705295E-2</c:v>
                </c:pt>
                <c:pt idx="193">
                  <c:v>7.2450891037216344E-2</c:v>
                </c:pt>
                <c:pt idx="194">
                  <c:v>7.0911723240414379E-2</c:v>
                </c:pt>
                <c:pt idx="195">
                  <c:v>6.1436345550658668E-2</c:v>
                </c:pt>
                <c:pt idx="196">
                  <c:v>6.3488654653874266E-2</c:v>
                </c:pt>
                <c:pt idx="197">
                  <c:v>6.9357188097276104E-2</c:v>
                </c:pt>
                <c:pt idx="198">
                  <c:v>7.7149072995887899E-2</c:v>
                </c:pt>
                <c:pt idx="199">
                  <c:v>6.8697032510911665E-2</c:v>
                </c:pt>
                <c:pt idx="200">
                  <c:v>6.3547946998488564E-2</c:v>
                </c:pt>
                <c:pt idx="201">
                  <c:v>6.2053728689720346E-2</c:v>
                </c:pt>
                <c:pt idx="202">
                  <c:v>6.1358740451660246E-2</c:v>
                </c:pt>
                <c:pt idx="203">
                  <c:v>6.4498545430609455E-2</c:v>
                </c:pt>
                <c:pt idx="204">
                  <c:v>6.3751180153786405E-2</c:v>
                </c:pt>
                <c:pt idx="205">
                  <c:v>6.4527487266209521E-2</c:v>
                </c:pt>
                <c:pt idx="206">
                  <c:v>6.5282152032542326E-2</c:v>
                </c:pt>
                <c:pt idx="207">
                  <c:v>6.6672256569881974E-2</c:v>
                </c:pt>
                <c:pt idx="208">
                  <c:v>6.6408322396555669E-2</c:v>
                </c:pt>
                <c:pt idx="209">
                  <c:v>6.7886533052890233E-2</c:v>
                </c:pt>
                <c:pt idx="210">
                  <c:v>8.2040371273519236E-2</c:v>
                </c:pt>
                <c:pt idx="211">
                  <c:v>6.8761191181865799E-2</c:v>
                </c:pt>
                <c:pt idx="212">
                  <c:v>7.0312524794517356E-2</c:v>
                </c:pt>
                <c:pt idx="213">
                  <c:v>7.2056590542470253E-2</c:v>
                </c:pt>
                <c:pt idx="214">
                  <c:v>7.2999121117764576E-2</c:v>
                </c:pt>
                <c:pt idx="215">
                  <c:v>8.0477127967457027E-2</c:v>
                </c:pt>
                <c:pt idx="216">
                  <c:v>7.5564827649832744E-2</c:v>
                </c:pt>
                <c:pt idx="217">
                  <c:v>7.2375206856509972E-2</c:v>
                </c:pt>
                <c:pt idx="218">
                  <c:v>7.2979399689966293E-2</c:v>
                </c:pt>
                <c:pt idx="219">
                  <c:v>7.8661988242698655E-2</c:v>
                </c:pt>
                <c:pt idx="220">
                  <c:v>6.7615811634932049E-2</c:v>
                </c:pt>
                <c:pt idx="221">
                  <c:v>6.9291748814127266E-2</c:v>
                </c:pt>
                <c:pt idx="222">
                  <c:v>6.8088613657212846E-2</c:v>
                </c:pt>
                <c:pt idx="223">
                  <c:v>6.8383154461992321E-2</c:v>
                </c:pt>
                <c:pt idx="224">
                  <c:v>7.0957184973325996E-2</c:v>
                </c:pt>
                <c:pt idx="225">
                  <c:v>7.6926886780108603E-2</c:v>
                </c:pt>
                <c:pt idx="226">
                  <c:v>6.6960522374907447E-2</c:v>
                </c:pt>
                <c:pt idx="227">
                  <c:v>6.6377459642663561E-2</c:v>
                </c:pt>
                <c:pt idx="228">
                  <c:v>6.7151845836794649E-2</c:v>
                </c:pt>
                <c:pt idx="229">
                  <c:v>6.8788212099173837E-2</c:v>
                </c:pt>
                <c:pt idx="230">
                  <c:v>6.8747744753821519E-2</c:v>
                </c:pt>
                <c:pt idx="231">
                  <c:v>6.7553061637392081E-2</c:v>
                </c:pt>
                <c:pt idx="232">
                  <c:v>6.8327960076401031E-2</c:v>
                </c:pt>
                <c:pt idx="233">
                  <c:v>6.9812701854928536E-2</c:v>
                </c:pt>
                <c:pt idx="234">
                  <c:v>6.9516752376734894E-2</c:v>
                </c:pt>
                <c:pt idx="235">
                  <c:v>6.9979309501458142E-2</c:v>
                </c:pt>
                <c:pt idx="236">
                  <c:v>6.9950623788297014E-2</c:v>
                </c:pt>
                <c:pt idx="237">
                  <c:v>6.9837673792725055E-2</c:v>
                </c:pt>
                <c:pt idx="238">
                  <c:v>7.0901606404076292E-2</c:v>
                </c:pt>
                <c:pt idx="239">
                  <c:v>7.1803157389140435E-2</c:v>
                </c:pt>
                <c:pt idx="240">
                  <c:v>7.2165698701458128E-2</c:v>
                </c:pt>
                <c:pt idx="241">
                  <c:v>7.2968514486311406E-2</c:v>
                </c:pt>
                <c:pt idx="242">
                  <c:v>7.2529648687189974E-2</c:v>
                </c:pt>
                <c:pt idx="243">
                  <c:v>7.386660781844985E-2</c:v>
                </c:pt>
                <c:pt idx="244">
                  <c:v>7.3651464969741384E-2</c:v>
                </c:pt>
                <c:pt idx="245">
                  <c:v>7.46675026850111E-2</c:v>
                </c:pt>
                <c:pt idx="246">
                  <c:v>7.4365918513160809E-2</c:v>
                </c:pt>
                <c:pt idx="247">
                  <c:v>7.5062699608293468E-2</c:v>
                </c:pt>
                <c:pt idx="248">
                  <c:v>7.6912159739869632E-2</c:v>
                </c:pt>
                <c:pt idx="249">
                  <c:v>7.6869387292566871E-2</c:v>
                </c:pt>
                <c:pt idx="250">
                  <c:v>7.68275112738004E-2</c:v>
                </c:pt>
                <c:pt idx="251">
                  <c:v>7.8299574991600437E-2</c:v>
                </c:pt>
                <c:pt idx="252">
                  <c:v>7.8844603541661923E-2</c:v>
                </c:pt>
                <c:pt idx="253">
                  <c:v>7.8811179563380435E-2</c:v>
                </c:pt>
                <c:pt idx="254">
                  <c:v>8.0267875934844149E-2</c:v>
                </c:pt>
                <c:pt idx="255">
                  <c:v>8.0015083087611669E-2</c:v>
                </c:pt>
                <c:pt idx="256">
                  <c:v>8.235591411829167E-2</c:v>
                </c:pt>
                <c:pt idx="257">
                  <c:v>8.3471071217430665E-2</c:v>
                </c:pt>
                <c:pt idx="258">
                  <c:v>8.0217291753153758E-2</c:v>
                </c:pt>
                <c:pt idx="259">
                  <c:v>8.2663773289895964E-2</c:v>
                </c:pt>
                <c:pt idx="260">
                  <c:v>8.1671554961447554E-2</c:v>
                </c:pt>
                <c:pt idx="261">
                  <c:v>8.1679878940713047E-2</c:v>
                </c:pt>
                <c:pt idx="262">
                  <c:v>8.4279905879598993E-2</c:v>
                </c:pt>
                <c:pt idx="263">
                  <c:v>8.471992422969564E-2</c:v>
                </c:pt>
                <c:pt idx="264">
                  <c:v>8.4445617097592324E-2</c:v>
                </c:pt>
                <c:pt idx="265">
                  <c:v>8.8318444496784013E-2</c:v>
                </c:pt>
                <c:pt idx="266">
                  <c:v>8.8785099580530269E-2</c:v>
                </c:pt>
                <c:pt idx="267">
                  <c:v>8.6346813961834107E-2</c:v>
                </c:pt>
                <c:pt idx="268">
                  <c:v>0.10745296772623393</c:v>
                </c:pt>
                <c:pt idx="269">
                  <c:v>0.1033434831934629</c:v>
                </c:pt>
                <c:pt idx="270">
                  <c:v>8.6527508342505333E-2</c:v>
                </c:pt>
                <c:pt idx="271">
                  <c:v>8.7252719028360196E-2</c:v>
                </c:pt>
                <c:pt idx="272">
                  <c:v>9.0837280622526398E-2</c:v>
                </c:pt>
                <c:pt idx="273">
                  <c:v>9.7758477289966186E-2</c:v>
                </c:pt>
                <c:pt idx="274">
                  <c:v>9.5083406476471205E-2</c:v>
                </c:pt>
                <c:pt idx="275">
                  <c:v>9.6303189591916652E-2</c:v>
                </c:pt>
                <c:pt idx="276">
                  <c:v>0.11576183576784346</c:v>
                </c:pt>
                <c:pt idx="277">
                  <c:v>9.2979872885467871E-2</c:v>
                </c:pt>
                <c:pt idx="278">
                  <c:v>9.3565881025759565E-2</c:v>
                </c:pt>
                <c:pt idx="279">
                  <c:v>9.4531078436899951E-2</c:v>
                </c:pt>
                <c:pt idx="280">
                  <c:v>9.519635647204315E-2</c:v>
                </c:pt>
                <c:pt idx="281">
                  <c:v>9.7808933410437102E-2</c:v>
                </c:pt>
                <c:pt idx="282">
                  <c:v>0.1000717751584603</c:v>
                </c:pt>
                <c:pt idx="283">
                  <c:v>0.10214687915874143</c:v>
                </c:pt>
                <c:pt idx="284">
                  <c:v>0.10307878065281979</c:v>
                </c:pt>
                <c:pt idx="285">
                  <c:v>0.10535955097156868</c:v>
                </c:pt>
                <c:pt idx="286">
                  <c:v>0.10084910676063916</c:v>
                </c:pt>
                <c:pt idx="287">
                  <c:v>0.10111201644420972</c:v>
                </c:pt>
                <c:pt idx="288">
                  <c:v>0.10435004437849191</c:v>
                </c:pt>
                <c:pt idx="289">
                  <c:v>0.1032880326854327</c:v>
                </c:pt>
                <c:pt idx="290">
                  <c:v>0.105700706060235</c:v>
                </c:pt>
                <c:pt idx="291">
                  <c:v>0.1087156513502016</c:v>
                </c:pt>
                <c:pt idx="292">
                  <c:v>0.11151570991389866</c:v>
                </c:pt>
                <c:pt idx="293">
                  <c:v>0.10917705592394962</c:v>
                </c:pt>
                <c:pt idx="294">
                  <c:v>0.11010229823461559</c:v>
                </c:pt>
                <c:pt idx="295">
                  <c:v>0.12706810471235228</c:v>
                </c:pt>
                <c:pt idx="296">
                  <c:v>0.11457880622238573</c:v>
                </c:pt>
                <c:pt idx="297">
                  <c:v>0.11177196041405681</c:v>
                </c:pt>
                <c:pt idx="298">
                  <c:v>0.11367149248244547</c:v>
                </c:pt>
                <c:pt idx="299">
                  <c:v>0.11645477502639204</c:v>
                </c:pt>
                <c:pt idx="300">
                  <c:v>0.12138308299645001</c:v>
                </c:pt>
                <c:pt idx="301">
                  <c:v>0.11705371734985012</c:v>
                </c:pt>
                <c:pt idx="302">
                  <c:v>0.1181300718994899</c:v>
                </c:pt>
                <c:pt idx="303">
                  <c:v>0.1194707448061144</c:v>
                </c:pt>
                <c:pt idx="304">
                  <c:v>0.12509301652447669</c:v>
                </c:pt>
                <c:pt idx="305">
                  <c:v>0.12497071805988348</c:v>
                </c:pt>
                <c:pt idx="306">
                  <c:v>0.13126659179265451</c:v>
                </c:pt>
                <c:pt idx="307">
                  <c:v>0.12663845932103265</c:v>
                </c:pt>
                <c:pt idx="308">
                  <c:v>0.12884623474468401</c:v>
                </c:pt>
                <c:pt idx="309">
                  <c:v>0.13138696933895569</c:v>
                </c:pt>
                <c:pt idx="310">
                  <c:v>0.13365237231136826</c:v>
                </c:pt>
                <c:pt idx="311">
                  <c:v>0.13599077017887834</c:v>
                </c:pt>
                <c:pt idx="312">
                  <c:v>0.1389182496559474</c:v>
                </c:pt>
                <c:pt idx="313">
                  <c:v>0.14309944847162123</c:v>
                </c:pt>
                <c:pt idx="314">
                  <c:v>0.14747786156527787</c:v>
                </c:pt>
                <c:pt idx="315">
                  <c:v>0.15353771847056688</c:v>
                </c:pt>
                <c:pt idx="316">
                  <c:v>0.15335715215111512</c:v>
                </c:pt>
                <c:pt idx="317">
                  <c:v>0.15473637148479988</c:v>
                </c:pt>
                <c:pt idx="318">
                  <c:v>0.1597960702660334</c:v>
                </c:pt>
                <c:pt idx="319">
                  <c:v>0.15936578456861641</c:v>
                </c:pt>
                <c:pt idx="320">
                  <c:v>0.16412069764751289</c:v>
                </c:pt>
                <c:pt idx="321">
                  <c:v>0.1658187894176763</c:v>
                </c:pt>
                <c:pt idx="322">
                  <c:v>0.17658361552626878</c:v>
                </c:pt>
                <c:pt idx="323">
                  <c:v>0.17919094195466448</c:v>
                </c:pt>
                <c:pt idx="324">
                  <c:v>0.17546179924371738</c:v>
                </c:pt>
                <c:pt idx="325">
                  <c:v>0.18264347243155782</c:v>
                </c:pt>
                <c:pt idx="326">
                  <c:v>0.18989942112669042</c:v>
                </c:pt>
                <c:pt idx="327">
                  <c:v>0.20169514005201106</c:v>
                </c:pt>
                <c:pt idx="328">
                  <c:v>0.20505034400210767</c:v>
                </c:pt>
                <c:pt idx="329">
                  <c:v>0.2104955070539439</c:v>
                </c:pt>
                <c:pt idx="330">
                  <c:v>0.22228482291829108</c:v>
                </c:pt>
                <c:pt idx="331">
                  <c:v>0.22385485346898512</c:v>
                </c:pt>
                <c:pt idx="332">
                  <c:v>0.23387820511685015</c:v>
                </c:pt>
                <c:pt idx="333">
                  <c:v>0.24637185768827866</c:v>
                </c:pt>
                <c:pt idx="334">
                  <c:v>0.2647486426821285</c:v>
                </c:pt>
                <c:pt idx="335">
                  <c:v>0.27156662200667603</c:v>
                </c:pt>
                <c:pt idx="336">
                  <c:v>0.26163931627341297</c:v>
                </c:pt>
                <c:pt idx="337">
                  <c:v>0.27253860666244828</c:v>
                </c:pt>
                <c:pt idx="338">
                  <c:v>0.28679950406255367</c:v>
                </c:pt>
                <c:pt idx="339">
                  <c:v>0.27767258095097402</c:v>
                </c:pt>
                <c:pt idx="340">
                  <c:v>0.27690293302196328</c:v>
                </c:pt>
                <c:pt idx="341">
                  <c:v>0.24017753650254683</c:v>
                </c:pt>
                <c:pt idx="342">
                  <c:v>0.21405560895519149</c:v>
                </c:pt>
                <c:pt idx="343">
                  <c:v>0.1991736146406598</c:v>
                </c:pt>
                <c:pt idx="344">
                  <c:v>0.16181047324828607</c:v>
                </c:pt>
                <c:pt idx="345">
                  <c:v>0.14211465769390202</c:v>
                </c:pt>
                <c:pt idx="346">
                  <c:v>9.4390083034264216E-2</c:v>
                </c:pt>
                <c:pt idx="347">
                  <c:v>6.2454688367878833E-2</c:v>
                </c:pt>
                <c:pt idx="348">
                  <c:v>2.1762467514180189E-2</c:v>
                </c:pt>
                <c:pt idx="349">
                  <c:v>1.5393983069970061E-2</c:v>
                </c:pt>
                <c:pt idx="350">
                  <c:v>5.7615254884132586E-3</c:v>
                </c:pt>
                <c:pt idx="351">
                  <c:v>1.4088911182358048E-2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07D-45B5-8A78-6B7F27DD6D87}"/>
            </c:ext>
          </c:extLst>
        </c:ser>
        <c:ser>
          <c:idx val="8"/>
          <c:order val="8"/>
          <c:tx>
            <c:v>68 MeV</c:v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Sheet1!$W$2:$W$401</c:f>
              <c:numCache>
                <c:formatCode>General</c:formatCode>
                <c:ptCount val="400"/>
                <c:pt idx="0">
                  <c:v>4.2917499332326456E-2</c:v>
                </c:pt>
                <c:pt idx="1">
                  <c:v>4.1988526614476274E-2</c:v>
                </c:pt>
                <c:pt idx="2">
                  <c:v>4.3329408729980812E-2</c:v>
                </c:pt>
                <c:pt idx="3">
                  <c:v>4.4834805853332486E-2</c:v>
                </c:pt>
                <c:pt idx="4">
                  <c:v>4.4374050762626606E-2</c:v>
                </c:pt>
                <c:pt idx="5">
                  <c:v>4.5078242837452667E-2</c:v>
                </c:pt>
                <c:pt idx="6">
                  <c:v>4.5487438585493055E-2</c:v>
                </c:pt>
                <c:pt idx="7">
                  <c:v>4.8272208433099206E-2</c:v>
                </c:pt>
                <c:pt idx="8">
                  <c:v>4.9953766643891319E-2</c:v>
                </c:pt>
                <c:pt idx="9">
                  <c:v>4.2783852088838267E-2</c:v>
                </c:pt>
                <c:pt idx="10">
                  <c:v>4.2902800396917427E-2</c:v>
                </c:pt>
                <c:pt idx="11">
                  <c:v>4.4038801966566996E-2</c:v>
                </c:pt>
                <c:pt idx="12">
                  <c:v>4.4858663356188662E-2</c:v>
                </c:pt>
                <c:pt idx="13">
                  <c:v>4.5527804123500909E-2</c:v>
                </c:pt>
                <c:pt idx="14">
                  <c:v>4.6076639757927002E-2</c:v>
                </c:pt>
                <c:pt idx="15">
                  <c:v>4.8060317625741464E-2</c:v>
                </c:pt>
                <c:pt idx="16">
                  <c:v>5.1361585449873869E-2</c:v>
                </c:pt>
                <c:pt idx="17">
                  <c:v>4.471834505739946E-2</c:v>
                </c:pt>
                <c:pt idx="18">
                  <c:v>4.5657833167503797E-2</c:v>
                </c:pt>
                <c:pt idx="19">
                  <c:v>4.8711706601828969E-2</c:v>
                </c:pt>
                <c:pt idx="20">
                  <c:v>4.0874573447940238E-2</c:v>
                </c:pt>
                <c:pt idx="21">
                  <c:v>4.0866545567832237E-2</c:v>
                </c:pt>
                <c:pt idx="22">
                  <c:v>4.1885973272814868E-2</c:v>
                </c:pt>
                <c:pt idx="23">
                  <c:v>4.5068179720134181E-2</c:v>
                </c:pt>
                <c:pt idx="24">
                  <c:v>4.3873269340114623E-2</c:v>
                </c:pt>
                <c:pt idx="25">
                  <c:v>4.1375015664250475E-2</c:v>
                </c:pt>
                <c:pt idx="26">
                  <c:v>4.2131106287943774E-2</c:v>
                </c:pt>
                <c:pt idx="27">
                  <c:v>4.1939002509021259E-2</c:v>
                </c:pt>
                <c:pt idx="28">
                  <c:v>4.1426235800714223E-2</c:v>
                </c:pt>
                <c:pt idx="29">
                  <c:v>4.1792352361132781E-2</c:v>
                </c:pt>
                <c:pt idx="30">
                  <c:v>4.3204015504068466E-2</c:v>
                </c:pt>
                <c:pt idx="31">
                  <c:v>4.2650657120285748E-2</c:v>
                </c:pt>
                <c:pt idx="32">
                  <c:v>4.3528748907873928E-2</c:v>
                </c:pt>
                <c:pt idx="33">
                  <c:v>4.4183869152180644E-2</c:v>
                </c:pt>
                <c:pt idx="34">
                  <c:v>4.3224820151108928E-2</c:v>
                </c:pt>
                <c:pt idx="35">
                  <c:v>4.3178009695267888E-2</c:v>
                </c:pt>
                <c:pt idx="36">
                  <c:v>4.4582323370499055E-2</c:v>
                </c:pt>
                <c:pt idx="37">
                  <c:v>4.3792085989163253E-2</c:v>
                </c:pt>
                <c:pt idx="38">
                  <c:v>4.4836841090542964E-2</c:v>
                </c:pt>
                <c:pt idx="39">
                  <c:v>4.3631754524470996E-2</c:v>
                </c:pt>
                <c:pt idx="40">
                  <c:v>4.4307679415818181E-2</c:v>
                </c:pt>
                <c:pt idx="41">
                  <c:v>4.4798736927213423E-2</c:v>
                </c:pt>
                <c:pt idx="42">
                  <c:v>4.4852896850758973E-2</c:v>
                </c:pt>
                <c:pt idx="43">
                  <c:v>4.5113520282434323E-2</c:v>
                </c:pt>
                <c:pt idx="44">
                  <c:v>4.6194570447400926E-2</c:v>
                </c:pt>
                <c:pt idx="45">
                  <c:v>4.6894918185273859E-2</c:v>
                </c:pt>
                <c:pt idx="46">
                  <c:v>4.6535811886358067E-2</c:v>
                </c:pt>
                <c:pt idx="47">
                  <c:v>4.8396244834204571E-2</c:v>
                </c:pt>
                <c:pt idx="48">
                  <c:v>4.4438613009692388E-2</c:v>
                </c:pt>
                <c:pt idx="49">
                  <c:v>4.456219713586209E-2</c:v>
                </c:pt>
                <c:pt idx="50">
                  <c:v>4.3663187632499524E-2</c:v>
                </c:pt>
                <c:pt idx="51">
                  <c:v>4.5547138877000466E-2</c:v>
                </c:pt>
                <c:pt idx="52">
                  <c:v>4.5609439749387942E-2</c:v>
                </c:pt>
                <c:pt idx="53">
                  <c:v>4.5096673041080906E-2</c:v>
                </c:pt>
                <c:pt idx="54">
                  <c:v>4.5681916807827808E-2</c:v>
                </c:pt>
                <c:pt idx="55">
                  <c:v>4.568361283883654E-2</c:v>
                </c:pt>
                <c:pt idx="56">
                  <c:v>4.5649918356129707E-2</c:v>
                </c:pt>
                <c:pt idx="57">
                  <c:v>4.5637254657931163E-2</c:v>
                </c:pt>
                <c:pt idx="58">
                  <c:v>4.4800659095689983E-2</c:v>
                </c:pt>
                <c:pt idx="59">
                  <c:v>4.5794194060605947E-2</c:v>
                </c:pt>
                <c:pt idx="60">
                  <c:v>4.6103663185332815E-2</c:v>
                </c:pt>
                <c:pt idx="61">
                  <c:v>4.5408290471752169E-2</c:v>
                </c:pt>
                <c:pt idx="62">
                  <c:v>4.7490677344274909E-2</c:v>
                </c:pt>
                <c:pt idx="63">
                  <c:v>4.6860771427631363E-2</c:v>
                </c:pt>
                <c:pt idx="64">
                  <c:v>4.7247692635090384E-2</c:v>
                </c:pt>
                <c:pt idx="65">
                  <c:v>4.7249049459897371E-2</c:v>
                </c:pt>
                <c:pt idx="66">
                  <c:v>4.6976327673693058E-2</c:v>
                </c:pt>
                <c:pt idx="67">
                  <c:v>4.8853834000360814E-2</c:v>
                </c:pt>
                <c:pt idx="68">
                  <c:v>4.8540633607414736E-2</c:v>
                </c:pt>
                <c:pt idx="69">
                  <c:v>5.0065930827935548E-2</c:v>
                </c:pt>
                <c:pt idx="70">
                  <c:v>5.5887953005981282E-2</c:v>
                </c:pt>
                <c:pt idx="71">
                  <c:v>5.0625507992083617E-2</c:v>
                </c:pt>
                <c:pt idx="72">
                  <c:v>5.477162539603303E-2</c:v>
                </c:pt>
                <c:pt idx="73">
                  <c:v>5.0332320765040586E-2</c:v>
                </c:pt>
                <c:pt idx="74">
                  <c:v>4.6988312959488111E-2</c:v>
                </c:pt>
                <c:pt idx="75">
                  <c:v>4.7936394293370016E-2</c:v>
                </c:pt>
                <c:pt idx="76">
                  <c:v>4.768719080382014E-2</c:v>
                </c:pt>
                <c:pt idx="77">
                  <c:v>4.849981579447122E-2</c:v>
                </c:pt>
                <c:pt idx="78">
                  <c:v>5.0440866749599515E-2</c:v>
                </c:pt>
                <c:pt idx="79">
                  <c:v>5.0145305079144262E-2</c:v>
                </c:pt>
                <c:pt idx="80">
                  <c:v>5.0533922317612022E-2</c:v>
                </c:pt>
                <c:pt idx="81">
                  <c:v>5.1722500848532312E-2</c:v>
                </c:pt>
                <c:pt idx="82">
                  <c:v>4.8017351506853552E-2</c:v>
                </c:pt>
                <c:pt idx="83">
                  <c:v>4.9054191796859173E-2</c:v>
                </c:pt>
                <c:pt idx="84">
                  <c:v>4.809322062731089E-2</c:v>
                </c:pt>
                <c:pt idx="85">
                  <c:v>4.8930042327019897E-2</c:v>
                </c:pt>
                <c:pt idx="86">
                  <c:v>4.9502396258100427E-2</c:v>
                </c:pt>
                <c:pt idx="87">
                  <c:v>4.9472546112346721E-2</c:v>
                </c:pt>
                <c:pt idx="88">
                  <c:v>5.062663867942277E-2</c:v>
                </c:pt>
                <c:pt idx="89">
                  <c:v>4.9481591611059965E-2</c:v>
                </c:pt>
                <c:pt idx="90">
                  <c:v>5.0667456492366286E-2</c:v>
                </c:pt>
                <c:pt idx="91">
                  <c:v>5.2104560100432969E-2</c:v>
                </c:pt>
                <c:pt idx="92">
                  <c:v>5.2235041419371513E-2</c:v>
                </c:pt>
                <c:pt idx="93">
                  <c:v>5.5362183393273957E-2</c:v>
                </c:pt>
                <c:pt idx="94">
                  <c:v>5.1623113431420543E-2</c:v>
                </c:pt>
                <c:pt idx="95">
                  <c:v>4.9850987164762071E-2</c:v>
                </c:pt>
                <c:pt idx="96">
                  <c:v>4.9915436343093943E-2</c:v>
                </c:pt>
                <c:pt idx="97">
                  <c:v>4.9666911265947557E-2</c:v>
                </c:pt>
                <c:pt idx="98">
                  <c:v>5.104058331428761E-2</c:v>
                </c:pt>
                <c:pt idx="99">
                  <c:v>5.0075993945254034E-2</c:v>
                </c:pt>
                <c:pt idx="100">
                  <c:v>5.173075486610814E-2</c:v>
                </c:pt>
                <c:pt idx="101">
                  <c:v>5.1434175577047651E-2</c:v>
                </c:pt>
                <c:pt idx="102">
                  <c:v>5.1756195331239145E-2</c:v>
                </c:pt>
                <c:pt idx="103">
                  <c:v>5.1342816040043884E-2</c:v>
                </c:pt>
                <c:pt idx="104">
                  <c:v>5.2397973464943827E-2</c:v>
                </c:pt>
                <c:pt idx="105">
                  <c:v>5.304303059193205E-2</c:v>
                </c:pt>
                <c:pt idx="106">
                  <c:v>5.3370025370415831E-2</c:v>
                </c:pt>
                <c:pt idx="107">
                  <c:v>5.4030120639014835E-2</c:v>
                </c:pt>
                <c:pt idx="108">
                  <c:v>5.6033698603998434E-2</c:v>
                </c:pt>
                <c:pt idx="109">
                  <c:v>5.7238445963868644E-2</c:v>
                </c:pt>
                <c:pt idx="110">
                  <c:v>6.0728086298704353E-2</c:v>
                </c:pt>
                <c:pt idx="111">
                  <c:v>5.8050844817051896E-2</c:v>
                </c:pt>
                <c:pt idx="112">
                  <c:v>5.4514507095109063E-2</c:v>
                </c:pt>
                <c:pt idx="113">
                  <c:v>5.5810727060716957E-2</c:v>
                </c:pt>
                <c:pt idx="114">
                  <c:v>5.8054463016537196E-2</c:v>
                </c:pt>
                <c:pt idx="115">
                  <c:v>6.088785241972703E-2</c:v>
                </c:pt>
                <c:pt idx="116">
                  <c:v>6.4190590137400347E-2</c:v>
                </c:pt>
                <c:pt idx="117">
                  <c:v>5.5655935963986568E-2</c:v>
                </c:pt>
                <c:pt idx="118">
                  <c:v>5.5647003534007235E-2</c:v>
                </c:pt>
                <c:pt idx="119">
                  <c:v>5.7574825447267421E-2</c:v>
                </c:pt>
                <c:pt idx="120">
                  <c:v>5.8632131178111759E-2</c:v>
                </c:pt>
                <c:pt idx="121">
                  <c:v>6.2138166479365216E-2</c:v>
                </c:pt>
                <c:pt idx="122">
                  <c:v>6.0477412915613586E-2</c:v>
                </c:pt>
                <c:pt idx="123">
                  <c:v>5.5180595006605583E-2</c:v>
                </c:pt>
                <c:pt idx="124">
                  <c:v>5.6398458339610005E-2</c:v>
                </c:pt>
                <c:pt idx="125">
                  <c:v>5.9690567596295242E-2</c:v>
                </c:pt>
                <c:pt idx="126">
                  <c:v>5.0648913220004137E-2</c:v>
                </c:pt>
                <c:pt idx="127">
                  <c:v>4.9579282997163E-2</c:v>
                </c:pt>
                <c:pt idx="128">
                  <c:v>5.0386932963521799E-2</c:v>
                </c:pt>
                <c:pt idx="129">
                  <c:v>5.0234064035267971E-2</c:v>
                </c:pt>
                <c:pt idx="130">
                  <c:v>5.0530077980658887E-2</c:v>
                </c:pt>
                <c:pt idx="131">
                  <c:v>5.1255074702525417E-2</c:v>
                </c:pt>
                <c:pt idx="132">
                  <c:v>5.1591567254658098E-2</c:v>
                </c:pt>
                <c:pt idx="133">
                  <c:v>5.0962000544216297E-2</c:v>
                </c:pt>
                <c:pt idx="134">
                  <c:v>5.2774718486350451E-2</c:v>
                </c:pt>
                <c:pt idx="135">
                  <c:v>5.0837851074377022E-2</c:v>
                </c:pt>
                <c:pt idx="136">
                  <c:v>5.1991830572719153E-2</c:v>
                </c:pt>
                <c:pt idx="137">
                  <c:v>5.179972679379663E-2</c:v>
                </c:pt>
                <c:pt idx="138">
                  <c:v>5.2421717899066092E-2</c:v>
                </c:pt>
                <c:pt idx="139">
                  <c:v>5.3151576576490986E-2</c:v>
                </c:pt>
                <c:pt idx="140">
                  <c:v>5.216674790408652E-2</c:v>
                </c:pt>
                <c:pt idx="141">
                  <c:v>5.2503127387485291E-2</c:v>
                </c:pt>
                <c:pt idx="142">
                  <c:v>5.4332240296037192E-2</c:v>
                </c:pt>
                <c:pt idx="143">
                  <c:v>5.4890347566644362E-2</c:v>
                </c:pt>
                <c:pt idx="144">
                  <c:v>5.5389206820679777E-2</c:v>
                </c:pt>
                <c:pt idx="145">
                  <c:v>5.5201173516178217E-2</c:v>
                </c:pt>
                <c:pt idx="146">
                  <c:v>5.7195479844980746E-2</c:v>
                </c:pt>
                <c:pt idx="147">
                  <c:v>5.9337793146478718E-2</c:v>
                </c:pt>
                <c:pt idx="148">
                  <c:v>5.3297435243242049E-2</c:v>
                </c:pt>
                <c:pt idx="149">
                  <c:v>5.3059538627083729E-2</c:v>
                </c:pt>
                <c:pt idx="150">
                  <c:v>5.3688426925122025E-2</c:v>
                </c:pt>
                <c:pt idx="151">
                  <c:v>5.491149141988657E-2</c:v>
                </c:pt>
                <c:pt idx="152">
                  <c:v>5.4543565759725361E-2</c:v>
                </c:pt>
                <c:pt idx="153">
                  <c:v>5.5357547575183429E-2</c:v>
                </c:pt>
                <c:pt idx="154">
                  <c:v>5.6431248272445514E-2</c:v>
                </c:pt>
                <c:pt idx="155">
                  <c:v>5.7513655262219104E-2</c:v>
                </c:pt>
                <c:pt idx="156">
                  <c:v>5.7670142389958226E-2</c:v>
                </c:pt>
                <c:pt idx="157">
                  <c:v>5.9057834961303804E-2</c:v>
                </c:pt>
                <c:pt idx="158">
                  <c:v>6.1591592219617436E-2</c:v>
                </c:pt>
                <c:pt idx="159">
                  <c:v>5.7892887795771869E-2</c:v>
                </c:pt>
                <c:pt idx="160">
                  <c:v>5.9438537388397474E-2</c:v>
                </c:pt>
                <c:pt idx="161">
                  <c:v>5.6054390182304979E-2</c:v>
                </c:pt>
                <c:pt idx="162">
                  <c:v>5.3724721988708923E-2</c:v>
                </c:pt>
                <c:pt idx="163">
                  <c:v>5.419497485306371E-2</c:v>
                </c:pt>
                <c:pt idx="164">
                  <c:v>5.5173358607634983E-2</c:v>
                </c:pt>
                <c:pt idx="165">
                  <c:v>5.409954484163898E-2</c:v>
                </c:pt>
                <c:pt idx="166">
                  <c:v>5.4393636618553336E-2</c:v>
                </c:pt>
                <c:pt idx="167">
                  <c:v>5.5633209148469545E-2</c:v>
                </c:pt>
                <c:pt idx="168">
                  <c:v>5.4873500325290939E-2</c:v>
                </c:pt>
                <c:pt idx="169">
                  <c:v>5.5594200435268672E-2</c:v>
                </c:pt>
                <c:pt idx="170">
                  <c:v>5.660051216711709E-2</c:v>
                </c:pt>
                <c:pt idx="171">
                  <c:v>5.5620093175335339E-2</c:v>
                </c:pt>
                <c:pt idx="172">
                  <c:v>5.7620505215769301E-2</c:v>
                </c:pt>
                <c:pt idx="173">
                  <c:v>5.6886802201391286E-2</c:v>
                </c:pt>
                <c:pt idx="174">
                  <c:v>5.8381797001222722E-2</c:v>
                </c:pt>
                <c:pt idx="175">
                  <c:v>5.8735362932176655E-2</c:v>
                </c:pt>
                <c:pt idx="176">
                  <c:v>5.9109959647638884E-2</c:v>
                </c:pt>
                <c:pt idx="177">
                  <c:v>6.0458191230847939E-2</c:v>
                </c:pt>
                <c:pt idx="178">
                  <c:v>6.2660430961321165E-2</c:v>
                </c:pt>
                <c:pt idx="179">
                  <c:v>6.4025735923351465E-2</c:v>
                </c:pt>
                <c:pt idx="180">
                  <c:v>7.0680283189217416E-2</c:v>
                </c:pt>
                <c:pt idx="181">
                  <c:v>7.5276753360352486E-2</c:v>
                </c:pt>
                <c:pt idx="182">
                  <c:v>6.2352092523933443E-2</c:v>
                </c:pt>
                <c:pt idx="183">
                  <c:v>6.5804985520246606E-2</c:v>
                </c:pt>
                <c:pt idx="184">
                  <c:v>5.74750988239539E-2</c:v>
                </c:pt>
                <c:pt idx="185">
                  <c:v>5.8324471153127527E-2</c:v>
                </c:pt>
                <c:pt idx="186">
                  <c:v>5.9789841944673107E-2</c:v>
                </c:pt>
                <c:pt idx="187">
                  <c:v>5.9036691108061604E-2</c:v>
                </c:pt>
                <c:pt idx="188">
                  <c:v>5.8078207450659468E-2</c:v>
                </c:pt>
                <c:pt idx="189">
                  <c:v>5.9083388495168726E-2</c:v>
                </c:pt>
                <c:pt idx="190">
                  <c:v>5.8410290322169441E-2</c:v>
                </c:pt>
                <c:pt idx="191">
                  <c:v>5.8876472712103264E-2</c:v>
                </c:pt>
                <c:pt idx="192">
                  <c:v>6.0433203040652597E-2</c:v>
                </c:pt>
                <c:pt idx="193">
                  <c:v>6.1267763365683292E-2</c:v>
                </c:pt>
                <c:pt idx="194">
                  <c:v>6.1114668299961636E-2</c:v>
                </c:pt>
                <c:pt idx="195">
                  <c:v>6.0956937416149437E-2</c:v>
                </c:pt>
                <c:pt idx="196">
                  <c:v>6.2229412947635072E-2</c:v>
                </c:pt>
                <c:pt idx="197">
                  <c:v>6.1146101407990164E-2</c:v>
                </c:pt>
                <c:pt idx="198">
                  <c:v>6.3064990891271003E-2</c:v>
                </c:pt>
                <c:pt idx="199">
                  <c:v>6.4276296237708322E-2</c:v>
                </c:pt>
                <c:pt idx="200">
                  <c:v>6.435273070183524E-2</c:v>
                </c:pt>
                <c:pt idx="201">
                  <c:v>6.4384389947331602E-2</c:v>
                </c:pt>
                <c:pt idx="202">
                  <c:v>6.653597488501066E-2</c:v>
                </c:pt>
                <c:pt idx="203">
                  <c:v>6.7545226403940881E-2</c:v>
                </c:pt>
                <c:pt idx="204">
                  <c:v>6.8600270760106899E-2</c:v>
                </c:pt>
                <c:pt idx="205">
                  <c:v>6.5177906321950946E-2</c:v>
                </c:pt>
                <c:pt idx="206">
                  <c:v>6.2316136666548304E-2</c:v>
                </c:pt>
                <c:pt idx="207">
                  <c:v>6.4513288303995331E-2</c:v>
                </c:pt>
                <c:pt idx="208">
                  <c:v>9.6866888895325576E-2</c:v>
                </c:pt>
                <c:pt idx="209">
                  <c:v>7.7626095513649837E-2</c:v>
                </c:pt>
                <c:pt idx="210">
                  <c:v>6.4902244748664836E-2</c:v>
                </c:pt>
                <c:pt idx="211">
                  <c:v>6.6423584563498603E-2</c:v>
                </c:pt>
                <c:pt idx="212">
                  <c:v>6.7424242858651229E-2</c:v>
                </c:pt>
                <c:pt idx="213">
                  <c:v>6.6425845938176895E-2</c:v>
                </c:pt>
                <c:pt idx="214">
                  <c:v>6.8278929418318909E-2</c:v>
                </c:pt>
                <c:pt idx="215">
                  <c:v>6.9438562353356811E-2</c:v>
                </c:pt>
                <c:pt idx="216">
                  <c:v>7.3850165144539945E-2</c:v>
                </c:pt>
                <c:pt idx="217">
                  <c:v>6.7282906941256798E-2</c:v>
                </c:pt>
                <c:pt idx="218">
                  <c:v>6.8057880043513999E-2</c:v>
                </c:pt>
                <c:pt idx="219">
                  <c:v>7.2193142849007519E-2</c:v>
                </c:pt>
                <c:pt idx="220">
                  <c:v>7.2973656319226574E-2</c:v>
                </c:pt>
                <c:pt idx="221">
                  <c:v>7.7657528621678365E-2</c:v>
                </c:pt>
                <c:pt idx="222">
                  <c:v>6.8740023715226528E-2</c:v>
                </c:pt>
                <c:pt idx="223">
                  <c:v>6.6787100543037103E-2</c:v>
                </c:pt>
                <c:pt idx="224">
                  <c:v>6.7579033955381632E-2</c:v>
                </c:pt>
                <c:pt idx="225">
                  <c:v>6.7647440539400541E-2</c:v>
                </c:pt>
                <c:pt idx="226">
                  <c:v>6.7707480037109705E-2</c:v>
                </c:pt>
                <c:pt idx="227">
                  <c:v>6.8099037062659268E-2</c:v>
                </c:pt>
                <c:pt idx="228">
                  <c:v>6.9624786558115742E-2</c:v>
                </c:pt>
                <c:pt idx="229">
                  <c:v>7.0134274273139216E-2</c:v>
                </c:pt>
                <c:pt idx="230">
                  <c:v>6.9861326349467068E-2</c:v>
                </c:pt>
                <c:pt idx="231">
                  <c:v>7.115607642153407E-2</c:v>
                </c:pt>
                <c:pt idx="232">
                  <c:v>7.0566536042898365E-2</c:v>
                </c:pt>
                <c:pt idx="233">
                  <c:v>7.423301587757801E-2</c:v>
                </c:pt>
                <c:pt idx="234">
                  <c:v>7.2388186415011838E-2</c:v>
                </c:pt>
                <c:pt idx="235">
                  <c:v>7.37088292271455E-2</c:v>
                </c:pt>
                <c:pt idx="236">
                  <c:v>7.3695713254011294E-2</c:v>
                </c:pt>
                <c:pt idx="237">
                  <c:v>7.4703834085602369E-2</c:v>
                </c:pt>
                <c:pt idx="238">
                  <c:v>7.8159553800263418E-2</c:v>
                </c:pt>
                <c:pt idx="239">
                  <c:v>7.9370406871765067E-2</c:v>
                </c:pt>
                <c:pt idx="240">
                  <c:v>7.5888116004633868E-2</c:v>
                </c:pt>
                <c:pt idx="241">
                  <c:v>7.7119547585708159E-2</c:v>
                </c:pt>
                <c:pt idx="242">
                  <c:v>8.0062613660796103E-2</c:v>
                </c:pt>
                <c:pt idx="243">
                  <c:v>8.3840466198382549E-2</c:v>
                </c:pt>
                <c:pt idx="244">
                  <c:v>8.4385118289653768E-2</c:v>
                </c:pt>
                <c:pt idx="245">
                  <c:v>7.8797374528281061E-2</c:v>
                </c:pt>
                <c:pt idx="246">
                  <c:v>7.277883889069009E-2</c:v>
                </c:pt>
                <c:pt idx="247">
                  <c:v>7.2436353695659872E-2</c:v>
                </c:pt>
                <c:pt idx="248">
                  <c:v>7.2350421457884048E-2</c:v>
                </c:pt>
                <c:pt idx="249">
                  <c:v>7.4126957405165214E-2</c:v>
                </c:pt>
                <c:pt idx="250">
                  <c:v>7.4191406583497085E-2</c:v>
                </c:pt>
                <c:pt idx="251">
                  <c:v>7.4895259452121402E-2</c:v>
                </c:pt>
                <c:pt idx="252">
                  <c:v>7.5466934970798441E-2</c:v>
                </c:pt>
                <c:pt idx="253">
                  <c:v>7.7970955152092278E-2</c:v>
                </c:pt>
                <c:pt idx="254">
                  <c:v>7.8128233760968821E-2</c:v>
                </c:pt>
                <c:pt idx="255">
                  <c:v>8.0972477762614542E-2</c:v>
                </c:pt>
                <c:pt idx="256">
                  <c:v>7.7617728427340091E-2</c:v>
                </c:pt>
                <c:pt idx="257">
                  <c:v>7.8465404725504992E-2</c:v>
                </c:pt>
                <c:pt idx="258">
                  <c:v>7.5969525493053081E-2</c:v>
                </c:pt>
                <c:pt idx="259">
                  <c:v>7.4698519855108336E-2</c:v>
                </c:pt>
                <c:pt idx="260">
                  <c:v>7.6236141567625954E-2</c:v>
                </c:pt>
                <c:pt idx="261">
                  <c:v>7.6706846706916396E-2</c:v>
                </c:pt>
                <c:pt idx="262">
                  <c:v>7.6522996945569702E-2</c:v>
                </c:pt>
                <c:pt idx="263">
                  <c:v>7.697979463058853E-2</c:v>
                </c:pt>
                <c:pt idx="264">
                  <c:v>7.8034725918020645E-2</c:v>
                </c:pt>
                <c:pt idx="265">
                  <c:v>7.886510269989648E-2</c:v>
                </c:pt>
                <c:pt idx="266">
                  <c:v>7.9893236697390596E-2</c:v>
                </c:pt>
                <c:pt idx="267">
                  <c:v>7.9372215971507731E-2</c:v>
                </c:pt>
                <c:pt idx="268">
                  <c:v>8.0407586367972433E-2</c:v>
                </c:pt>
                <c:pt idx="269">
                  <c:v>8.0888354624581382E-2</c:v>
                </c:pt>
                <c:pt idx="270">
                  <c:v>8.1723254155813815E-2</c:v>
                </c:pt>
                <c:pt idx="271">
                  <c:v>8.1892178844283667E-2</c:v>
                </c:pt>
                <c:pt idx="272">
                  <c:v>8.1627032663251678E-2</c:v>
                </c:pt>
                <c:pt idx="273">
                  <c:v>8.2798085540415067E-2</c:v>
                </c:pt>
                <c:pt idx="274">
                  <c:v>8.3965746355560991E-2</c:v>
                </c:pt>
                <c:pt idx="275">
                  <c:v>8.5155907848756082E-2</c:v>
                </c:pt>
                <c:pt idx="276">
                  <c:v>8.5469447447903926E-2</c:v>
                </c:pt>
                <c:pt idx="277">
                  <c:v>8.5527338639668674E-2</c:v>
                </c:pt>
                <c:pt idx="278">
                  <c:v>8.5895490437297717E-2</c:v>
                </c:pt>
                <c:pt idx="279">
                  <c:v>8.6958223467370005E-2</c:v>
                </c:pt>
                <c:pt idx="280">
                  <c:v>8.8921775100547509E-2</c:v>
                </c:pt>
                <c:pt idx="281">
                  <c:v>8.9454441906023682E-2</c:v>
                </c:pt>
                <c:pt idx="282">
                  <c:v>0.12080263531537683</c:v>
                </c:pt>
                <c:pt idx="283">
                  <c:v>8.9531667851287994E-2</c:v>
                </c:pt>
                <c:pt idx="284">
                  <c:v>9.0138507746212779E-2</c:v>
                </c:pt>
                <c:pt idx="285">
                  <c:v>9.1182697503922897E-2</c:v>
                </c:pt>
                <c:pt idx="286">
                  <c:v>9.2074357539580945E-2</c:v>
                </c:pt>
                <c:pt idx="287">
                  <c:v>9.3018707605243653E-2</c:v>
                </c:pt>
                <c:pt idx="288">
                  <c:v>9.3555557953874699E-2</c:v>
                </c:pt>
                <c:pt idx="289">
                  <c:v>9.6193790722326297E-2</c:v>
                </c:pt>
                <c:pt idx="290">
                  <c:v>9.5655470480154353E-2</c:v>
                </c:pt>
                <c:pt idx="291">
                  <c:v>9.7336350278542955E-2</c:v>
                </c:pt>
                <c:pt idx="292">
                  <c:v>9.8128735965823152E-2</c:v>
                </c:pt>
                <c:pt idx="293">
                  <c:v>9.8488181470940697E-2</c:v>
                </c:pt>
                <c:pt idx="294">
                  <c:v>9.9792316247922674E-2</c:v>
                </c:pt>
                <c:pt idx="295">
                  <c:v>0.10092119448733557</c:v>
                </c:pt>
                <c:pt idx="296">
                  <c:v>0.10957694527477289</c:v>
                </c:pt>
                <c:pt idx="297">
                  <c:v>0.10988381381861971</c:v>
                </c:pt>
                <c:pt idx="298">
                  <c:v>0.10542246078451373</c:v>
                </c:pt>
                <c:pt idx="299">
                  <c:v>0.10777734330577295</c:v>
                </c:pt>
                <c:pt idx="300">
                  <c:v>0.12700445537064492</c:v>
                </c:pt>
                <c:pt idx="301">
                  <c:v>0.11595877075443453</c:v>
                </c:pt>
                <c:pt idx="302">
                  <c:v>0.11402077265512196</c:v>
                </c:pt>
                <c:pt idx="303">
                  <c:v>0.11718669720475743</c:v>
                </c:pt>
                <c:pt idx="304">
                  <c:v>0.118077678828012</c:v>
                </c:pt>
                <c:pt idx="305">
                  <c:v>0.11591806601022492</c:v>
                </c:pt>
                <c:pt idx="306">
                  <c:v>0.11608540773641995</c:v>
                </c:pt>
                <c:pt idx="307">
                  <c:v>0.12024859851919061</c:v>
                </c:pt>
                <c:pt idx="308">
                  <c:v>0.12755736147949195</c:v>
                </c:pt>
                <c:pt idx="309">
                  <c:v>0.12474647275435131</c:v>
                </c:pt>
                <c:pt idx="310">
                  <c:v>0.11591919669756409</c:v>
                </c:pt>
                <c:pt idx="311">
                  <c:v>0.12070765757888777</c:v>
                </c:pt>
                <c:pt idx="312">
                  <c:v>0.11740378917387531</c:v>
                </c:pt>
                <c:pt idx="313">
                  <c:v>0.11804149683315901</c:v>
                </c:pt>
                <c:pt idx="314">
                  <c:v>0.12085464693297797</c:v>
                </c:pt>
                <c:pt idx="315">
                  <c:v>0.12119159176004632</c:v>
                </c:pt>
                <c:pt idx="316">
                  <c:v>0.12354455211282897</c:v>
                </c:pt>
                <c:pt idx="317">
                  <c:v>0.12528807198980682</c:v>
                </c:pt>
                <c:pt idx="318">
                  <c:v>0.12719214946894472</c:v>
                </c:pt>
                <c:pt idx="319">
                  <c:v>0.13034111370849288</c:v>
                </c:pt>
                <c:pt idx="320">
                  <c:v>0.13254143127048953</c:v>
                </c:pt>
                <c:pt idx="321">
                  <c:v>0.13874664338777509</c:v>
                </c:pt>
                <c:pt idx="322">
                  <c:v>0.14247338885763169</c:v>
                </c:pt>
                <c:pt idx="323">
                  <c:v>0.14665353995048969</c:v>
                </c:pt>
                <c:pt idx="324">
                  <c:v>0.14533289713835604</c:v>
                </c:pt>
                <c:pt idx="325">
                  <c:v>0.14729803173380834</c:v>
                </c:pt>
                <c:pt idx="326">
                  <c:v>0.15067313344118763</c:v>
                </c:pt>
                <c:pt idx="327">
                  <c:v>0.15706830103145131</c:v>
                </c:pt>
                <c:pt idx="328">
                  <c:v>0.15655609966681383</c:v>
                </c:pt>
                <c:pt idx="329">
                  <c:v>0.16259170868322606</c:v>
                </c:pt>
                <c:pt idx="330">
                  <c:v>0.1710221134839697</c:v>
                </c:pt>
                <c:pt idx="331">
                  <c:v>0.17076205539596392</c:v>
                </c:pt>
                <c:pt idx="332">
                  <c:v>0.17572916487687415</c:v>
                </c:pt>
                <c:pt idx="333">
                  <c:v>0.17735283189590151</c:v>
                </c:pt>
                <c:pt idx="334">
                  <c:v>0.18371520955332968</c:v>
                </c:pt>
                <c:pt idx="335">
                  <c:v>0.18721242549333772</c:v>
                </c:pt>
                <c:pt idx="336">
                  <c:v>0.18934377112764589</c:v>
                </c:pt>
                <c:pt idx="337">
                  <c:v>0.19931530277165851</c:v>
                </c:pt>
                <c:pt idx="338">
                  <c:v>0.20380073944608851</c:v>
                </c:pt>
                <c:pt idx="339">
                  <c:v>0.21404137467682013</c:v>
                </c:pt>
                <c:pt idx="340">
                  <c:v>0.21771836990375393</c:v>
                </c:pt>
                <c:pt idx="341">
                  <c:v>0.21904692752726165</c:v>
                </c:pt>
                <c:pt idx="342">
                  <c:v>0.23419361512258915</c:v>
                </c:pt>
                <c:pt idx="343">
                  <c:v>0.24030950294008141</c:v>
                </c:pt>
                <c:pt idx="344">
                  <c:v>0.26371360017326168</c:v>
                </c:pt>
                <c:pt idx="345">
                  <c:v>0.28419939338408162</c:v>
                </c:pt>
                <c:pt idx="346">
                  <c:v>0.26256595252401888</c:v>
                </c:pt>
                <c:pt idx="347">
                  <c:v>0.26465546272677831</c:v>
                </c:pt>
                <c:pt idx="348">
                  <c:v>0.28087969535632101</c:v>
                </c:pt>
                <c:pt idx="349">
                  <c:v>0.26481828170361665</c:v>
                </c:pt>
                <c:pt idx="350">
                  <c:v>0.23548486006390473</c:v>
                </c:pt>
                <c:pt idx="351">
                  <c:v>0.23626277295324377</c:v>
                </c:pt>
                <c:pt idx="352">
                  <c:v>0.20261917117667097</c:v>
                </c:pt>
                <c:pt idx="353">
                  <c:v>0.18293051253995571</c:v>
                </c:pt>
                <c:pt idx="354">
                  <c:v>0.13059551835980288</c:v>
                </c:pt>
                <c:pt idx="355">
                  <c:v>0.13408934223779345</c:v>
                </c:pt>
                <c:pt idx="356">
                  <c:v>0.12226348335756577</c:v>
                </c:pt>
                <c:pt idx="357">
                  <c:v>8.1407340113253762E-2</c:v>
                </c:pt>
                <c:pt idx="358">
                  <c:v>4.4712465483235854E-2</c:v>
                </c:pt>
                <c:pt idx="359">
                  <c:v>2.2488805832133911E-2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07D-45B5-8A78-6B7F27DD6D87}"/>
            </c:ext>
          </c:extLst>
        </c:ser>
        <c:ser>
          <c:idx val="9"/>
          <c:order val="9"/>
          <c:tx>
            <c:v>69 MeV</c:v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Sheet1!$X$2:$X$401</c:f>
              <c:numCache>
                <c:formatCode>General</c:formatCode>
                <c:ptCount val="400"/>
                <c:pt idx="0">
                  <c:v>0.14951415511235711</c:v>
                </c:pt>
                <c:pt idx="1">
                  <c:v>0.12949620151640154</c:v>
                </c:pt>
                <c:pt idx="2">
                  <c:v>0.13438874460608202</c:v>
                </c:pt>
                <c:pt idx="3">
                  <c:v>0.13429136995608038</c:v>
                </c:pt>
                <c:pt idx="4">
                  <c:v>0.13721260945612929</c:v>
                </c:pt>
                <c:pt idx="5">
                  <c:v>0.13940353908116596</c:v>
                </c:pt>
                <c:pt idx="6">
                  <c:v>0.14833499785430818</c:v>
                </c:pt>
                <c:pt idx="7">
                  <c:v>0.12735218230669412</c:v>
                </c:pt>
                <c:pt idx="8">
                  <c:v>0.12816316388079529</c:v>
                </c:pt>
                <c:pt idx="9">
                  <c:v>0.13142983462099597</c:v>
                </c:pt>
                <c:pt idx="10">
                  <c:v>0.12769725816491156</c:v>
                </c:pt>
                <c:pt idx="11">
                  <c:v>0.12941233137990379</c:v>
                </c:pt>
                <c:pt idx="12">
                  <c:v>0.13080116397919714</c:v>
                </c:pt>
                <c:pt idx="13">
                  <c:v>0.13142770232939011</c:v>
                </c:pt>
                <c:pt idx="14">
                  <c:v>0.13375723090880864</c:v>
                </c:pt>
                <c:pt idx="15">
                  <c:v>0.13533050673201019</c:v>
                </c:pt>
                <c:pt idx="16">
                  <c:v>0.13262676097576054</c:v>
                </c:pt>
                <c:pt idx="17">
                  <c:v>0.13442499356338189</c:v>
                </c:pt>
                <c:pt idx="18">
                  <c:v>0.13588667945920926</c:v>
                </c:pt>
                <c:pt idx="19">
                  <c:v>0.1347096544927662</c:v>
                </c:pt>
                <c:pt idx="20">
                  <c:v>0.13549753624113706</c:v>
                </c:pt>
                <c:pt idx="21">
                  <c:v>0.13689418724298527</c:v>
                </c:pt>
                <c:pt idx="22">
                  <c:v>0.13567664873603055</c:v>
                </c:pt>
                <c:pt idx="23">
                  <c:v>0.13813447019373595</c:v>
                </c:pt>
                <c:pt idx="24">
                  <c:v>0.14431989276044535</c:v>
                </c:pt>
                <c:pt idx="25">
                  <c:v>0.14980379138882183</c:v>
                </c:pt>
                <c:pt idx="26">
                  <c:v>0.13765115076307091</c:v>
                </c:pt>
                <c:pt idx="27">
                  <c:v>0.13525338885226434</c:v>
                </c:pt>
                <c:pt idx="28">
                  <c:v>0.13327248995040639</c:v>
                </c:pt>
                <c:pt idx="29">
                  <c:v>0.1337618508739547</c:v>
                </c:pt>
                <c:pt idx="30">
                  <c:v>0.13589663015337003</c:v>
                </c:pt>
                <c:pt idx="31">
                  <c:v>0.13847741376034753</c:v>
                </c:pt>
                <c:pt idx="32">
                  <c:v>0.13629394715593143</c:v>
                </c:pt>
                <c:pt idx="33">
                  <c:v>0.13899840367604971</c:v>
                </c:pt>
                <c:pt idx="34">
                  <c:v>0.14129950170072325</c:v>
                </c:pt>
                <c:pt idx="35">
                  <c:v>0.16404287935092154</c:v>
                </c:pt>
                <c:pt idx="36">
                  <c:v>0.14855888847292509</c:v>
                </c:pt>
                <c:pt idx="37">
                  <c:v>0.15567612247140192</c:v>
                </c:pt>
                <c:pt idx="38">
                  <c:v>0.13378281840807915</c:v>
                </c:pt>
                <c:pt idx="39">
                  <c:v>0.13500781993565442</c:v>
                </c:pt>
                <c:pt idx="40">
                  <c:v>0.13764475388825331</c:v>
                </c:pt>
                <c:pt idx="41">
                  <c:v>0.13972267205817862</c:v>
                </c:pt>
                <c:pt idx="42">
                  <c:v>0.14527622554568034</c:v>
                </c:pt>
                <c:pt idx="43">
                  <c:v>0.15526316866373074</c:v>
                </c:pt>
                <c:pt idx="44">
                  <c:v>0.130962507377375</c:v>
                </c:pt>
                <c:pt idx="45">
                  <c:v>0.13401843663052834</c:v>
                </c:pt>
                <c:pt idx="46">
                  <c:v>0.1332700022768662</c:v>
                </c:pt>
                <c:pt idx="47">
                  <c:v>0.1329867628752191</c:v>
                </c:pt>
                <c:pt idx="48">
                  <c:v>0.13626835965666093</c:v>
                </c:pt>
                <c:pt idx="49">
                  <c:v>0.13702674470448384</c:v>
                </c:pt>
                <c:pt idx="50">
                  <c:v>0.1405855393946894</c:v>
                </c:pt>
                <c:pt idx="51">
                  <c:v>0.14222242858413287</c:v>
                </c:pt>
                <c:pt idx="52">
                  <c:v>0.14662454460446203</c:v>
                </c:pt>
                <c:pt idx="53">
                  <c:v>0.13179729954107511</c:v>
                </c:pt>
                <c:pt idx="54">
                  <c:v>0.13386811007231417</c:v>
                </c:pt>
                <c:pt idx="55">
                  <c:v>0.13332224342121013</c:v>
                </c:pt>
                <c:pt idx="56">
                  <c:v>0.13600537702526966</c:v>
                </c:pt>
                <c:pt idx="57">
                  <c:v>0.13584119057161728</c:v>
                </c:pt>
                <c:pt idx="58">
                  <c:v>0.13965728178226511</c:v>
                </c:pt>
                <c:pt idx="59">
                  <c:v>0.14378006760222464</c:v>
                </c:pt>
                <c:pt idx="60">
                  <c:v>0.14730581177253912</c:v>
                </c:pt>
                <c:pt idx="61">
                  <c:v>0.15563667507669321</c:v>
                </c:pt>
                <c:pt idx="62">
                  <c:v>0.14047288332151234</c:v>
                </c:pt>
                <c:pt idx="63">
                  <c:v>0.1387947698276886</c:v>
                </c:pt>
                <c:pt idx="64">
                  <c:v>0.13404686718527337</c:v>
                </c:pt>
                <c:pt idx="65">
                  <c:v>0.13944440800361188</c:v>
                </c:pt>
                <c:pt idx="66">
                  <c:v>0.14150846627809902</c:v>
                </c:pt>
                <c:pt idx="67">
                  <c:v>0.14315885998104635</c:v>
                </c:pt>
                <c:pt idx="68">
                  <c:v>0.14549265314367665</c:v>
                </c:pt>
                <c:pt idx="69">
                  <c:v>0.15482391659292047</c:v>
                </c:pt>
                <c:pt idx="70">
                  <c:v>0.15304629615748927</c:v>
                </c:pt>
                <c:pt idx="71">
                  <c:v>0.13219319501589927</c:v>
                </c:pt>
                <c:pt idx="72">
                  <c:v>0.13285882537886662</c:v>
                </c:pt>
                <c:pt idx="73">
                  <c:v>0.13206703442921833</c:v>
                </c:pt>
                <c:pt idx="74">
                  <c:v>0.13216725213469446</c:v>
                </c:pt>
                <c:pt idx="75">
                  <c:v>0.13722078324061848</c:v>
                </c:pt>
                <c:pt idx="76">
                  <c:v>0.13459984147506365</c:v>
                </c:pt>
                <c:pt idx="77">
                  <c:v>0.13301981339511018</c:v>
                </c:pt>
                <c:pt idx="78">
                  <c:v>0.13349282674968016</c:v>
                </c:pt>
                <c:pt idx="79">
                  <c:v>0.13444702724330926</c:v>
                </c:pt>
                <c:pt idx="80">
                  <c:v>0.13565639196577475</c:v>
                </c:pt>
                <c:pt idx="81">
                  <c:v>0.13484683191941085</c:v>
                </c:pt>
                <c:pt idx="82">
                  <c:v>0.13708325043203953</c:v>
                </c:pt>
                <c:pt idx="83">
                  <c:v>0.13911674586017575</c:v>
                </c:pt>
                <c:pt idx="84">
                  <c:v>0.14557474637050286</c:v>
                </c:pt>
                <c:pt idx="85">
                  <c:v>0.14215135219727038</c:v>
                </c:pt>
                <c:pt idx="86">
                  <c:v>0.14501644135169789</c:v>
                </c:pt>
                <c:pt idx="87">
                  <c:v>0.14654707134278189</c:v>
                </c:pt>
                <c:pt idx="88">
                  <c:v>0.14161152703904964</c:v>
                </c:pt>
                <c:pt idx="89">
                  <c:v>0.14247368361169183</c:v>
                </c:pt>
                <c:pt idx="90">
                  <c:v>0.1428166271783034</c:v>
                </c:pt>
                <c:pt idx="91">
                  <c:v>0.14474208649840861</c:v>
                </c:pt>
                <c:pt idx="92">
                  <c:v>0.14727560430812256</c:v>
                </c:pt>
                <c:pt idx="93">
                  <c:v>0.15042890821127755</c:v>
                </c:pt>
                <c:pt idx="94">
                  <c:v>0.15099361010490014</c:v>
                </c:pt>
                <c:pt idx="95">
                  <c:v>0.15308752046186952</c:v>
                </c:pt>
                <c:pt idx="96">
                  <c:v>0.15794203768457851</c:v>
                </c:pt>
                <c:pt idx="97">
                  <c:v>0.16620857685862203</c:v>
                </c:pt>
                <c:pt idx="98">
                  <c:v>0.14490094222304634</c:v>
                </c:pt>
                <c:pt idx="99">
                  <c:v>0.1413122954503585</c:v>
                </c:pt>
                <c:pt idx="100">
                  <c:v>0.14700338174643918</c:v>
                </c:pt>
                <c:pt idx="101">
                  <c:v>0.1448206259058917</c:v>
                </c:pt>
                <c:pt idx="102">
                  <c:v>0.14477940160151143</c:v>
                </c:pt>
                <c:pt idx="103">
                  <c:v>0.14567993942305935</c:v>
                </c:pt>
                <c:pt idx="104">
                  <c:v>0.14656626196723477</c:v>
                </c:pt>
                <c:pt idx="105">
                  <c:v>0.14483803962067299</c:v>
                </c:pt>
                <c:pt idx="106">
                  <c:v>0.14670095172033923</c:v>
                </c:pt>
                <c:pt idx="107">
                  <c:v>0.14737262357618988</c:v>
                </c:pt>
                <c:pt idx="108">
                  <c:v>0.1485197964601507</c:v>
                </c:pt>
                <c:pt idx="109">
                  <c:v>0.15716766044971153</c:v>
                </c:pt>
                <c:pt idx="110">
                  <c:v>0.15445147632576095</c:v>
                </c:pt>
                <c:pt idx="111">
                  <c:v>0.1545950506272232</c:v>
                </c:pt>
                <c:pt idx="112">
                  <c:v>0.15761259863147081</c:v>
                </c:pt>
                <c:pt idx="113">
                  <c:v>0.19337823650068273</c:v>
                </c:pt>
                <c:pt idx="114">
                  <c:v>0.15709871635445491</c:v>
                </c:pt>
                <c:pt idx="115">
                  <c:v>0.16019977911326597</c:v>
                </c:pt>
                <c:pt idx="116">
                  <c:v>0.15924628938350546</c:v>
                </c:pt>
                <c:pt idx="117">
                  <c:v>0.16411928646679874</c:v>
                </c:pt>
                <c:pt idx="118">
                  <c:v>0.16526717011462816</c:v>
                </c:pt>
                <c:pt idx="119">
                  <c:v>0.17589557762411268</c:v>
                </c:pt>
                <c:pt idx="120">
                  <c:v>0.160079304637534</c:v>
                </c:pt>
                <c:pt idx="121">
                  <c:v>0.16164120823883754</c:v>
                </c:pt>
                <c:pt idx="122">
                  <c:v>0.15739972485281761</c:v>
                </c:pt>
                <c:pt idx="123">
                  <c:v>0.16151824608956539</c:v>
                </c:pt>
                <c:pt idx="124">
                  <c:v>0.1608487065253206</c:v>
                </c:pt>
                <c:pt idx="125">
                  <c:v>0.25751046036671987</c:v>
                </c:pt>
                <c:pt idx="126">
                  <c:v>0.19095275479899979</c:v>
                </c:pt>
                <c:pt idx="127">
                  <c:v>0.17544850715074753</c:v>
                </c:pt>
                <c:pt idx="128">
                  <c:v>0.16107650634521495</c:v>
                </c:pt>
                <c:pt idx="129">
                  <c:v>0.16806935666668238</c:v>
                </c:pt>
                <c:pt idx="130">
                  <c:v>0.16317325975765878</c:v>
                </c:pt>
                <c:pt idx="131">
                  <c:v>0.16296891514542908</c:v>
                </c:pt>
                <c:pt idx="132">
                  <c:v>0.1706792815922735</c:v>
                </c:pt>
                <c:pt idx="133">
                  <c:v>0.17552562503049332</c:v>
                </c:pt>
                <c:pt idx="134">
                  <c:v>0.18878385885389046</c:v>
                </c:pt>
                <c:pt idx="135">
                  <c:v>0.15930315049299548</c:v>
                </c:pt>
                <c:pt idx="136">
                  <c:v>0.16066923864849278</c:v>
                </c:pt>
                <c:pt idx="137">
                  <c:v>0.16171725997278041</c:v>
                </c:pt>
                <c:pt idx="138">
                  <c:v>0.15836423142254177</c:v>
                </c:pt>
                <c:pt idx="139">
                  <c:v>0.15797402205866665</c:v>
                </c:pt>
                <c:pt idx="140">
                  <c:v>0.16091125374575962</c:v>
                </c:pt>
                <c:pt idx="141">
                  <c:v>0.16281610091367471</c:v>
                </c:pt>
                <c:pt idx="142">
                  <c:v>0.16462215190385093</c:v>
                </c:pt>
                <c:pt idx="143">
                  <c:v>0.16255311828228344</c:v>
                </c:pt>
                <c:pt idx="144">
                  <c:v>0.16322088093685666</c:v>
                </c:pt>
                <c:pt idx="145">
                  <c:v>0.16274609067261514</c:v>
                </c:pt>
                <c:pt idx="146">
                  <c:v>0.16760736015207608</c:v>
                </c:pt>
                <c:pt idx="147">
                  <c:v>0.16594275117175628</c:v>
                </c:pt>
                <c:pt idx="148">
                  <c:v>0.1711988499802384</c:v>
                </c:pt>
                <c:pt idx="149">
                  <c:v>0.17310192023848195</c:v>
                </c:pt>
                <c:pt idx="150">
                  <c:v>0.17287909576566801</c:v>
                </c:pt>
                <c:pt idx="151">
                  <c:v>0.17544282103979852</c:v>
                </c:pt>
                <c:pt idx="152">
                  <c:v>0.17553344343304822</c:v>
                </c:pt>
                <c:pt idx="153">
                  <c:v>0.17863130775445044</c:v>
                </c:pt>
                <c:pt idx="154">
                  <c:v>0.18472752945564741</c:v>
                </c:pt>
                <c:pt idx="155">
                  <c:v>0.19272220144994182</c:v>
                </c:pt>
                <c:pt idx="156">
                  <c:v>0.19016131923128579</c:v>
                </c:pt>
                <c:pt idx="157">
                  <c:v>0.17241461157752155</c:v>
                </c:pt>
                <c:pt idx="158">
                  <c:v>0.16694990357359796</c:v>
                </c:pt>
                <c:pt idx="159">
                  <c:v>0.16860562800555995</c:v>
                </c:pt>
                <c:pt idx="160">
                  <c:v>0.17162033295433307</c:v>
                </c:pt>
                <c:pt idx="161">
                  <c:v>0.16977447918751384</c:v>
                </c:pt>
                <c:pt idx="162">
                  <c:v>0.17567772849837909</c:v>
                </c:pt>
                <c:pt idx="163">
                  <c:v>0.17136445796162805</c:v>
                </c:pt>
                <c:pt idx="164">
                  <c:v>0.17539910906187808</c:v>
                </c:pt>
                <c:pt idx="165">
                  <c:v>0.17244339751420085</c:v>
                </c:pt>
                <c:pt idx="166">
                  <c:v>0.17111497984374066</c:v>
                </c:pt>
                <c:pt idx="167">
                  <c:v>0.1772417643912885</c:v>
                </c:pt>
                <c:pt idx="168">
                  <c:v>0.17911249489350958</c:v>
                </c:pt>
                <c:pt idx="169">
                  <c:v>0.18379571802387998</c:v>
                </c:pt>
                <c:pt idx="170">
                  <c:v>0.19455241841165127</c:v>
                </c:pt>
                <c:pt idx="171">
                  <c:v>0.178826412436388</c:v>
                </c:pt>
                <c:pt idx="172">
                  <c:v>0.17606331789710819</c:v>
                </c:pt>
                <c:pt idx="173">
                  <c:v>0.17932252561668829</c:v>
                </c:pt>
                <c:pt idx="174">
                  <c:v>0.17740062011592617</c:v>
                </c:pt>
                <c:pt idx="175">
                  <c:v>0.18333123383573349</c:v>
                </c:pt>
                <c:pt idx="176">
                  <c:v>0.18157600246216399</c:v>
                </c:pt>
                <c:pt idx="177">
                  <c:v>0.18467884213064656</c:v>
                </c:pt>
                <c:pt idx="178">
                  <c:v>0.18297727342915823</c:v>
                </c:pt>
                <c:pt idx="179">
                  <c:v>0.19617793537919673</c:v>
                </c:pt>
                <c:pt idx="180">
                  <c:v>0.20196888399881927</c:v>
                </c:pt>
                <c:pt idx="181">
                  <c:v>0.18299681943554541</c:v>
                </c:pt>
                <c:pt idx="182">
                  <c:v>0.18766938110788645</c:v>
                </c:pt>
                <c:pt idx="183">
                  <c:v>0.19173921501963337</c:v>
                </c:pt>
                <c:pt idx="184">
                  <c:v>0.18848533802906797</c:v>
                </c:pt>
                <c:pt idx="185">
                  <c:v>0.19361492086893484</c:v>
                </c:pt>
                <c:pt idx="186">
                  <c:v>0.20012871634294901</c:v>
                </c:pt>
                <c:pt idx="187">
                  <c:v>0.21235421026523399</c:v>
                </c:pt>
                <c:pt idx="188">
                  <c:v>0.24054665911424614</c:v>
                </c:pt>
                <c:pt idx="189">
                  <c:v>0.22262190511139129</c:v>
                </c:pt>
                <c:pt idx="190">
                  <c:v>0.2083007239224654</c:v>
                </c:pt>
                <c:pt idx="191">
                  <c:v>0.19426526980872677</c:v>
                </c:pt>
                <c:pt idx="192">
                  <c:v>0.19387150662550848</c:v>
                </c:pt>
                <c:pt idx="193">
                  <c:v>0.19631369127810411</c:v>
                </c:pt>
                <c:pt idx="194">
                  <c:v>0.19631226975036686</c:v>
                </c:pt>
                <c:pt idx="195">
                  <c:v>0.20604298249377798</c:v>
                </c:pt>
                <c:pt idx="196">
                  <c:v>0.21750014067407925</c:v>
                </c:pt>
                <c:pt idx="197">
                  <c:v>0.18794089290570121</c:v>
                </c:pt>
                <c:pt idx="198">
                  <c:v>0.18870354253673585</c:v>
                </c:pt>
                <c:pt idx="199">
                  <c:v>0.18714448199090683</c:v>
                </c:pt>
                <c:pt idx="200">
                  <c:v>0.1891079671779835</c:v>
                </c:pt>
                <c:pt idx="201">
                  <c:v>0.19160168221105445</c:v>
                </c:pt>
                <c:pt idx="202">
                  <c:v>0.19266676186818904</c:v>
                </c:pt>
                <c:pt idx="203">
                  <c:v>0.19526247151640772</c:v>
                </c:pt>
                <c:pt idx="204">
                  <c:v>0.19514164165874145</c:v>
                </c:pt>
                <c:pt idx="205">
                  <c:v>0.20153460727508934</c:v>
                </c:pt>
                <c:pt idx="206">
                  <c:v>0.20692575121861026</c:v>
                </c:pt>
                <c:pt idx="207">
                  <c:v>0.19508229287571124</c:v>
                </c:pt>
                <c:pt idx="208">
                  <c:v>0.195809759695249</c:v>
                </c:pt>
                <c:pt idx="209">
                  <c:v>0.19577208921021186</c:v>
                </c:pt>
                <c:pt idx="210">
                  <c:v>0.20228304162875152</c:v>
                </c:pt>
                <c:pt idx="211">
                  <c:v>0.20031529185846308</c:v>
                </c:pt>
                <c:pt idx="212">
                  <c:v>0.20010952571849616</c:v>
                </c:pt>
                <c:pt idx="213">
                  <c:v>0.21012276709968566</c:v>
                </c:pt>
                <c:pt idx="214">
                  <c:v>0.21111428269641763</c:v>
                </c:pt>
                <c:pt idx="215">
                  <c:v>0.21752714970108702</c:v>
                </c:pt>
                <c:pt idx="216">
                  <c:v>0.20945322753544088</c:v>
                </c:pt>
                <c:pt idx="217">
                  <c:v>0.20980043568526421</c:v>
                </c:pt>
                <c:pt idx="218">
                  <c:v>0.19678350619526527</c:v>
                </c:pt>
                <c:pt idx="219">
                  <c:v>0.19836388965715304</c:v>
                </c:pt>
                <c:pt idx="220">
                  <c:v>0.19993645471648594</c:v>
                </c:pt>
                <c:pt idx="221">
                  <c:v>0.20902250463105412</c:v>
                </c:pt>
                <c:pt idx="222">
                  <c:v>0.21837722328796255</c:v>
                </c:pt>
                <c:pt idx="223">
                  <c:v>0.19729667770841255</c:v>
                </c:pt>
                <c:pt idx="224">
                  <c:v>0.20140169443165645</c:v>
                </c:pt>
                <c:pt idx="225">
                  <c:v>0.22445070054536354</c:v>
                </c:pt>
                <c:pt idx="226">
                  <c:v>0.21161785889733847</c:v>
                </c:pt>
                <c:pt idx="227">
                  <c:v>0.20698403385583752</c:v>
                </c:pt>
                <c:pt idx="228">
                  <c:v>0.2142935294807774</c:v>
                </c:pt>
                <c:pt idx="229">
                  <c:v>0.1989989571737695</c:v>
                </c:pt>
                <c:pt idx="230">
                  <c:v>0.2046353146519661</c:v>
                </c:pt>
                <c:pt idx="231">
                  <c:v>0.19728672701425179</c:v>
                </c:pt>
                <c:pt idx="232">
                  <c:v>0.20079576823365364</c:v>
                </c:pt>
                <c:pt idx="233">
                  <c:v>0.20194862722856344</c:v>
                </c:pt>
                <c:pt idx="234">
                  <c:v>0.20707430086715289</c:v>
                </c:pt>
                <c:pt idx="235">
                  <c:v>0.20710450833156946</c:v>
                </c:pt>
                <c:pt idx="236">
                  <c:v>0.20456708132057808</c:v>
                </c:pt>
                <c:pt idx="237">
                  <c:v>0.2095356761442014</c:v>
                </c:pt>
                <c:pt idx="238">
                  <c:v>0.20862198919108391</c:v>
                </c:pt>
                <c:pt idx="239">
                  <c:v>0.2099816804717636</c:v>
                </c:pt>
                <c:pt idx="240">
                  <c:v>0.21280447917600798</c:v>
                </c:pt>
                <c:pt idx="241">
                  <c:v>0.21264882188877907</c:v>
                </c:pt>
                <c:pt idx="242">
                  <c:v>0.21523813466218009</c:v>
                </c:pt>
                <c:pt idx="243">
                  <c:v>0.21549934038389978</c:v>
                </c:pt>
                <c:pt idx="244">
                  <c:v>0.21898528177757129</c:v>
                </c:pt>
                <c:pt idx="245">
                  <c:v>0.22652542027788</c:v>
                </c:pt>
                <c:pt idx="246">
                  <c:v>0.23315187182507122</c:v>
                </c:pt>
                <c:pt idx="247">
                  <c:v>0.24039704331990056</c:v>
                </c:pt>
                <c:pt idx="248">
                  <c:v>0.24556500740867318</c:v>
                </c:pt>
                <c:pt idx="249">
                  <c:v>0.21491011713680963</c:v>
                </c:pt>
                <c:pt idx="250">
                  <c:v>0.21612978793537019</c:v>
                </c:pt>
                <c:pt idx="251">
                  <c:v>0.2209189148821657</c:v>
                </c:pt>
                <c:pt idx="252">
                  <c:v>0.22085316922431789</c:v>
                </c:pt>
                <c:pt idx="253">
                  <c:v>0.2198339338367096</c:v>
                </c:pt>
                <c:pt idx="254">
                  <c:v>0.21895507431315472</c:v>
                </c:pt>
                <c:pt idx="255">
                  <c:v>0.21748308234123226</c:v>
                </c:pt>
                <c:pt idx="256">
                  <c:v>0.22774509107644059</c:v>
                </c:pt>
                <c:pt idx="257">
                  <c:v>0.22282091899460632</c:v>
                </c:pt>
                <c:pt idx="258">
                  <c:v>0.22627807445159848</c:v>
                </c:pt>
                <c:pt idx="259">
                  <c:v>0.22730548362369599</c:v>
                </c:pt>
                <c:pt idx="260">
                  <c:v>0.23139592968763306</c:v>
                </c:pt>
                <c:pt idx="261">
                  <c:v>0.2334660294550035</c:v>
                </c:pt>
                <c:pt idx="262">
                  <c:v>0.24159183738305925</c:v>
                </c:pt>
                <c:pt idx="263">
                  <c:v>0.24621002561945041</c:v>
                </c:pt>
                <c:pt idx="264">
                  <c:v>0.23103308473269998</c:v>
                </c:pt>
                <c:pt idx="265">
                  <c:v>0.23095063612393951</c:v>
                </c:pt>
                <c:pt idx="266">
                  <c:v>0.23172785641428095</c:v>
                </c:pt>
                <c:pt idx="267">
                  <c:v>0.23110096268215369</c:v>
                </c:pt>
                <c:pt idx="268">
                  <c:v>0.23610687260887983</c:v>
                </c:pt>
                <c:pt idx="269">
                  <c:v>0.23512886152565177</c:v>
                </c:pt>
                <c:pt idx="270">
                  <c:v>0.2386951192364779</c:v>
                </c:pt>
                <c:pt idx="271">
                  <c:v>0.24161316029911797</c:v>
                </c:pt>
                <c:pt idx="272">
                  <c:v>0.24321806511447333</c:v>
                </c:pt>
                <c:pt idx="273">
                  <c:v>0.24232072573033422</c:v>
                </c:pt>
                <c:pt idx="274">
                  <c:v>0.24448286941869157</c:v>
                </c:pt>
                <c:pt idx="275">
                  <c:v>0.24990208853502316</c:v>
                </c:pt>
                <c:pt idx="276">
                  <c:v>0.24623525773678662</c:v>
                </c:pt>
                <c:pt idx="277">
                  <c:v>0.24902074133792815</c:v>
                </c:pt>
                <c:pt idx="278">
                  <c:v>0.25094548989416476</c:v>
                </c:pt>
                <c:pt idx="279">
                  <c:v>0.25097996194179306</c:v>
                </c:pt>
                <c:pt idx="280">
                  <c:v>0.25474878735517731</c:v>
                </c:pt>
                <c:pt idx="281">
                  <c:v>0.25560170399752735</c:v>
                </c:pt>
                <c:pt idx="282">
                  <c:v>0.26115312519342321</c:v>
                </c:pt>
                <c:pt idx="283">
                  <c:v>0.26074656826056969</c:v>
                </c:pt>
                <c:pt idx="284">
                  <c:v>0.26282235413888916</c:v>
                </c:pt>
                <c:pt idx="285">
                  <c:v>0.27618649177871141</c:v>
                </c:pt>
                <c:pt idx="286">
                  <c:v>0.27950291598971583</c:v>
                </c:pt>
                <c:pt idx="287">
                  <c:v>0.28376820996533469</c:v>
                </c:pt>
                <c:pt idx="288">
                  <c:v>0.28869664663038069</c:v>
                </c:pt>
                <c:pt idx="289">
                  <c:v>0.27826263303896515</c:v>
                </c:pt>
                <c:pt idx="290">
                  <c:v>0.28045676110141066</c:v>
                </c:pt>
                <c:pt idx="291">
                  <c:v>0.28419537905037834</c:v>
                </c:pt>
                <c:pt idx="292">
                  <c:v>0.29079197851508731</c:v>
                </c:pt>
                <c:pt idx="293">
                  <c:v>0.29364640621148547</c:v>
                </c:pt>
                <c:pt idx="294">
                  <c:v>0.30512595345364846</c:v>
                </c:pt>
                <c:pt idx="295">
                  <c:v>0.29320928643228106</c:v>
                </c:pt>
                <c:pt idx="296">
                  <c:v>0.29726774812213003</c:v>
                </c:pt>
                <c:pt idx="297">
                  <c:v>0.29776030748308718</c:v>
                </c:pt>
                <c:pt idx="298">
                  <c:v>0.31170869302291926</c:v>
                </c:pt>
                <c:pt idx="299">
                  <c:v>0.31202000759737702</c:v>
                </c:pt>
                <c:pt idx="300">
                  <c:v>0.31661367448030064</c:v>
                </c:pt>
                <c:pt idx="301">
                  <c:v>0.33813986900547854</c:v>
                </c:pt>
                <c:pt idx="302">
                  <c:v>0.32011667420681916</c:v>
                </c:pt>
                <c:pt idx="303">
                  <c:v>0.31040799514333545</c:v>
                </c:pt>
                <c:pt idx="304">
                  <c:v>0.30183333983224298</c:v>
                </c:pt>
                <c:pt idx="305">
                  <c:v>0.30522581577719027</c:v>
                </c:pt>
                <c:pt idx="306">
                  <c:v>0.35072465406335346</c:v>
                </c:pt>
                <c:pt idx="307">
                  <c:v>0.30972175262817797</c:v>
                </c:pt>
                <c:pt idx="308">
                  <c:v>0.31520316358301426</c:v>
                </c:pt>
                <c:pt idx="309">
                  <c:v>0.31839982408215534</c:v>
                </c:pt>
                <c:pt idx="310">
                  <c:v>0.33018215673235263</c:v>
                </c:pt>
                <c:pt idx="311">
                  <c:v>0.31513493025162626</c:v>
                </c:pt>
                <c:pt idx="312">
                  <c:v>0.32426113832477171</c:v>
                </c:pt>
                <c:pt idx="313">
                  <c:v>0.3250209449003319</c:v>
                </c:pt>
                <c:pt idx="314">
                  <c:v>0.33134674333109471</c:v>
                </c:pt>
                <c:pt idx="315">
                  <c:v>0.33293103599425994</c:v>
                </c:pt>
                <c:pt idx="316">
                  <c:v>0.33952479240349442</c:v>
                </c:pt>
                <c:pt idx="317">
                  <c:v>0.34470519485996798</c:v>
                </c:pt>
                <c:pt idx="318">
                  <c:v>0.3471235689229647</c:v>
                </c:pt>
                <c:pt idx="319">
                  <c:v>0.35154914015095851</c:v>
                </c:pt>
                <c:pt idx="320">
                  <c:v>0.35648006448954472</c:v>
                </c:pt>
                <c:pt idx="321">
                  <c:v>0.35763860959540356</c:v>
                </c:pt>
                <c:pt idx="322">
                  <c:v>0.36599719269043396</c:v>
                </c:pt>
                <c:pt idx="323">
                  <c:v>0.37168685745877739</c:v>
                </c:pt>
                <c:pt idx="324">
                  <c:v>0.37967584334212279</c:v>
                </c:pt>
                <c:pt idx="325">
                  <c:v>0.38137812280747979</c:v>
                </c:pt>
                <c:pt idx="326">
                  <c:v>0.39019159477843024</c:v>
                </c:pt>
                <c:pt idx="327">
                  <c:v>0.39866745391178382</c:v>
                </c:pt>
                <c:pt idx="328">
                  <c:v>0.41211510630616954</c:v>
                </c:pt>
                <c:pt idx="329">
                  <c:v>0.40497548324583105</c:v>
                </c:pt>
                <c:pt idx="330">
                  <c:v>0.41080374696855637</c:v>
                </c:pt>
                <c:pt idx="331">
                  <c:v>0.42275168760014326</c:v>
                </c:pt>
                <c:pt idx="332">
                  <c:v>0.43093968736670368</c:v>
                </c:pt>
                <c:pt idx="333">
                  <c:v>0.44373699082129753</c:v>
                </c:pt>
                <c:pt idx="334">
                  <c:v>0.44182858983403928</c:v>
                </c:pt>
                <c:pt idx="335">
                  <c:v>0.44556720778300701</c:v>
                </c:pt>
                <c:pt idx="336">
                  <c:v>0.45832897304416953</c:v>
                </c:pt>
                <c:pt idx="337">
                  <c:v>0.47237011326885719</c:v>
                </c:pt>
                <c:pt idx="338">
                  <c:v>0.4847231893055603</c:v>
                </c:pt>
                <c:pt idx="339">
                  <c:v>0.49640103966706972</c:v>
                </c:pt>
                <c:pt idx="340">
                  <c:v>0.51186370762900746</c:v>
                </c:pt>
                <c:pt idx="341">
                  <c:v>0.51671467103237323</c:v>
                </c:pt>
                <c:pt idx="342">
                  <c:v>0.52527937564930494</c:v>
                </c:pt>
                <c:pt idx="343">
                  <c:v>0.56103435206048757</c:v>
                </c:pt>
                <c:pt idx="344">
                  <c:v>0.56498264535069964</c:v>
                </c:pt>
                <c:pt idx="345">
                  <c:v>0.57368594892201319</c:v>
                </c:pt>
                <c:pt idx="346">
                  <c:v>0.59417016361578678</c:v>
                </c:pt>
                <c:pt idx="347">
                  <c:v>0.62018056738812</c:v>
                </c:pt>
                <c:pt idx="348">
                  <c:v>0.63794966410374598</c:v>
                </c:pt>
                <c:pt idx="349">
                  <c:v>0.6500824033411754</c:v>
                </c:pt>
                <c:pt idx="350">
                  <c:v>0.6779514546299632</c:v>
                </c:pt>
                <c:pt idx="351">
                  <c:v>0.70427459450449148</c:v>
                </c:pt>
                <c:pt idx="352">
                  <c:v>0.74313916284090853</c:v>
                </c:pt>
                <c:pt idx="353">
                  <c:v>0.79689068040567701</c:v>
                </c:pt>
                <c:pt idx="354">
                  <c:v>0.85179718925696124</c:v>
                </c:pt>
                <c:pt idx="355">
                  <c:v>0.85100113372410124</c:v>
                </c:pt>
                <c:pt idx="356">
                  <c:v>0.87773651664243202</c:v>
                </c:pt>
                <c:pt idx="357">
                  <c:v>0.85510934888475387</c:v>
                </c:pt>
                <c:pt idx="358">
                  <c:v>0.83166835649750015</c:v>
                </c:pt>
                <c:pt idx="359">
                  <c:v>0.82591116916163732</c:v>
                </c:pt>
                <c:pt idx="360">
                  <c:v>0.81013221127816148</c:v>
                </c:pt>
                <c:pt idx="361">
                  <c:v>0.7487648588610758</c:v>
                </c:pt>
                <c:pt idx="362">
                  <c:v>0.67724779840002436</c:v>
                </c:pt>
                <c:pt idx="363">
                  <c:v>0.61611144424024167</c:v>
                </c:pt>
                <c:pt idx="364">
                  <c:v>0.53794518778820322</c:v>
                </c:pt>
                <c:pt idx="365">
                  <c:v>0.48292140289859586</c:v>
                </c:pt>
                <c:pt idx="366">
                  <c:v>0.39768304595373816</c:v>
                </c:pt>
                <c:pt idx="367">
                  <c:v>0.27974848490632581</c:v>
                </c:pt>
                <c:pt idx="368">
                  <c:v>0.11074838295367893</c:v>
                </c:pt>
                <c:pt idx="369">
                  <c:v>6.0894694444450136E-2</c:v>
                </c:pt>
                <c:pt idx="370">
                  <c:v>6.5397383552189742E-2</c:v>
                </c:pt>
                <c:pt idx="371">
                  <c:v>4.7127198309183146E-2</c:v>
                </c:pt>
                <c:pt idx="372">
                  <c:v>1.6491854043706757E-2</c:v>
                </c:pt>
                <c:pt idx="373">
                  <c:v>2.6227186752263907E-2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A07D-45B5-8A78-6B7F27DD6D87}"/>
            </c:ext>
          </c:extLst>
        </c:ser>
        <c:ser>
          <c:idx val="11"/>
          <c:order val="11"/>
          <c:tx>
            <c:v>Cumulative</c:v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Sheet1!$Z$2:$Z$401</c:f>
              <c:numCache>
                <c:formatCode>General</c:formatCode>
                <c:ptCount val="400"/>
                <c:pt idx="0">
                  <c:v>0.40569750300262553</c:v>
                </c:pt>
                <c:pt idx="1">
                  <c:v>0.38381485933863158</c:v>
                </c:pt>
                <c:pt idx="2">
                  <c:v>0.39699057671759669</c:v>
                </c:pt>
                <c:pt idx="3">
                  <c:v>0.39337620860006917</c:v>
                </c:pt>
                <c:pt idx="4">
                  <c:v>0.39764985461394309</c:v>
                </c:pt>
                <c:pt idx="5">
                  <c:v>0.40237841070557068</c:v>
                </c:pt>
                <c:pt idx="6">
                  <c:v>0.41596386248833517</c:v>
                </c:pt>
                <c:pt idx="7">
                  <c:v>0.39794202131459255</c:v>
                </c:pt>
                <c:pt idx="8">
                  <c:v>0.39065542821504778</c:v>
                </c:pt>
                <c:pt idx="9">
                  <c:v>0.39098000025260204</c:v>
                </c:pt>
                <c:pt idx="10">
                  <c:v>0.38569874036634816</c:v>
                </c:pt>
                <c:pt idx="11">
                  <c:v>0.39193180730636101</c:v>
                </c:pt>
                <c:pt idx="12">
                  <c:v>0.39489999132110742</c:v>
                </c:pt>
                <c:pt idx="13">
                  <c:v>0.40259046331324894</c:v>
                </c:pt>
                <c:pt idx="14">
                  <c:v>0.40928272039160285</c:v>
                </c:pt>
                <c:pt idx="15">
                  <c:v>0.41671717634904859</c:v>
                </c:pt>
                <c:pt idx="16">
                  <c:v>0.41466116117309476</c:v>
                </c:pt>
                <c:pt idx="17">
                  <c:v>0.41710784750724272</c:v>
                </c:pt>
                <c:pt idx="18">
                  <c:v>0.42936586395048648</c:v>
                </c:pt>
                <c:pt idx="19">
                  <c:v>0.42467109023241856</c:v>
                </c:pt>
                <c:pt idx="20">
                  <c:v>0.4073368032678526</c:v>
                </c:pt>
                <c:pt idx="21">
                  <c:v>0.40728359209673382</c:v>
                </c:pt>
                <c:pt idx="22">
                  <c:v>0.40113007646866816</c:v>
                </c:pt>
                <c:pt idx="23">
                  <c:v>0.42467389174787396</c:v>
                </c:pt>
                <c:pt idx="24">
                  <c:v>0.41773696643649172</c:v>
                </c:pt>
                <c:pt idx="25">
                  <c:v>0.41580062176114574</c:v>
                </c:pt>
                <c:pt idx="26">
                  <c:v>0.40486480682040105</c:v>
                </c:pt>
                <c:pt idx="27">
                  <c:v>0.4051428376275783</c:v>
                </c:pt>
                <c:pt idx="28">
                  <c:v>0.40504922198793969</c:v>
                </c:pt>
                <c:pt idx="29">
                  <c:v>0.40607779836450142</c:v>
                </c:pt>
                <c:pt idx="30">
                  <c:v>0.40475507244225173</c:v>
                </c:pt>
                <c:pt idx="31">
                  <c:v>0.40839929682687659</c:v>
                </c:pt>
                <c:pt idx="32">
                  <c:v>0.40514100792981078</c:v>
                </c:pt>
                <c:pt idx="33">
                  <c:v>0.41014103836893495</c:v>
                </c:pt>
                <c:pt idx="34">
                  <c:v>0.42636050749185828</c:v>
                </c:pt>
                <c:pt idx="35">
                  <c:v>0.47329470323564882</c:v>
                </c:pt>
                <c:pt idx="36">
                  <c:v>0.43449049181895083</c:v>
                </c:pt>
                <c:pt idx="37">
                  <c:v>0.43376206837702724</c:v>
                </c:pt>
                <c:pt idx="38">
                  <c:v>0.4217818964731887</c:v>
                </c:pt>
                <c:pt idx="39">
                  <c:v>0.41780086559817753</c:v>
                </c:pt>
                <c:pt idx="40">
                  <c:v>0.42557959998773198</c:v>
                </c:pt>
                <c:pt idx="41">
                  <c:v>0.42128849450802952</c:v>
                </c:pt>
                <c:pt idx="42">
                  <c:v>0.42502163928627157</c:v>
                </c:pt>
                <c:pt idx="43">
                  <c:v>0.44352810028637857</c:v>
                </c:pt>
                <c:pt idx="44">
                  <c:v>0.42402380078970203</c:v>
                </c:pt>
                <c:pt idx="45">
                  <c:v>0.41650607157459374</c:v>
                </c:pt>
                <c:pt idx="46">
                  <c:v>0.43615855323492325</c:v>
                </c:pt>
                <c:pt idx="47">
                  <c:v>0.41379479940718678</c:v>
                </c:pt>
                <c:pt idx="48">
                  <c:v>0.41107674685749196</c:v>
                </c:pt>
                <c:pt idx="49">
                  <c:v>0.41285289416043469</c:v>
                </c:pt>
                <c:pt idx="50">
                  <c:v>0.42072005123053402</c:v>
                </c:pt>
                <c:pt idx="51">
                  <c:v>0.42165318756038128</c:v>
                </c:pt>
                <c:pt idx="52">
                  <c:v>0.42473802402023086</c:v>
                </c:pt>
                <c:pt idx="53">
                  <c:v>0.43310876188840958</c:v>
                </c:pt>
                <c:pt idx="54">
                  <c:v>0.40917179822067795</c:v>
                </c:pt>
                <c:pt idx="55">
                  <c:v>0.4111342449144052</c:v>
                </c:pt>
                <c:pt idx="56">
                  <c:v>0.41433868222430931</c:v>
                </c:pt>
                <c:pt idx="57">
                  <c:v>0.41693062901362754</c:v>
                </c:pt>
                <c:pt idx="58">
                  <c:v>0.42108234954652962</c:v>
                </c:pt>
                <c:pt idx="59">
                  <c:v>0.43276128436247729</c:v>
                </c:pt>
                <c:pt idx="60">
                  <c:v>0.44458569333853171</c:v>
                </c:pt>
                <c:pt idx="61">
                  <c:v>0.44333883932983642</c:v>
                </c:pt>
                <c:pt idx="62">
                  <c:v>0.42934399594766037</c:v>
                </c:pt>
                <c:pt idx="63">
                  <c:v>0.42854138312746681</c:v>
                </c:pt>
                <c:pt idx="64">
                  <c:v>0.42328923462375651</c:v>
                </c:pt>
                <c:pt idx="65">
                  <c:v>0.43279344617900439</c:v>
                </c:pt>
                <c:pt idx="66">
                  <c:v>0.43345397630017779</c:v>
                </c:pt>
                <c:pt idx="67">
                  <c:v>0.4423931578228566</c:v>
                </c:pt>
                <c:pt idx="68">
                  <c:v>0.45022113847604162</c:v>
                </c:pt>
                <c:pt idx="69">
                  <c:v>0.45282282765168924</c:v>
                </c:pt>
                <c:pt idx="70">
                  <c:v>0.45615040595091105</c:v>
                </c:pt>
                <c:pt idx="71">
                  <c:v>0.43050711734256042</c:v>
                </c:pt>
                <c:pt idx="72">
                  <c:v>0.44964321719754458</c:v>
                </c:pt>
                <c:pt idx="73">
                  <c:v>0.43680916486261234</c:v>
                </c:pt>
                <c:pt idx="74">
                  <c:v>0.4283585695122738</c:v>
                </c:pt>
                <c:pt idx="75">
                  <c:v>0.43237822143283861</c:v>
                </c:pt>
                <c:pt idx="76">
                  <c:v>0.43530843923910423</c:v>
                </c:pt>
                <c:pt idx="77">
                  <c:v>0.43467277295556894</c:v>
                </c:pt>
                <c:pt idx="78">
                  <c:v>0.43840240151308207</c:v>
                </c:pt>
                <c:pt idx="79">
                  <c:v>0.43708261695141365</c:v>
                </c:pt>
                <c:pt idx="80">
                  <c:v>0.43646105642234645</c:v>
                </c:pt>
                <c:pt idx="81">
                  <c:v>0.44098873472911149</c:v>
                </c:pt>
                <c:pt idx="82">
                  <c:v>0.43978917122370276</c:v>
                </c:pt>
                <c:pt idx="83">
                  <c:v>0.44920679690642812</c:v>
                </c:pt>
                <c:pt idx="84">
                  <c:v>0.45045624257130557</c:v>
                </c:pt>
                <c:pt idx="85">
                  <c:v>0.44234585219376055</c:v>
                </c:pt>
                <c:pt idx="86">
                  <c:v>0.45153706952620137</c:v>
                </c:pt>
                <c:pt idx="87">
                  <c:v>0.45539549379556377</c:v>
                </c:pt>
                <c:pt idx="88">
                  <c:v>0.48672438866211354</c:v>
                </c:pt>
                <c:pt idx="89">
                  <c:v>0.45056591796387752</c:v>
                </c:pt>
                <c:pt idx="90">
                  <c:v>0.45195824360193798</c:v>
                </c:pt>
                <c:pt idx="91">
                  <c:v>0.46127264991819816</c:v>
                </c:pt>
                <c:pt idx="92">
                  <c:v>0.46823363213227476</c:v>
                </c:pt>
                <c:pt idx="93">
                  <c:v>0.46643509414008011</c:v>
                </c:pt>
                <c:pt idx="94">
                  <c:v>0.456395897394066</c:v>
                </c:pt>
                <c:pt idx="95">
                  <c:v>0.4738586951896222</c:v>
                </c:pt>
                <c:pt idx="96">
                  <c:v>0.46918099815096326</c:v>
                </c:pt>
                <c:pt idx="97">
                  <c:v>0.46552384238482136</c:v>
                </c:pt>
                <c:pt idx="98">
                  <c:v>0.45106569803858459</c:v>
                </c:pt>
                <c:pt idx="99">
                  <c:v>0.4472490130102435</c:v>
                </c:pt>
                <c:pt idx="100">
                  <c:v>0.45111687579841137</c:v>
                </c:pt>
                <c:pt idx="101">
                  <c:v>0.44860034063642573</c:v>
                </c:pt>
                <c:pt idx="102">
                  <c:v>0.45209557264580597</c:v>
                </c:pt>
                <c:pt idx="103">
                  <c:v>0.46019122298658754</c:v>
                </c:pt>
                <c:pt idx="104">
                  <c:v>0.468653167527668</c:v>
                </c:pt>
                <c:pt idx="105">
                  <c:v>0.45234903182381009</c:v>
                </c:pt>
                <c:pt idx="106">
                  <c:v>0.46920537268794438</c:v>
                </c:pt>
                <c:pt idx="107">
                  <c:v>0.45744849321621239</c:v>
                </c:pt>
                <c:pt idx="108">
                  <c:v>0.47551029258778921</c:v>
                </c:pt>
                <c:pt idx="109">
                  <c:v>0.4791486756010685</c:v>
                </c:pt>
                <c:pt idx="110">
                  <c:v>0.4726776061783684</c:v>
                </c:pt>
                <c:pt idx="111">
                  <c:v>0.47226921084344742</c:v>
                </c:pt>
                <c:pt idx="112">
                  <c:v>0.47549182601323409</c:v>
                </c:pt>
                <c:pt idx="113">
                  <c:v>0.50772845421313895</c:v>
                </c:pt>
                <c:pt idx="114">
                  <c:v>0.47449346142880111</c:v>
                </c:pt>
                <c:pt idx="115">
                  <c:v>0.4811297471465098</c:v>
                </c:pt>
                <c:pt idx="116">
                  <c:v>0.48840351305484897</c:v>
                </c:pt>
                <c:pt idx="117">
                  <c:v>0.48915975098411468</c:v>
                </c:pt>
                <c:pt idx="118">
                  <c:v>0.49227175269882306</c:v>
                </c:pt>
                <c:pt idx="119">
                  <c:v>0.51214446362114985</c:v>
                </c:pt>
                <c:pt idx="120">
                  <c:v>0.49643534840123027</c:v>
                </c:pt>
                <c:pt idx="121">
                  <c:v>0.50506445781357034</c:v>
                </c:pt>
                <c:pt idx="122">
                  <c:v>0.48818400370769849</c:v>
                </c:pt>
                <c:pt idx="123">
                  <c:v>0.49354141386155204</c:v>
                </c:pt>
                <c:pt idx="124">
                  <c:v>0.49804526413508832</c:v>
                </c:pt>
                <c:pt idx="125">
                  <c:v>0.5943327729603809</c:v>
                </c:pt>
                <c:pt idx="126">
                  <c:v>0.51066311533164299</c:v>
                </c:pt>
                <c:pt idx="127">
                  <c:v>0.49560259950720498</c:v>
                </c:pt>
                <c:pt idx="128">
                  <c:v>0.48335569598693962</c:v>
                </c:pt>
                <c:pt idx="129">
                  <c:v>0.49078267230417166</c:v>
                </c:pt>
                <c:pt idx="130">
                  <c:v>0.49178591097597596</c:v>
                </c:pt>
                <c:pt idx="131">
                  <c:v>0.49334795251411256</c:v>
                </c:pt>
                <c:pt idx="132">
                  <c:v>0.51080829507394654</c:v>
                </c:pt>
                <c:pt idx="133">
                  <c:v>0.50359624307028783</c:v>
                </c:pt>
                <c:pt idx="134">
                  <c:v>0.51608763348834319</c:v>
                </c:pt>
                <c:pt idx="135">
                  <c:v>0.48886185890176381</c:v>
                </c:pt>
                <c:pt idx="136">
                  <c:v>0.48716961316548302</c:v>
                </c:pt>
                <c:pt idx="137">
                  <c:v>0.4860163203743792</c:v>
                </c:pt>
                <c:pt idx="138">
                  <c:v>0.48606531431473676</c:v>
                </c:pt>
                <c:pt idx="139">
                  <c:v>0.4879519642710185</c:v>
                </c:pt>
                <c:pt idx="140">
                  <c:v>0.49571017583701427</c:v>
                </c:pt>
                <c:pt idx="141">
                  <c:v>0.49861267245215046</c:v>
                </c:pt>
                <c:pt idx="142">
                  <c:v>0.50188278257422891</c:v>
                </c:pt>
                <c:pt idx="143">
                  <c:v>0.50085470950029942</c:v>
                </c:pt>
                <c:pt idx="144">
                  <c:v>0.50410564570762284</c:v>
                </c:pt>
                <c:pt idx="145">
                  <c:v>0.50779568186824686</c:v>
                </c:pt>
                <c:pt idx="146">
                  <c:v>0.51397848663843593</c:v>
                </c:pt>
                <c:pt idx="147">
                  <c:v>0.5112942766254559</c:v>
                </c:pt>
                <c:pt idx="148">
                  <c:v>0.51211167213020148</c:v>
                </c:pt>
                <c:pt idx="149">
                  <c:v>0.51663054103574979</c:v>
                </c:pt>
                <c:pt idx="150">
                  <c:v>0.51352140026558657</c:v>
                </c:pt>
                <c:pt idx="151">
                  <c:v>0.51671501750361737</c:v>
                </c:pt>
                <c:pt idx="152">
                  <c:v>0.51900378328241026</c:v>
                </c:pt>
                <c:pt idx="153">
                  <c:v>0.52254819817943787</c:v>
                </c:pt>
                <c:pt idx="154">
                  <c:v>0.53360931797742706</c:v>
                </c:pt>
                <c:pt idx="155">
                  <c:v>0.54303872321366697</c:v>
                </c:pt>
                <c:pt idx="156">
                  <c:v>0.54561393368726507</c:v>
                </c:pt>
                <c:pt idx="157">
                  <c:v>0.53626086911331483</c:v>
                </c:pt>
                <c:pt idx="158">
                  <c:v>0.5266576672179436</c:v>
                </c:pt>
                <c:pt idx="159">
                  <c:v>0.52683448444172631</c:v>
                </c:pt>
                <c:pt idx="160">
                  <c:v>0.53306053767285577</c:v>
                </c:pt>
                <c:pt idx="161">
                  <c:v>0.52781809840771554</c:v>
                </c:pt>
                <c:pt idx="162">
                  <c:v>0.53111517784673956</c:v>
                </c:pt>
                <c:pt idx="163">
                  <c:v>0.52891318459846537</c:v>
                </c:pt>
                <c:pt idx="164">
                  <c:v>0.54005952839681759</c:v>
                </c:pt>
                <c:pt idx="165">
                  <c:v>0.53343306779315403</c:v>
                </c:pt>
                <c:pt idx="166">
                  <c:v>0.53309867393515087</c:v>
                </c:pt>
                <c:pt idx="167">
                  <c:v>0.53852493173803373</c:v>
                </c:pt>
                <c:pt idx="168">
                  <c:v>0.54183876506884354</c:v>
                </c:pt>
                <c:pt idx="169">
                  <c:v>0.5513626502684289</c:v>
                </c:pt>
                <c:pt idx="170">
                  <c:v>0.56344287708829177</c:v>
                </c:pt>
                <c:pt idx="171">
                  <c:v>0.54325800966027704</c:v>
                </c:pt>
                <c:pt idx="172">
                  <c:v>0.54315837396766353</c:v>
                </c:pt>
                <c:pt idx="173">
                  <c:v>0.55069686129634055</c:v>
                </c:pt>
                <c:pt idx="174">
                  <c:v>0.55282585243806603</c:v>
                </c:pt>
                <c:pt idx="175">
                  <c:v>0.55690135620646963</c:v>
                </c:pt>
                <c:pt idx="176">
                  <c:v>0.5584428595812394</c:v>
                </c:pt>
                <c:pt idx="177">
                  <c:v>0.57087105800810223</c:v>
                </c:pt>
                <c:pt idx="178">
                  <c:v>0.57816391734648909</c:v>
                </c:pt>
                <c:pt idx="179">
                  <c:v>0.59387072954026976</c:v>
                </c:pt>
                <c:pt idx="180">
                  <c:v>0.5985559153015011</c:v>
                </c:pt>
                <c:pt idx="181">
                  <c:v>0.58794850932835785</c:v>
                </c:pt>
                <c:pt idx="182">
                  <c:v>0.5823839957675534</c:v>
                </c:pt>
                <c:pt idx="183">
                  <c:v>0.59868848422816145</c:v>
                </c:pt>
                <c:pt idx="184">
                  <c:v>0.57762180474430624</c:v>
                </c:pt>
                <c:pt idx="185">
                  <c:v>0.58757251221847284</c:v>
                </c:pt>
                <c:pt idx="186">
                  <c:v>0.597745708272996</c:v>
                </c:pt>
                <c:pt idx="187">
                  <c:v>0.60539028966445541</c:v>
                </c:pt>
                <c:pt idx="188">
                  <c:v>0.63272691560542649</c:v>
                </c:pt>
                <c:pt idx="189">
                  <c:v>0.62247822737593661</c:v>
                </c:pt>
                <c:pt idx="190">
                  <c:v>0.60678730944243875</c:v>
                </c:pt>
                <c:pt idx="191">
                  <c:v>0.59391844790394477</c:v>
                </c:pt>
                <c:pt idx="192">
                  <c:v>0.59998041632309085</c:v>
                </c:pt>
                <c:pt idx="193">
                  <c:v>0.60810281367336372</c:v>
                </c:pt>
                <c:pt idx="194">
                  <c:v>0.60931526815295012</c:v>
                </c:pt>
                <c:pt idx="195">
                  <c:v>0.60956768301547104</c:v>
                </c:pt>
                <c:pt idx="196">
                  <c:v>0.6307252559513965</c:v>
                </c:pt>
                <c:pt idx="197">
                  <c:v>0.60492641962385951</c:v>
                </c:pt>
                <c:pt idx="198">
                  <c:v>0.61549430591162146</c:v>
                </c:pt>
                <c:pt idx="199">
                  <c:v>0.61107461474378977</c:v>
                </c:pt>
                <c:pt idx="200">
                  <c:v>0.60959747446257151</c:v>
                </c:pt>
                <c:pt idx="201">
                  <c:v>0.61226423480509329</c:v>
                </c:pt>
                <c:pt idx="202">
                  <c:v>0.64868489585527866</c:v>
                </c:pt>
                <c:pt idx="203">
                  <c:v>0.62149176520955252</c:v>
                </c:pt>
                <c:pt idx="204">
                  <c:v>0.62703395654053407</c:v>
                </c:pt>
                <c:pt idx="205">
                  <c:v>0.63018971385132705</c:v>
                </c:pt>
                <c:pt idx="206">
                  <c:v>0.63946955287474083</c:v>
                </c:pt>
                <c:pt idx="207">
                  <c:v>0.64211640985958363</c:v>
                </c:pt>
                <c:pt idx="208">
                  <c:v>0.67429826970862461</c:v>
                </c:pt>
                <c:pt idx="209">
                  <c:v>0.65147742176847101</c:v>
                </c:pt>
                <c:pt idx="210">
                  <c:v>0.66159042006085533</c:v>
                </c:pt>
                <c:pt idx="211">
                  <c:v>0.64810967291536792</c:v>
                </c:pt>
                <c:pt idx="212">
                  <c:v>0.65159856727626431</c:v>
                </c:pt>
                <c:pt idx="213">
                  <c:v>0.66519029110575956</c:v>
                </c:pt>
                <c:pt idx="214">
                  <c:v>0.68397573635928965</c:v>
                </c:pt>
                <c:pt idx="215">
                  <c:v>0.68493245222379795</c:v>
                </c:pt>
                <c:pt idx="216">
                  <c:v>0.68404731620607884</c:v>
                </c:pt>
                <c:pt idx="217">
                  <c:v>0.67733376667109657</c:v>
                </c:pt>
                <c:pt idx="218">
                  <c:v>0.65372937562059796</c:v>
                </c:pt>
                <c:pt idx="219">
                  <c:v>0.67700678999491726</c:v>
                </c:pt>
                <c:pt idx="220">
                  <c:v>0.66241416348661775</c:v>
                </c:pt>
                <c:pt idx="221">
                  <c:v>0.67731291535990557</c:v>
                </c:pt>
                <c:pt idx="222">
                  <c:v>0.67848836273257629</c:v>
                </c:pt>
                <c:pt idx="223">
                  <c:v>0.65961581422678206</c:v>
                </c:pt>
                <c:pt idx="224">
                  <c:v>0.67571876480970261</c:v>
                </c:pt>
                <c:pt idx="225">
                  <c:v>0.71124636970790811</c:v>
                </c:pt>
                <c:pt idx="226">
                  <c:v>0.69474250967704654</c:v>
                </c:pt>
                <c:pt idx="227">
                  <c:v>0.67710890475117924</c:v>
                </c:pt>
                <c:pt idx="228">
                  <c:v>0.68857075395888878</c:v>
                </c:pt>
                <c:pt idx="229">
                  <c:v>0.6809389864558224</c:v>
                </c:pt>
                <c:pt idx="230">
                  <c:v>0.69297023156240733</c:v>
                </c:pt>
                <c:pt idx="231">
                  <c:v>0.68509524953628709</c:v>
                </c:pt>
                <c:pt idx="232">
                  <c:v>0.6953386727305132</c:v>
                </c:pt>
                <c:pt idx="233">
                  <c:v>0.70688419713571748</c:v>
                </c:pt>
                <c:pt idx="234">
                  <c:v>0.70169631381726139</c:v>
                </c:pt>
                <c:pt idx="235">
                  <c:v>0.70787419559397713</c:v>
                </c:pt>
                <c:pt idx="236">
                  <c:v>0.70375662956077378</c:v>
                </c:pt>
                <c:pt idx="237">
                  <c:v>0.71580631598103805</c:v>
                </c:pt>
                <c:pt idx="238">
                  <c:v>0.72518699837294665</c:v>
                </c:pt>
                <c:pt idx="239">
                  <c:v>0.73480989598778279</c:v>
                </c:pt>
                <c:pt idx="240">
                  <c:v>0.73834535320071337</c:v>
                </c:pt>
                <c:pt idx="241">
                  <c:v>0.74558757089228977</c:v>
                </c:pt>
                <c:pt idx="242">
                  <c:v>0.77120469550079118</c:v>
                </c:pt>
                <c:pt idx="243">
                  <c:v>0.77081076504516832</c:v>
                </c:pt>
                <c:pt idx="244">
                  <c:v>0.77533100628628115</c:v>
                </c:pt>
                <c:pt idx="245">
                  <c:v>0.77798306575856502</c:v>
                </c:pt>
                <c:pt idx="246">
                  <c:v>0.77972713122992898</c:v>
                </c:pt>
                <c:pt idx="247">
                  <c:v>0.79133588373037</c:v>
                </c:pt>
                <c:pt idx="248">
                  <c:v>0.80691979262337343</c:v>
                </c:pt>
                <c:pt idx="249">
                  <c:v>0.77950734286018208</c:v>
                </c:pt>
                <c:pt idx="250">
                  <c:v>0.78582924437216173</c:v>
                </c:pt>
                <c:pt idx="251">
                  <c:v>0.79087019832025418</c:v>
                </c:pt>
                <c:pt idx="252">
                  <c:v>0.80129484454924504</c:v>
                </c:pt>
                <c:pt idx="253">
                  <c:v>0.82838290180304452</c:v>
                </c:pt>
                <c:pt idx="254">
                  <c:v>0.81575442270925347</c:v>
                </c:pt>
                <c:pt idx="255">
                  <c:v>0.81881335981479442</c:v>
                </c:pt>
                <c:pt idx="256">
                  <c:v>0.82887219628894149</c:v>
                </c:pt>
                <c:pt idx="257">
                  <c:v>0.83639158823153281</c:v>
                </c:pt>
                <c:pt idx="258">
                  <c:v>0.84454937722010492</c:v>
                </c:pt>
                <c:pt idx="259">
                  <c:v>0.8567540341909754</c:v>
                </c:pt>
                <c:pt idx="260">
                  <c:v>0.86813143873709575</c:v>
                </c:pt>
                <c:pt idx="261">
                  <c:v>0.90354752721815035</c:v>
                </c:pt>
                <c:pt idx="262">
                  <c:v>0.89989975693186741</c:v>
                </c:pt>
                <c:pt idx="263">
                  <c:v>0.91955274491584593</c:v>
                </c:pt>
                <c:pt idx="264">
                  <c:v>0.92457037165401279</c:v>
                </c:pt>
                <c:pt idx="265">
                  <c:v>0.94708226666385209</c:v>
                </c:pt>
                <c:pt idx="266">
                  <c:v>0.95063367486900285</c:v>
                </c:pt>
                <c:pt idx="267">
                  <c:v>0.96168534364854552</c:v>
                </c:pt>
                <c:pt idx="268">
                  <c:v>1.0012127137247426</c:v>
                </c:pt>
                <c:pt idx="269">
                  <c:v>0.99645523070647557</c:v>
                </c:pt>
                <c:pt idx="270">
                  <c:v>1.000000000004257</c:v>
                </c:pt>
                <c:pt idx="271">
                  <c:v>1.0108174240725887</c:v>
                </c:pt>
                <c:pt idx="272">
                  <c:v>1.0098384397793674</c:v>
                </c:pt>
                <c:pt idx="273">
                  <c:v>1.0171815935085693</c:v>
                </c:pt>
                <c:pt idx="274">
                  <c:v>1.0140339271748653</c:v>
                </c:pt>
                <c:pt idx="275">
                  <c:v>1.0153702865752821</c:v>
                </c:pt>
                <c:pt idx="276">
                  <c:v>1.0453303262665838</c:v>
                </c:pt>
                <c:pt idx="277">
                  <c:v>0.9984156092605081</c:v>
                </c:pt>
                <c:pt idx="278">
                  <c:v>1.0082038141354632</c:v>
                </c:pt>
                <c:pt idx="279">
                  <c:v>1.0000000000005325</c:v>
                </c:pt>
                <c:pt idx="280">
                  <c:v>1.0058496752762323</c:v>
                </c:pt>
                <c:pt idx="281">
                  <c:v>0.99699751191985464</c:v>
                </c:pt>
                <c:pt idx="282">
                  <c:v>1.0322595891388087</c:v>
                </c:pt>
                <c:pt idx="283">
                  <c:v>0.9946033330659787</c:v>
                </c:pt>
                <c:pt idx="284">
                  <c:v>1.0199499058160657</c:v>
                </c:pt>
                <c:pt idx="285">
                  <c:v>1.0278065225288622</c:v>
                </c:pt>
                <c:pt idx="286">
                  <c:v>1.0200464233209932</c:v>
                </c:pt>
                <c:pt idx="287">
                  <c:v>1.0000000000008096</c:v>
                </c:pt>
                <c:pt idx="288">
                  <c:v>0.99159472870071008</c:v>
                </c:pt>
                <c:pt idx="289">
                  <c:v>0.97372616398630674</c:v>
                </c:pt>
                <c:pt idx="290">
                  <c:v>0.9816506757719059</c:v>
                </c:pt>
                <c:pt idx="291">
                  <c:v>0.97855768199202142</c:v>
                </c:pt>
                <c:pt idx="292">
                  <c:v>0.98749469332086237</c:v>
                </c:pt>
                <c:pt idx="293">
                  <c:v>0.97565777644396223</c:v>
                </c:pt>
                <c:pt idx="294">
                  <c:v>0.98755813669209125</c:v>
                </c:pt>
                <c:pt idx="295">
                  <c:v>0.98799727737371834</c:v>
                </c:pt>
                <c:pt idx="296">
                  <c:v>1.0000000000002871</c:v>
                </c:pt>
                <c:pt idx="297">
                  <c:v>0.99888721115726398</c:v>
                </c:pt>
                <c:pt idx="298">
                  <c:v>0.99764231481204557</c:v>
                </c:pt>
                <c:pt idx="299">
                  <c:v>0.98740464820919738</c:v>
                </c:pt>
                <c:pt idx="300">
                  <c:v>1.0079076123729469</c:v>
                </c:pt>
                <c:pt idx="301">
                  <c:v>1.013100142357064</c:v>
                </c:pt>
                <c:pt idx="302">
                  <c:v>0.9872380371778009</c:v>
                </c:pt>
                <c:pt idx="303">
                  <c:v>0.97489145463531757</c:v>
                </c:pt>
                <c:pt idx="304">
                  <c:v>0.97167937358092304</c:v>
                </c:pt>
                <c:pt idx="305">
                  <c:v>0.98312675496083002</c:v>
                </c:pt>
                <c:pt idx="306">
                  <c:v>1.0227753230079395</c:v>
                </c:pt>
                <c:pt idx="307">
                  <c:v>0.97895339956596694</c:v>
                </c:pt>
                <c:pt idx="308">
                  <c:v>1.0000000000000071</c:v>
                </c:pt>
                <c:pt idx="309">
                  <c:v>0.98311968703740948</c:v>
                </c:pt>
                <c:pt idx="310">
                  <c:v>0.99887912600903972</c:v>
                </c:pt>
                <c:pt idx="311">
                  <c:v>0.97573434081280963</c:v>
                </c:pt>
                <c:pt idx="312">
                  <c:v>0.98188988403244992</c:v>
                </c:pt>
                <c:pt idx="313">
                  <c:v>0.96767481178425396</c:v>
                </c:pt>
                <c:pt idx="314">
                  <c:v>0.98398299461456373</c:v>
                </c:pt>
                <c:pt idx="315">
                  <c:v>0.9861958617182558</c:v>
                </c:pt>
                <c:pt idx="316">
                  <c:v>0.98276758024638877</c:v>
                </c:pt>
                <c:pt idx="317">
                  <c:v>0.99999999999999856</c:v>
                </c:pt>
                <c:pt idx="318">
                  <c:v>0.98095423556154726</c:v>
                </c:pt>
                <c:pt idx="319">
                  <c:v>0.99276009121647135</c:v>
                </c:pt>
                <c:pt idx="320">
                  <c:v>1.002739249517044</c:v>
                </c:pt>
                <c:pt idx="321">
                  <c:v>1.0050642430535845</c:v>
                </c:pt>
                <c:pt idx="322">
                  <c:v>1.0065820710831086</c:v>
                </c:pt>
                <c:pt idx="323">
                  <c:v>1.0151273724089203</c:v>
                </c:pt>
                <c:pt idx="324">
                  <c:v>1.0098466974193725</c:v>
                </c:pt>
                <c:pt idx="325">
                  <c:v>0.97679298427607053</c:v>
                </c:pt>
                <c:pt idx="326">
                  <c:v>0.999999999999997</c:v>
                </c:pt>
                <c:pt idx="327">
                  <c:v>1.0064736881769056</c:v>
                </c:pt>
                <c:pt idx="328">
                  <c:v>1.0061674971467263</c:v>
                </c:pt>
                <c:pt idx="329">
                  <c:v>1.0114213774658318</c:v>
                </c:pt>
                <c:pt idx="330">
                  <c:v>1.0170560288735562</c:v>
                </c:pt>
                <c:pt idx="331">
                  <c:v>0.99514809001476612</c:v>
                </c:pt>
                <c:pt idx="332">
                  <c:v>0.99481291934222815</c:v>
                </c:pt>
                <c:pt idx="333">
                  <c:v>1.0114512934948012</c:v>
                </c:pt>
                <c:pt idx="334">
                  <c:v>0.99955003982547586</c:v>
                </c:pt>
                <c:pt idx="335">
                  <c:v>0.97765471963979089</c:v>
                </c:pt>
                <c:pt idx="336">
                  <c:v>0.95376667504198176</c:v>
                </c:pt>
                <c:pt idx="337">
                  <c:v>0.96746654817621147</c:v>
                </c:pt>
                <c:pt idx="338">
                  <c:v>1.0001208312554595</c:v>
                </c:pt>
                <c:pt idx="339">
                  <c:v>1.0138867627059476</c:v>
                </c:pt>
                <c:pt idx="340">
                  <c:v>1.0173133904640685</c:v>
                </c:pt>
                <c:pt idx="341">
                  <c:v>0.97694145863809534</c:v>
                </c:pt>
                <c:pt idx="342">
                  <c:v>0.97464577694504384</c:v>
                </c:pt>
                <c:pt idx="343">
                  <c:v>1.0018863686336772</c:v>
                </c:pt>
                <c:pt idx="344">
                  <c:v>0.99184690060128822</c:v>
                </c:pt>
                <c:pt idx="345">
                  <c:v>1.0014406168430359</c:v>
                </c:pt>
                <c:pt idx="346">
                  <c:v>0.95266132896055566</c:v>
                </c:pt>
                <c:pt idx="347">
                  <c:v>0.94900128867111566</c:v>
                </c:pt>
                <c:pt idx="348">
                  <c:v>0.94273702009701199</c:v>
                </c:pt>
                <c:pt idx="349">
                  <c:v>0.93276486957331128</c:v>
                </c:pt>
                <c:pt idx="350">
                  <c:v>0.92220992235494659</c:v>
                </c:pt>
                <c:pt idx="351">
                  <c:v>0.95866299911078701</c:v>
                </c:pt>
                <c:pt idx="352">
                  <c:v>0.95160643498025177</c:v>
                </c:pt>
                <c:pt idx="353">
                  <c:v>0.97982119294563275</c:v>
                </c:pt>
                <c:pt idx="354">
                  <c:v>0.98239270761676412</c:v>
                </c:pt>
                <c:pt idx="355">
                  <c:v>0.9850904759618947</c:v>
                </c:pt>
                <c:pt idx="356">
                  <c:v>0.99999999999999778</c:v>
                </c:pt>
                <c:pt idx="357">
                  <c:v>0.93651668899800766</c:v>
                </c:pt>
                <c:pt idx="358">
                  <c:v>0.87638082198073597</c:v>
                </c:pt>
                <c:pt idx="359">
                  <c:v>0.84839997499377118</c:v>
                </c:pt>
                <c:pt idx="360">
                  <c:v>0.81013221127816148</c:v>
                </c:pt>
                <c:pt idx="361">
                  <c:v>0.7487648588610758</c:v>
                </c:pt>
                <c:pt idx="362">
                  <c:v>0.67724779840002436</c:v>
                </c:pt>
                <c:pt idx="363">
                  <c:v>0.61611144424024167</c:v>
                </c:pt>
                <c:pt idx="364">
                  <c:v>0.53794518778820322</c:v>
                </c:pt>
                <c:pt idx="365">
                  <c:v>0.48292140289859586</c:v>
                </c:pt>
                <c:pt idx="366">
                  <c:v>0.39768304595373816</c:v>
                </c:pt>
                <c:pt idx="367">
                  <c:v>0.27974848490632581</c:v>
                </c:pt>
                <c:pt idx="368">
                  <c:v>0.11074838295367893</c:v>
                </c:pt>
                <c:pt idx="369">
                  <c:v>6.0894694444450136E-2</c:v>
                </c:pt>
                <c:pt idx="370">
                  <c:v>6.5397383552189742E-2</c:v>
                </c:pt>
                <c:pt idx="371">
                  <c:v>4.7127198309183146E-2</c:v>
                </c:pt>
                <c:pt idx="372">
                  <c:v>1.6491854043706757E-2</c:v>
                </c:pt>
                <c:pt idx="373">
                  <c:v>2.6227186752263907E-2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A07D-45B5-8A78-6B7F27DD6D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7839392"/>
        <c:axId val="1167841792"/>
        <c:extLst>
          <c:ext xmlns:c15="http://schemas.microsoft.com/office/drawing/2012/chart" uri="{02D57815-91ED-43cb-92C2-25804820EDAC}">
            <c15:filteredLineSeries>
              <c15:ser>
                <c:idx val="10"/>
                <c:order val="10"/>
                <c:tx>
                  <c:v>70 MeV</c:v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Sheet1!$Y$2:$Y$401</c15:sqref>
                        </c15:formulaRef>
                      </c:ext>
                    </c:extLst>
                    <c:numCache>
                      <c:formatCode>General</c:formatCode>
                      <c:ptCount val="400"/>
                      <c:pt idx="0">
                        <c:v>0.47729839232218724</c:v>
                      </c:pt>
                      <c:pt idx="1">
                        <c:v>0.44249600042113796</c:v>
                      </c:pt>
                      <c:pt idx="2">
                        <c:v>0.33283218544706722</c:v>
                      </c:pt>
                      <c:pt idx="3">
                        <c:v>0.30217997398121199</c:v>
                      </c:pt>
                      <c:pt idx="4">
                        <c:v>0.22611611195138867</c:v>
                      </c:pt>
                      <c:pt idx="5">
                        <c:v>0.2008756436321103</c:v>
                      </c:pt>
                      <c:pt idx="6">
                        <c:v>0.16541597986195353</c:v>
                      </c:pt>
                      <c:pt idx="7">
                        <c:v>0.1546508494824122</c:v>
                      </c:pt>
                      <c:pt idx="8">
                        <c:v>0.156312457338427</c:v>
                      </c:pt>
                      <c:pt idx="9">
                        <c:v>0.15264832023634631</c:v>
                      </c:pt>
                      <c:pt idx="10">
                        <c:v>0.1574319694706218</c:v>
                      </c:pt>
                      <c:pt idx="11">
                        <c:v>0.16364303506549413</c:v>
                      </c:pt>
                      <c:pt idx="12">
                        <c:v>0.1593738392801696</c:v>
                      </c:pt>
                      <c:pt idx="13">
                        <c:v>0.15629479699614959</c:v>
                      </c:pt>
                      <c:pt idx="14">
                        <c:v>0.15820364964404826</c:v>
                      </c:pt>
                      <c:pt idx="15">
                        <c:v>0.16012478774744432</c:v>
                      </c:pt>
                      <c:pt idx="16">
                        <c:v>0.15737054219313512</c:v>
                      </c:pt>
                      <c:pt idx="17">
                        <c:v>0.16068224029063596</c:v>
                      </c:pt>
                      <c:pt idx="18">
                        <c:v>0.16044651311328081</c:v>
                      </c:pt>
                      <c:pt idx="19">
                        <c:v>0.15491959382141643</c:v>
                      </c:pt>
                      <c:pt idx="20">
                        <c:v>0.15885708230831286</c:v>
                      </c:pt>
                      <c:pt idx="21">
                        <c:v>0.15624872653803457</c:v>
                      </c:pt>
                      <c:pt idx="22">
                        <c:v>0.16041426379260029</c:v>
                      </c:pt>
                      <c:pt idx="23">
                        <c:v>0.16156909660934995</c:v>
                      </c:pt>
                      <c:pt idx="24">
                        <c:v>0.15920875347192415</c:v>
                      </c:pt>
                      <c:pt idx="25">
                        <c:v>0.15778133711132733</c:v>
                      </c:pt>
                      <c:pt idx="26">
                        <c:v>0.16154529353932387</c:v>
                      </c:pt>
                      <c:pt idx="27">
                        <c:v>0.16338120129520714</c:v>
                      </c:pt>
                      <c:pt idx="28">
                        <c:v>0.16647406471666165</c:v>
                      </c:pt>
                      <c:pt idx="29">
                        <c:v>0.16739931308380485</c:v>
                      </c:pt>
                      <c:pt idx="30">
                        <c:v>0.17092754233444624</c:v>
                      </c:pt>
                      <c:pt idx="31">
                        <c:v>0.16806887040840968</c:v>
                      </c:pt>
                      <c:pt idx="32">
                        <c:v>0.17081466971206444</c:v>
                      </c:pt>
                      <c:pt idx="33">
                        <c:v>0.17934384719109048</c:v>
                      </c:pt>
                      <c:pt idx="34">
                        <c:v>0.17436593419176336</c:v>
                      </c:pt>
                      <c:pt idx="35">
                        <c:v>0.16098937667806937</c:v>
                      </c:pt>
                      <c:pt idx="36">
                        <c:v>0.16366453461261446</c:v>
                      </c:pt>
                      <c:pt idx="37">
                        <c:v>0.16368296279586048</c:v>
                      </c:pt>
                      <c:pt idx="38">
                        <c:v>0.16467194196339607</c:v>
                      </c:pt>
                      <c:pt idx="39">
                        <c:v>0.16403309827753457</c:v>
                      </c:pt>
                      <c:pt idx="40">
                        <c:v>0.16588436285278951</c:v>
                      </c:pt>
                      <c:pt idx="41">
                        <c:v>0.1687069462533026</c:v>
                      </c:pt>
                      <c:pt idx="42">
                        <c:v>0.16963219462044579</c:v>
                      </c:pt>
                      <c:pt idx="43">
                        <c:v>0.16546896088878579</c:v>
                      </c:pt>
                      <c:pt idx="44">
                        <c:v>0.17027871671599312</c:v>
                      </c:pt>
                      <c:pt idx="45">
                        <c:v>0.17405265507658127</c:v>
                      </c:pt>
                      <c:pt idx="46">
                        <c:v>0.16498138187373523</c:v>
                      </c:pt>
                      <c:pt idx="47">
                        <c:v>0.16168811195948041</c:v>
                      </c:pt>
                      <c:pt idx="48">
                        <c:v>0.16055093948500818</c:v>
                      </c:pt>
                      <c:pt idx="49">
                        <c:v>0.16148156273893144</c:v>
                      </c:pt>
                      <c:pt idx="50">
                        <c:v>0.16870617841233401</c:v>
                      </c:pt>
                      <c:pt idx="51">
                        <c:v>0.16626597981417551</c:v>
                      </c:pt>
                      <c:pt idx="52">
                        <c:v>0.1680780845000327</c:v>
                      </c:pt>
                      <c:pt idx="53">
                        <c:v>0.16478481458577784</c:v>
                      </c:pt>
                      <c:pt idx="54">
                        <c:v>0.16545053270553978</c:v>
                      </c:pt>
                      <c:pt idx="55">
                        <c:v>0.16605712707072079</c:v>
                      </c:pt>
                      <c:pt idx="56">
                        <c:v>0.16462126445946956</c:v>
                      </c:pt>
                      <c:pt idx="57">
                        <c:v>0.16295044251183174</c:v>
                      </c:pt>
                      <c:pt idx="58">
                        <c:v>0.16588743421666383</c:v>
                      </c:pt>
                      <c:pt idx="59">
                        <c:v>0.16839597066102627</c:v>
                      </c:pt>
                      <c:pt idx="60">
                        <c:v>0.16699005384754981</c:v>
                      </c:pt>
                      <c:pt idx="61">
                        <c:v>0.16887894263026532</c:v>
                      </c:pt>
                      <c:pt idx="62">
                        <c:v>0.16722501318393637</c:v>
                      </c:pt>
                      <c:pt idx="63">
                        <c:v>0.17039926774806075</c:v>
                      </c:pt>
                      <c:pt idx="64">
                        <c:v>0.17052135446206554</c:v>
                      </c:pt>
                      <c:pt idx="65">
                        <c:v>0.17485044184293957</c:v>
                      </c:pt>
                      <c:pt idx="66">
                        <c:v>0.16929588027620621</c:v>
                      </c:pt>
                      <c:pt idx="67">
                        <c:v>0.16694551907137195</c:v>
                      </c:pt>
                      <c:pt idx="68">
                        <c:v>0.16925441686390269</c:v>
                      </c:pt>
                      <c:pt idx="69">
                        <c:v>0.1704760518449191</c:v>
                      </c:pt>
                      <c:pt idx="70">
                        <c:v>0.17012745204518218</c:v>
                      </c:pt>
                      <c:pt idx="71">
                        <c:v>0.17209619628863038</c:v>
                      </c:pt>
                      <c:pt idx="72">
                        <c:v>0.17456557284359506</c:v>
                      </c:pt>
                      <c:pt idx="73">
                        <c:v>0.20568770298222341</c:v>
                      </c:pt>
                      <c:pt idx="74">
                        <c:v>0.1994205849966445</c:v>
                      </c:pt>
                      <c:pt idx="75">
                        <c:v>0.17353513026375597</c:v>
                      </c:pt>
                      <c:pt idx="76">
                        <c:v>0.17119014394570181</c:v>
                      </c:pt>
                      <c:pt idx="77">
                        <c:v>0.17227894243915329</c:v>
                      </c:pt>
                      <c:pt idx="78">
                        <c:v>0.16967980076049799</c:v>
                      </c:pt>
                      <c:pt idx="79">
                        <c:v>0.17319574455564204</c:v>
                      </c:pt>
                      <c:pt idx="80">
                        <c:v>0.16876530216691496</c:v>
                      </c:pt>
                      <c:pt idx="81">
                        <c:v>0.2664638513275483</c:v>
                      </c:pt>
                      <c:pt idx="82">
                        <c:v>0.23071701503514128</c:v>
                      </c:pt>
                      <c:pt idx="83">
                        <c:v>0.17665410027814232</c:v>
                      </c:pt>
                      <c:pt idx="84">
                        <c:v>0.16966444394112629</c:v>
                      </c:pt>
                      <c:pt idx="85">
                        <c:v>0.17697275428010448</c:v>
                      </c:pt>
                      <c:pt idx="86">
                        <c:v>0.17329863524543224</c:v>
                      </c:pt>
                      <c:pt idx="87">
                        <c:v>0.17814831880300591</c:v>
                      </c:pt>
                      <c:pt idx="88">
                        <c:v>0.17702880667081111</c:v>
                      </c:pt>
                      <c:pt idx="89">
                        <c:v>0.19540708025385831</c:v>
                      </c:pt>
                      <c:pt idx="90">
                        <c:v>0.18543973664067526</c:v>
                      </c:pt>
                      <c:pt idx="91">
                        <c:v>0.18434786678334947</c:v>
                      </c:pt>
                      <c:pt idx="92">
                        <c:v>0.18474253704120142</c:v>
                      </c:pt>
                      <c:pt idx="93">
                        <c:v>0.18029904135600841</c:v>
                      </c:pt>
                      <c:pt idx="94">
                        <c:v>0.18687329572902076</c:v>
                      </c:pt>
                      <c:pt idx="95">
                        <c:v>0.18590811963151124</c:v>
                      </c:pt>
                      <c:pt idx="96">
                        <c:v>0.18447609622510291</c:v>
                      </c:pt>
                      <c:pt idx="97">
                        <c:v>0.18647478626632588</c:v>
                      </c:pt>
                      <c:pt idx="98">
                        <c:v>0.18662528309616827</c:v>
                      </c:pt>
                      <c:pt idx="99">
                        <c:v>0.18714280790899357</c:v>
                      </c:pt>
                      <c:pt idx="100">
                        <c:v>0.19033088361055245</c:v>
                      </c:pt>
                      <c:pt idx="101">
                        <c:v>0.1896022025313667</c:v>
                      </c:pt>
                      <c:pt idx="102">
                        <c:v>0.18901557203136884</c:v>
                      </c:pt>
                      <c:pt idx="103">
                        <c:v>0.19440965483566827</c:v>
                      </c:pt>
                      <c:pt idx="104">
                        <c:v>0.1998306120738681</c:v>
                      </c:pt>
                      <c:pt idx="105">
                        <c:v>0.19256760435203632</c:v>
                      </c:pt>
                      <c:pt idx="106">
                        <c:v>0.18755206714524861</c:v>
                      </c:pt>
                      <c:pt idx="107">
                        <c:v>0.18523549094303204</c:v>
                      </c:pt>
                      <c:pt idx="108">
                        <c:v>0.18482316034290269</c:v>
                      </c:pt>
                      <c:pt idx="109">
                        <c:v>0.18291046849016107</c:v>
                      </c:pt>
                      <c:pt idx="110">
                        <c:v>0.18321376567275155</c:v>
                      </c:pt>
                      <c:pt idx="111">
                        <c:v>0.18050482273558882</c:v>
                      </c:pt>
                      <c:pt idx="112">
                        <c:v>0.18154371156608234</c:v>
                      </c:pt>
                      <c:pt idx="113">
                        <c:v>0.18306326884290919</c:v>
                      </c:pt>
                      <c:pt idx="114">
                        <c:v>0.18496521092209064</c:v>
                      </c:pt>
                      <c:pt idx="115">
                        <c:v>0.18057469626372991</c:v>
                      </c:pt>
                      <c:pt idx="116">
                        <c:v>0.1840107845981413</c:v>
                      </c:pt>
                      <c:pt idx="117">
                        <c:v>0.18081195912302223</c:v>
                      </c:pt>
                      <c:pt idx="118">
                        <c:v>0.18633273568713793</c:v>
                      </c:pt>
                      <c:pt idx="119">
                        <c:v>0.18731633996789346</c:v>
                      </c:pt>
                      <c:pt idx="120">
                        <c:v>0.18776399125257767</c:v>
                      </c:pt>
                      <c:pt idx="121">
                        <c:v>0.18996615915047529</c:v>
                      </c:pt>
                      <c:pt idx="122">
                        <c:v>0.18429642143845437</c:v>
                      </c:pt>
                      <c:pt idx="123">
                        <c:v>0.22017455853648921</c:v>
                      </c:pt>
                      <c:pt idx="124">
                        <c:v>0.19237717979182764</c:v>
                      </c:pt>
                      <c:pt idx="125">
                        <c:v>0.19628318679901213</c:v>
                      </c:pt>
                      <c:pt idx="126">
                        <c:v>0.19827035922570635</c:v>
                      </c:pt>
                      <c:pt idx="127">
                        <c:v>0.18694700846200477</c:v>
                      </c:pt>
                      <c:pt idx="128">
                        <c:v>0.19121313288345496</c:v>
                      </c:pt>
                      <c:pt idx="129">
                        <c:v>0.19091060354183303</c:v>
                      </c:pt>
                      <c:pt idx="130">
                        <c:v>0.19069944727547256</c:v>
                      </c:pt>
                      <c:pt idx="131">
                        <c:v>0.19510685443514211</c:v>
                      </c:pt>
                      <c:pt idx="132">
                        <c:v>0.19869804664520735</c:v>
                      </c:pt>
                      <c:pt idx="133">
                        <c:v>0.1865953372983935</c:v>
                      </c:pt>
                      <c:pt idx="134">
                        <c:v>0.18744687293255266</c:v>
                      </c:pt>
                      <c:pt idx="135">
                        <c:v>0.18924131727613241</c:v>
                      </c:pt>
                      <c:pt idx="136">
                        <c:v>0.18915762261055682</c:v>
                      </c:pt>
                      <c:pt idx="137">
                        <c:v>0.19153562609026006</c:v>
                      </c:pt>
                      <c:pt idx="138">
                        <c:v>0.18649167876763473</c:v>
                      </c:pt>
                      <c:pt idx="139">
                        <c:v>0.19020956473751627</c:v>
                      </c:pt>
                      <c:pt idx="140">
                        <c:v>0.19070942920806416</c:v>
                      </c:pt>
                      <c:pt idx="141">
                        <c:v>0.19004831813411371</c:v>
                      </c:pt>
                      <c:pt idx="142">
                        <c:v>0.19308436132389309</c:v>
                      </c:pt>
                      <c:pt idx="143">
                        <c:v>0.19255839026041333</c:v>
                      </c:pt>
                      <c:pt idx="144">
                        <c:v>0.19194642100845224</c:v>
                      </c:pt>
                      <c:pt idx="145">
                        <c:v>0.1902679206511286</c:v>
                      </c:pt>
                      <c:pt idx="146">
                        <c:v>0.20130870593839142</c:v>
                      </c:pt>
                      <c:pt idx="147">
                        <c:v>0.19875025983107106</c:v>
                      </c:pt>
                      <c:pt idx="148">
                        <c:v>0.19175753213018071</c:v>
                      </c:pt>
                      <c:pt idx="149">
                        <c:v>0.18743842668189825</c:v>
                      </c:pt>
                      <c:pt idx="150">
                        <c:v>0.19032013383699228</c:v>
                      </c:pt>
                      <c:pt idx="151">
                        <c:v>0.19293156097114494</c:v>
                      </c:pt>
                      <c:pt idx="152">
                        <c:v>0.19479434316092861</c:v>
                      </c:pt>
                      <c:pt idx="153">
                        <c:v>0.19377695387755542</c:v>
                      </c:pt>
                      <c:pt idx="154">
                        <c:v>0.19411173253985786</c:v>
                      </c:pt>
                      <c:pt idx="155">
                        <c:v>0.19495866112820551</c:v>
                      </c:pt>
                      <c:pt idx="156">
                        <c:v>0.19538558070673795</c:v>
                      </c:pt>
                      <c:pt idx="157">
                        <c:v>0.21589768434147882</c:v>
                      </c:pt>
                      <c:pt idx="158">
                        <c:v>0.20876674526624345</c:v>
                      </c:pt>
                      <c:pt idx="159">
                        <c:v>0.19323025110792394</c:v>
                      </c:pt>
                      <c:pt idx="160">
                        <c:v>0.19529574331341368</c:v>
                      </c:pt>
                      <c:pt idx="161">
                        <c:v>0.19473291588344191</c:v>
                      </c:pt>
                      <c:pt idx="162">
                        <c:v>0.19965861569690538</c:v>
                      </c:pt>
                      <c:pt idx="163">
                        <c:v>0.20129411695998833</c:v>
                      </c:pt>
                      <c:pt idx="164">
                        <c:v>0.1999749661759618</c:v>
                      </c:pt>
                      <c:pt idx="165">
                        <c:v>0.19992582435397246</c:v>
                      </c:pt>
                      <c:pt idx="166">
                        <c:v>0.20257641137752289</c:v>
                      </c:pt>
                      <c:pt idx="167">
                        <c:v>0.19770599611379744</c:v>
                      </c:pt>
                      <c:pt idx="168">
                        <c:v>0.20317532733301805</c:v>
                      </c:pt>
                      <c:pt idx="169">
                        <c:v>0.19858440618185702</c:v>
                      </c:pt>
                      <c:pt idx="170">
                        <c:v>0.20850567933692504</c:v>
                      </c:pt>
                      <c:pt idx="171">
                        <c:v>0.19992889571784681</c:v>
                      </c:pt>
                      <c:pt idx="172">
                        <c:v>0.20583589628916002</c:v>
                      </c:pt>
                      <c:pt idx="173">
                        <c:v>0.20193679985069277</c:v>
                      </c:pt>
                      <c:pt idx="174">
                        <c:v>0.20405143387817187</c:v>
                      </c:pt>
                      <c:pt idx="175">
                        <c:v>0.20725716992200818</c:v>
                      </c:pt>
                      <c:pt idx="176">
                        <c:v>0.21053431517592275</c:v>
                      </c:pt>
                      <c:pt idx="177">
                        <c:v>0.20625436961703808</c:v>
                      </c:pt>
                      <c:pt idx="178">
                        <c:v>0.21061340279568685</c:v>
                      </c:pt>
                      <c:pt idx="179">
                        <c:v>0.21084145156335618</c:v>
                      </c:pt>
                      <c:pt idx="180">
                        <c:v>0.21147875956728052</c:v>
                      </c:pt>
                      <c:pt idx="181">
                        <c:v>0.2077647128022419</c:v>
                      </c:pt>
                      <c:pt idx="182">
                        <c:v>0.21210071075183318</c:v>
                      </c:pt>
                      <c:pt idx="183">
                        <c:v>0.21882392627275074</c:v>
                      </c:pt>
                      <c:pt idx="184">
                        <c:v>0.21815820815298881</c:v>
                      </c:pt>
                      <c:pt idx="185">
                        <c:v>0.21922320357641414</c:v>
                      </c:pt>
                      <c:pt idx="186">
                        <c:v>0.21774203834801653</c:v>
                      </c:pt>
                      <c:pt idx="187">
                        <c:v>0.2120431226791894</c:v>
                      </c:pt>
                      <c:pt idx="188">
                        <c:v>0.22051855129041459</c:v>
                      </c:pt>
                      <c:pt idx="189">
                        <c:v>0.22082722335978519</c:v>
                      </c:pt>
                      <c:pt idx="190">
                        <c:v>0.21841620271843287</c:v>
                      </c:pt>
                      <c:pt idx="191">
                        <c:v>0.22350238129433025</c:v>
                      </c:pt>
                      <c:pt idx="192">
                        <c:v>0.22941475675242359</c:v>
                      </c:pt>
                      <c:pt idx="193">
                        <c:v>0.23997257007044737</c:v>
                      </c:pt>
                      <c:pt idx="194">
                        <c:v>0.22271304077862639</c:v>
                      </c:pt>
                      <c:pt idx="195">
                        <c:v>0.22524154108817201</c:v>
                      </c:pt>
                      <c:pt idx="196">
                        <c:v>0.23060874945857099</c:v>
                      </c:pt>
                      <c:pt idx="197">
                        <c:v>0.23037762932702735</c:v>
                      </c:pt>
                      <c:pt idx="198">
                        <c:v>0.24076037490421406</c:v>
                      </c:pt>
                      <c:pt idx="199">
                        <c:v>0.23370621992583707</c:v>
                      </c:pt>
                      <c:pt idx="200">
                        <c:v>0.23406787302203991</c:v>
                      </c:pt>
                      <c:pt idx="201">
                        <c:v>0.22580974340492385</c:v>
                      </c:pt>
                      <c:pt idx="202">
                        <c:v>0.22235522688726644</c:v>
                      </c:pt>
                      <c:pt idx="203">
                        <c:v>0.22693309474196158</c:v>
                      </c:pt>
                      <c:pt idx="204">
                        <c:v>0.23594677987216384</c:v>
                      </c:pt>
                      <c:pt idx="205">
                        <c:v>0.23064867718893733</c:v>
                      </c:pt>
                      <c:pt idx="206">
                        <c:v>0.23626159466928309</c:v>
                      </c:pt>
                      <c:pt idx="207">
                        <c:v>0.22900165831132563</c:v>
                      </c:pt>
                      <c:pt idx="208">
                        <c:v>0.23575021258420645</c:v>
                      </c:pt>
                      <c:pt idx="209">
                        <c:v>0.23118232666210289</c:v>
                      </c:pt>
                      <c:pt idx="210">
                        <c:v>0.23052582263396398</c:v>
                      </c:pt>
                      <c:pt idx="211">
                        <c:v>0.2430362555350957</c:v>
                      </c:pt>
                      <c:pt idx="212">
                        <c:v>0.22477699730217898</c:v>
                      </c:pt>
                      <c:pt idx="213">
                        <c:v>0.22654226368895256</c:v>
                      </c:pt>
                      <c:pt idx="214">
                        <c:v>0.2419781706803876</c:v>
                      </c:pt>
                      <c:pt idx="215">
                        <c:v>0.22443070102534779</c:v>
                      </c:pt>
                      <c:pt idx="216">
                        <c:v>0.22582970727010698</c:v>
                      </c:pt>
                      <c:pt idx="217">
                        <c:v>0.23131977019547934</c:v>
                      </c:pt>
                      <c:pt idx="218">
                        <c:v>0.22866995101289755</c:v>
                      </c:pt>
                      <c:pt idx="219">
                        <c:v>0.2360304745377394</c:v>
                      </c:pt>
                      <c:pt idx="220">
                        <c:v>0.22041873196449877</c:v>
                      </c:pt>
                      <c:pt idx="221">
                        <c:v>0.22154208330153649</c:v>
                      </c:pt>
                      <c:pt idx="222">
                        <c:v>0.22362830721317795</c:v>
                      </c:pt>
                      <c:pt idx="223">
                        <c:v>0.22832058337219205</c:v>
                      </c:pt>
                      <c:pt idx="224">
                        <c:v>0.2288035553414311</c:v>
                      </c:pt>
                      <c:pt idx="225">
                        <c:v>0.22319908411173978</c:v>
                      </c:pt>
                      <c:pt idx="226">
                        <c:v>0.22415888532246922</c:v>
                      </c:pt>
                      <c:pt idx="227">
                        <c:v>0.22928115242389005</c:v>
                      </c:pt>
                      <c:pt idx="228">
                        <c:v>0.23339447649259212</c:v>
                      </c:pt>
                      <c:pt idx="229">
                        <c:v>0.23045210990097997</c:v>
                      </c:pt>
                      <c:pt idx="230">
                        <c:v>0.23147257054822748</c:v>
                      </c:pt>
                      <c:pt idx="231">
                        <c:v>0.23206227241209967</c:v>
                      </c:pt>
                      <c:pt idx="232">
                        <c:v>0.23177970693566091</c:v>
                      </c:pt>
                      <c:pt idx="233">
                        <c:v>0.23798155843891022</c:v>
                      </c:pt>
                      <c:pt idx="234">
                        <c:v>0.23785947172490546</c:v>
                      </c:pt>
                      <c:pt idx="235">
                        <c:v>0.24554248845655241</c:v>
                      </c:pt>
                      <c:pt idx="236">
                        <c:v>0.25159537881189653</c:v>
                      </c:pt>
                      <c:pt idx="237">
                        <c:v>0.25171592984396413</c:v>
                      </c:pt>
                      <c:pt idx="238">
                        <c:v>0.23409935450175179</c:v>
                      </c:pt>
                      <c:pt idx="239">
                        <c:v>0.23042446762611096</c:v>
                      </c:pt>
                      <c:pt idx="240">
                        <c:v>0.23405481972557396</c:v>
                      </c:pt>
                      <c:pt idx="241">
                        <c:v>0.23478657216863411</c:v>
                      </c:pt>
                      <c:pt idx="242">
                        <c:v>0.23806448526351723</c:v>
                      </c:pt>
                      <c:pt idx="243">
                        <c:v>0.24035188350892764</c:v>
                      </c:pt>
                      <c:pt idx="244">
                        <c:v>0.24181001350826778</c:v>
                      </c:pt>
                      <c:pt idx="245">
                        <c:v>0.24518697808809822</c:v>
                      </c:pt>
                      <c:pt idx="246">
                        <c:v>0.23237862289115607</c:v>
                      </c:pt>
                      <c:pt idx="247">
                        <c:v>0.23400951710842754</c:v>
                      </c:pt>
                      <c:pt idx="248">
                        <c:v>0.23977369925958422</c:v>
                      </c:pt>
                      <c:pt idx="249">
                        <c:v>0.2395172403760773</c:v>
                      </c:pt>
                      <c:pt idx="250">
                        <c:v>0.24018679770068216</c:v>
                      </c:pt>
                      <c:pt idx="251">
                        <c:v>0.24324126907370752</c:v>
                      </c:pt>
                      <c:pt idx="252">
                        <c:v>0.24245499992187797</c:v>
                      </c:pt>
                      <c:pt idx="253">
                        <c:v>0.24169023031716874</c:v>
                      </c:pt>
                      <c:pt idx="254">
                        <c:v>0.24781299420065397</c:v>
                      </c:pt>
                      <c:pt idx="255">
                        <c:v>0.24769474669149208</c:v>
                      </c:pt>
                      <c:pt idx="256">
                        <c:v>0.24351999534530336</c:v>
                      </c:pt>
                      <c:pt idx="257">
                        <c:v>0.24990459299907553</c:v>
                      </c:pt>
                      <c:pt idx="258">
                        <c:v>0.25496389714107254</c:v>
                      </c:pt>
                      <c:pt idx="259">
                        <c:v>0.25568029276476101</c:v>
                      </c:pt>
                      <c:pt idx="260">
                        <c:v>0.26750043663513612</c:v>
                      </c:pt>
                      <c:pt idx="261">
                        <c:v>0.24922505374187912</c:v>
                      </c:pt>
                      <c:pt idx="262">
                        <c:v>0.25458919074840375</c:v>
                      </c:pt>
                      <c:pt idx="263">
                        <c:v>0.25155698676346733</c:v>
                      </c:pt>
                      <c:pt idx="264">
                        <c:v>0.2555397778675102</c:v>
                      </c:pt>
                      <c:pt idx="265">
                        <c:v>0.25554131354944737</c:v>
                      </c:pt>
                      <c:pt idx="266">
                        <c:v>0.2536593353354491</c:v>
                      </c:pt>
                      <c:pt idx="267">
                        <c:v>0.2565617741966949</c:v>
                      </c:pt>
                      <c:pt idx="268">
                        <c:v>0.25779723031514584</c:v>
                      </c:pt>
                      <c:pt idx="269">
                        <c:v>0.25558431264368803</c:v>
                      </c:pt>
                      <c:pt idx="270">
                        <c:v>0.26444366173920503</c:v>
                      </c:pt>
                      <c:pt idx="271">
                        <c:v>0.26158498981316847</c:v>
                      </c:pt>
                      <c:pt idx="272">
                        <c:v>0.26391769067572529</c:v>
                      </c:pt>
                      <c:pt idx="273">
                        <c:v>0.26765707619272716</c:v>
                      </c:pt>
                      <c:pt idx="274">
                        <c:v>0.27339591959192056</c:v>
                      </c:pt>
                      <c:pt idx="275">
                        <c:v>0.27336213458930292</c:v>
                      </c:pt>
                      <c:pt idx="276">
                        <c:v>0.27358480847019212</c:v>
                      </c:pt>
                      <c:pt idx="277">
                        <c:v>0.26995829557557199</c:v>
                      </c:pt>
                      <c:pt idx="278">
                        <c:v>0.27857807828889092</c:v>
                      </c:pt>
                      <c:pt idx="279">
                        <c:v>0.28208404015144339</c:v>
                      </c:pt>
                      <c:pt idx="280">
                        <c:v>0.2770677351036871</c:v>
                      </c:pt>
                      <c:pt idx="281">
                        <c:v>0.27647496187594062</c:v>
                      </c:pt>
                      <c:pt idx="282">
                        <c:v>0.28575355214030418</c:v>
                      </c:pt>
                      <c:pt idx="283">
                        <c:v>0.28614207967040745</c:v>
                      </c:pt>
                      <c:pt idx="284">
                        <c:v>0.27830472690407521</c:v>
                      </c:pt>
                      <c:pt idx="285">
                        <c:v>0.28523372380457312</c:v>
                      </c:pt>
                      <c:pt idx="286">
                        <c:v>0.28001317305917356</c:v>
                      </c:pt>
                      <c:pt idx="287">
                        <c:v>0.28001394090014214</c:v>
                      </c:pt>
                      <c:pt idx="288">
                        <c:v>0.28823137494592332</c:v>
                      </c:pt>
                      <c:pt idx="289">
                        <c:v>0.290223154418429</c:v>
                      </c:pt>
                      <c:pt idx="290">
                        <c:v>0.29069307309120213</c:v>
                      </c:pt>
                      <c:pt idx="291">
                        <c:v>0.28896159170704622</c:v>
                      </c:pt>
                      <c:pt idx="292">
                        <c:v>0.29065007399696147</c:v>
                      </c:pt>
                      <c:pt idx="293">
                        <c:v>0.29188553011541235</c:v>
                      </c:pt>
                      <c:pt idx="294">
                        <c:v>0.30069036250215991</c:v>
                      </c:pt>
                      <c:pt idx="295">
                        <c:v>0.30048304544064236</c:v>
                      </c:pt>
                      <c:pt idx="296">
                        <c:v>0.30525978410620064</c:v>
                      </c:pt>
                      <c:pt idx="297">
                        <c:v>0.30821597183524724</c:v>
                      </c:pt>
                      <c:pt idx="298">
                        <c:v>0.31304262016376344</c:v>
                      </c:pt>
                      <c:pt idx="299">
                        <c:v>0.31263950365525706</c:v>
                      </c:pt>
                      <c:pt idx="300">
                        <c:v>0.30889243972856939</c:v>
                      </c:pt>
                      <c:pt idx="301">
                        <c:v>0.31441168061074787</c:v>
                      </c:pt>
                      <c:pt idx="302">
                        <c:v>0.3101931623293499</c:v>
                      </c:pt>
                      <c:pt idx="303">
                        <c:v>0.32923254698634757</c:v>
                      </c:pt>
                      <c:pt idx="304">
                        <c:v>0.31607712767160562</c:v>
                      </c:pt>
                      <c:pt idx="305">
                        <c:v>0.32031637765915538</c:v>
                      </c:pt>
                      <c:pt idx="306">
                        <c:v>0.3310907221303197</c:v>
                      </c:pt>
                      <c:pt idx="307">
                        <c:v>0.31707071388495273</c:v>
                      </c:pt>
                      <c:pt idx="308">
                        <c:v>0.31609018096807157</c:v>
                      </c:pt>
                      <c:pt idx="309">
                        <c:v>0.32486429971607572</c:v>
                      </c:pt>
                      <c:pt idx="310">
                        <c:v>0.32870811160480495</c:v>
                      </c:pt>
                      <c:pt idx="311">
                        <c:v>0.33360770482533658</c:v>
                      </c:pt>
                      <c:pt idx="312">
                        <c:v>0.34285942065579972</c:v>
                      </c:pt>
                      <c:pt idx="313">
                        <c:v>0.35083959184228858</c:v>
                      </c:pt>
                      <c:pt idx="314">
                        <c:v>0.32841479635480603</c:v>
                      </c:pt>
                      <c:pt idx="315">
                        <c:v>0.33184550980243738</c:v>
                      </c:pt>
                      <c:pt idx="316">
                        <c:v>0.35366985365248749</c:v>
                      </c:pt>
                      <c:pt idx="317">
                        <c:v>0.43226451951476225</c:v>
                      </c:pt>
                      <c:pt idx="318">
                        <c:v>0.34987825494962194</c:v>
                      </c:pt>
                      <c:pt idx="319">
                        <c:v>0.35867464108571506</c:v>
                      </c:pt>
                      <c:pt idx="320">
                        <c:v>0.35426876960798265</c:v>
                      </c:pt>
                      <c:pt idx="321">
                        <c:v>0.35109758640773264</c:v>
                      </c:pt>
                      <c:pt idx="322">
                        <c:v>0.35391172355759132</c:v>
                      </c:pt>
                      <c:pt idx="323">
                        <c:v>0.36914415269235173</c:v>
                      </c:pt>
                      <c:pt idx="324">
                        <c:v>0.37350548939390626</c:v>
                      </c:pt>
                      <c:pt idx="325">
                        <c:v>0.36986208399797732</c:v>
                      </c:pt>
                      <c:pt idx="326">
                        <c:v>0.423453544400266</c:v>
                      </c:pt>
                      <c:pt idx="327">
                        <c:v>0.4558364694093085</c:v>
                      </c:pt>
                      <c:pt idx="328">
                        <c:v>0.41186989554821463</c:v>
                      </c:pt>
                      <c:pt idx="329">
                        <c:v>0.37170567016354644</c:v>
                      </c:pt>
                      <c:pt idx="330">
                        <c:v>0.37965819907516624</c:v>
                      </c:pt>
                      <c:pt idx="331">
                        <c:v>0.39424564179631644</c:v>
                      </c:pt>
                      <c:pt idx="332">
                        <c:v>0.38356650960525651</c:v>
                      </c:pt>
                      <c:pt idx="333">
                        <c:v>0.3857571598886253</c:v>
                      </c:pt>
                      <c:pt idx="334">
                        <c:v>0.38579248057318022</c:v>
                      </c:pt>
                      <c:pt idx="335">
                        <c:v>0.39258173041739586</c:v>
                      </c:pt>
                      <c:pt idx="336">
                        <c:v>0.4036778002543967</c:v>
                      </c:pt>
                      <c:pt idx="337">
                        <c:v>0.39653380788269538</c:v>
                      </c:pt>
                      <c:pt idx="338">
                        <c:v>0.41149134995070297</c:v>
                      </c:pt>
                      <c:pt idx="339">
                        <c:v>0.40862960666079201</c:v>
                      </c:pt>
                      <c:pt idx="340">
                        <c:v>0.45032260341391006</c:v>
                      </c:pt>
                      <c:pt idx="341">
                        <c:v>0.43770006573136511</c:v>
                      </c:pt>
                      <c:pt idx="342">
                        <c:v>0.44188940605595695</c:v>
                      </c:pt>
                      <c:pt idx="343">
                        <c:v>0.43734609104484806</c:v>
                      </c:pt>
                      <c:pt idx="344">
                        <c:v>0.4469978520199433</c:v>
                      </c:pt>
                      <c:pt idx="345">
                        <c:v>0.45279735485565481</c:v>
                      </c:pt>
                      <c:pt idx="346">
                        <c:v>0.46483863692498206</c:v>
                      </c:pt>
                      <c:pt idx="347">
                        <c:v>0.48702770523510935</c:v>
                      </c:pt>
                      <c:pt idx="348">
                        <c:v>0.4839586448836809</c:v>
                      </c:pt>
                      <c:pt idx="349">
                        <c:v>0.50336505752366145</c:v>
                      </c:pt>
                      <c:pt idx="350">
                        <c:v>0.50847811053345926</c:v>
                      </c:pt>
                      <c:pt idx="351">
                        <c:v>0.51155715281747938</c:v>
                      </c:pt>
                      <c:pt idx="352">
                        <c:v>0.53811830760272139</c:v>
                      </c:pt>
                      <c:pt idx="353">
                        <c:v>0.53755548017274968</c:v>
                      </c:pt>
                      <c:pt idx="354">
                        <c:v>0.54196979790113653</c:v>
                      </c:pt>
                      <c:pt idx="355">
                        <c:v>0.56698298529371405</c:v>
                      </c:pt>
                      <c:pt idx="356">
                        <c:v>0.57035918203257596</c:v>
                      </c:pt>
                      <c:pt idx="357">
                        <c:v>0.60373569325496557</c:v>
                      </c:pt>
                      <c:pt idx="358">
                        <c:v>0.60444978535574823</c:v>
                      </c:pt>
                      <c:pt idx="359">
                        <c:v>0.61278316338778549</c:v>
                      </c:pt>
                      <c:pt idx="360">
                        <c:v>0.65466428117820652</c:v>
                      </c:pt>
                      <c:pt idx="361">
                        <c:v>0.68222055785873281</c:v>
                      </c:pt>
                      <c:pt idx="362">
                        <c:v>0.72788943514717641</c:v>
                      </c:pt>
                      <c:pt idx="363">
                        <c:v>0.7869832439303347</c:v>
                      </c:pt>
                      <c:pt idx="364">
                        <c:v>0.80627140906115347</c:v>
                      </c:pt>
                      <c:pt idx="365">
                        <c:v>0.82293355807941648</c:v>
                      </c:pt>
                      <c:pt idx="366">
                        <c:v>0.87976914657397065</c:v>
                      </c:pt>
                      <c:pt idx="367">
                        <c:v>0.89167068158701568</c:v>
                      </c:pt>
                      <c:pt idx="368">
                        <c:v>0.83216300652179065</c:v>
                      </c:pt>
                      <c:pt idx="369">
                        <c:v>0.81925559983990126</c:v>
                      </c:pt>
                      <c:pt idx="370">
                        <c:v>0.74164377041741358</c:v>
                      </c:pt>
                      <c:pt idx="371">
                        <c:v>0.74687123173153036</c:v>
                      </c:pt>
                      <c:pt idx="372">
                        <c:v>0.73069359036444359</c:v>
                      </c:pt>
                      <c:pt idx="373">
                        <c:v>0.63631748907487118</c:v>
                      </c:pt>
                      <c:pt idx="374">
                        <c:v>0.47233813966513755</c:v>
                      </c:pt>
                      <c:pt idx="375">
                        <c:v>0.42069469180014529</c:v>
                      </c:pt>
                      <c:pt idx="376">
                        <c:v>0.27802216142763642</c:v>
                      </c:pt>
                      <c:pt idx="377">
                        <c:v>0.2166586147413451</c:v>
                      </c:pt>
                      <c:pt idx="378">
                        <c:v>0.20457126221390293</c:v>
                      </c:pt>
                      <c:pt idx="379">
                        <c:v>0.11115956918087153</c:v>
                      </c:pt>
                      <c:pt idx="380">
                        <c:v>8.6068829850466946E-2</c:v>
                      </c:pt>
                      <c:pt idx="381">
                        <c:v>4.2318556790223033E-2</c:v>
                      </c:pt>
                      <c:pt idx="382">
                        <c:v>1.3194886340527104E-2</c:v>
                      </c:pt>
                      <c:pt idx="383">
                        <c:v>1.9562130788409311E-2</c:v>
                      </c:pt>
                      <c:pt idx="384">
                        <c:v>1.3214005580644835E-2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B-A07D-45B5-8A78-6B7F27DD6D87}"/>
                  </c:ext>
                </c:extLst>
              </c15:ser>
            </c15:filteredLineSeries>
          </c:ext>
        </c:extLst>
      </c:lineChart>
      <c:catAx>
        <c:axId val="1167839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N° of </a:t>
                </a:r>
                <a:r>
                  <a:rPr lang="it-IT" err="1"/>
                  <a:t>slice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0.47384928156057793"/>
              <c:y val="0.685262581653761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67841792"/>
        <c:crosses val="autoZero"/>
        <c:auto val="1"/>
        <c:lblAlgn val="ctr"/>
        <c:lblOffset val="100"/>
        <c:noMultiLvlLbl val="0"/>
      </c:catAx>
      <c:valAx>
        <c:axId val="116784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Dose</a:t>
                </a:r>
                <a:r>
                  <a:rPr lang="it-IT" baseline="0"/>
                  <a:t> [</a:t>
                </a:r>
                <a:r>
                  <a:rPr lang="it-IT" baseline="0" err="1"/>
                  <a:t>Gy</a:t>
                </a:r>
                <a:r>
                  <a:rPr lang="it-IT" baseline="0"/>
                  <a:t>]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6783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DOSE PEAK @ Different shifts</a:t>
            </a:r>
            <a:endParaRPr lang="it-IT" sz="140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[Pasquale_depthshift1COPIA.xlsx]Foglio2!$A$405:$M$405</c:f>
              <c:numCache>
                <c:formatCode>General</c:formatCode>
                <c:ptCount val="1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27</c:v>
                </c:pt>
                <c:pt idx="12">
                  <c:v>28</c:v>
                </c:pt>
              </c:numCache>
            </c:numRef>
          </c:xVal>
          <c:yVal>
            <c:numRef>
              <c:f>[Pasquale_depthshift1COPIA.xlsx]Foglio2!$A$406:$M$406</c:f>
              <c:numCache>
                <c:formatCode>General</c:formatCode>
                <c:ptCount val="13"/>
                <c:pt idx="0">
                  <c:v>2.1378699999999999</c:v>
                </c:pt>
                <c:pt idx="1">
                  <c:v>2.2789000000000001</c:v>
                </c:pt>
                <c:pt idx="2">
                  <c:v>2.1908500000000002</c:v>
                </c:pt>
                <c:pt idx="3">
                  <c:v>1.95821</c:v>
                </c:pt>
                <c:pt idx="4">
                  <c:v>2.0140699999999998</c:v>
                </c:pt>
                <c:pt idx="5">
                  <c:v>1.9878100000000001</c:v>
                </c:pt>
                <c:pt idx="6">
                  <c:v>2.1820599999999999</c:v>
                </c:pt>
                <c:pt idx="7">
                  <c:v>2.2437</c:v>
                </c:pt>
                <c:pt idx="8">
                  <c:v>2.3014199999999998</c:v>
                </c:pt>
                <c:pt idx="9">
                  <c:v>2.0905200000000002</c:v>
                </c:pt>
                <c:pt idx="10">
                  <c:v>2.4174099999999998</c:v>
                </c:pt>
                <c:pt idx="11">
                  <c:v>1.9216899999999999</c:v>
                </c:pt>
                <c:pt idx="12">
                  <c:v>0.122935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3CA-444D-9CB1-42C1855AB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65615"/>
        <c:axId val="926169775"/>
      </c:scatterChart>
      <c:valAx>
        <c:axId val="926165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i="0" baseline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SHIFT ALONG X (mm)</a:t>
                </a:r>
                <a:endParaRPr lang="it-IT" sz="40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it-IT"/>
          </a:p>
        </c:txPr>
        <c:crossAx val="926169775"/>
        <c:crosses val="autoZero"/>
        <c:crossBetween val="midCat"/>
      </c:valAx>
      <c:valAx>
        <c:axId val="926169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i="0" baseline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MAX BIOLOGICAL DOSE (Gy)</a:t>
                </a:r>
                <a:endParaRPr lang="it-IT" sz="40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it-IT"/>
          </a:p>
        </c:txPr>
        <c:crossAx val="9261656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/>
              <a:t>LATERAL</a:t>
            </a:r>
            <a:r>
              <a:rPr lang="it-IT" b="1" baseline="0"/>
              <a:t> SHIFT: </a:t>
            </a:r>
            <a:r>
              <a:rPr lang="it-IT" b="1" baseline="0" err="1"/>
              <a:t>Biological</a:t>
            </a:r>
            <a:r>
              <a:rPr lang="it-IT" b="1" baseline="0"/>
              <a:t> Dose</a:t>
            </a:r>
            <a:endParaRPr lang="it-IT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2549671257158526"/>
          <c:y val="0.2368047568383797"/>
          <c:w val="0.54429893210554581"/>
          <c:h val="0.53005601751087972"/>
        </c:manualLayout>
      </c:layout>
      <c:lineChart>
        <c:grouping val="standard"/>
        <c:varyColors val="0"/>
        <c:ser>
          <c:idx val="0"/>
          <c:order val="0"/>
          <c:tx>
            <c:strRef>
              <c:f>[Pasquale_lateralshift1.xlsx]Foglio5!$A$1</c:f>
              <c:strCache>
                <c:ptCount val="1"/>
                <c:pt idx="0">
                  <c:v>0 mm</c:v>
                </c:pt>
              </c:strCache>
            </c:strRef>
          </c:tx>
          <c:spPr>
            <a:ln w="28575" cap="rnd">
              <a:solidFill>
                <a:schemeClr val="accent1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[Pasquale_lateralshift1.xlsx]Foglio5!$A$2:$A$401</c:f>
              <c:numCache>
                <c:formatCode>General</c:formatCode>
                <c:ptCount val="400"/>
                <c:pt idx="0">
                  <c:v>0.33010400000000001</c:v>
                </c:pt>
                <c:pt idx="1">
                  <c:v>0.32859899999999997</c:v>
                </c:pt>
                <c:pt idx="2">
                  <c:v>0.33622000000000002</c:v>
                </c:pt>
                <c:pt idx="3">
                  <c:v>0.332289</c:v>
                </c:pt>
                <c:pt idx="4">
                  <c:v>0.337092</c:v>
                </c:pt>
                <c:pt idx="5">
                  <c:v>0.33856000000000003</c:v>
                </c:pt>
                <c:pt idx="6">
                  <c:v>0.337424</c:v>
                </c:pt>
                <c:pt idx="7">
                  <c:v>0.34321000000000002</c:v>
                </c:pt>
                <c:pt idx="8">
                  <c:v>0.34332000000000001</c:v>
                </c:pt>
                <c:pt idx="9">
                  <c:v>0.35492600000000002</c:v>
                </c:pt>
                <c:pt idx="10">
                  <c:v>0.34789199999999998</c:v>
                </c:pt>
                <c:pt idx="11">
                  <c:v>0.34964000000000001</c:v>
                </c:pt>
                <c:pt idx="12">
                  <c:v>0.36384300000000003</c:v>
                </c:pt>
                <c:pt idx="13">
                  <c:v>0.35622100000000001</c:v>
                </c:pt>
                <c:pt idx="14">
                  <c:v>0.36782199999999998</c:v>
                </c:pt>
                <c:pt idx="15">
                  <c:v>0.38301299999999999</c:v>
                </c:pt>
                <c:pt idx="16">
                  <c:v>0.40217999999999998</c:v>
                </c:pt>
                <c:pt idx="17">
                  <c:v>0.367919</c:v>
                </c:pt>
                <c:pt idx="18">
                  <c:v>0.34442200000000001</c:v>
                </c:pt>
                <c:pt idx="19">
                  <c:v>0.345634</c:v>
                </c:pt>
                <c:pt idx="20">
                  <c:v>0.34751599999999999</c:v>
                </c:pt>
                <c:pt idx="21">
                  <c:v>0.35719400000000001</c:v>
                </c:pt>
                <c:pt idx="22">
                  <c:v>0.35944999999999999</c:v>
                </c:pt>
                <c:pt idx="23">
                  <c:v>0.36055599999999999</c:v>
                </c:pt>
                <c:pt idx="24">
                  <c:v>0.35551300000000002</c:v>
                </c:pt>
                <c:pt idx="25">
                  <c:v>0.36283100000000001</c:v>
                </c:pt>
                <c:pt idx="26">
                  <c:v>0.36205999999999999</c:v>
                </c:pt>
                <c:pt idx="27">
                  <c:v>0.365954</c:v>
                </c:pt>
                <c:pt idx="28">
                  <c:v>0.36763200000000001</c:v>
                </c:pt>
                <c:pt idx="29">
                  <c:v>0.36960700000000002</c:v>
                </c:pt>
                <c:pt idx="30">
                  <c:v>0.381942</c:v>
                </c:pt>
                <c:pt idx="31">
                  <c:v>0.38992599999999999</c:v>
                </c:pt>
                <c:pt idx="32">
                  <c:v>0.40104600000000001</c:v>
                </c:pt>
                <c:pt idx="33">
                  <c:v>0.39188299999999998</c:v>
                </c:pt>
                <c:pt idx="34">
                  <c:v>0.431253</c:v>
                </c:pt>
                <c:pt idx="35">
                  <c:v>0.39532600000000001</c:v>
                </c:pt>
                <c:pt idx="36">
                  <c:v>0.40207999999999999</c:v>
                </c:pt>
                <c:pt idx="37">
                  <c:v>0.35775000000000001</c:v>
                </c:pt>
                <c:pt idx="38">
                  <c:v>0.36781599999999998</c:v>
                </c:pt>
                <c:pt idx="39">
                  <c:v>0.36992199999999997</c:v>
                </c:pt>
                <c:pt idx="40">
                  <c:v>0.36529699999999998</c:v>
                </c:pt>
                <c:pt idx="41">
                  <c:v>0.365707</c:v>
                </c:pt>
                <c:pt idx="42">
                  <c:v>0.367421</c:v>
                </c:pt>
                <c:pt idx="43">
                  <c:v>0.368585</c:v>
                </c:pt>
                <c:pt idx="44">
                  <c:v>0.37143100000000001</c:v>
                </c:pt>
                <c:pt idx="45">
                  <c:v>0.380442</c:v>
                </c:pt>
                <c:pt idx="46">
                  <c:v>0.38767499999999999</c:v>
                </c:pt>
                <c:pt idx="47">
                  <c:v>0.40079399999999998</c:v>
                </c:pt>
                <c:pt idx="48">
                  <c:v>0.46032899999999999</c:v>
                </c:pt>
                <c:pt idx="49">
                  <c:v>0.40794399999999997</c:v>
                </c:pt>
                <c:pt idx="50">
                  <c:v>0.435363</c:v>
                </c:pt>
                <c:pt idx="51">
                  <c:v>0.387658</c:v>
                </c:pt>
                <c:pt idx="52">
                  <c:v>0.38381700000000002</c:v>
                </c:pt>
                <c:pt idx="53">
                  <c:v>0.39010400000000001</c:v>
                </c:pt>
                <c:pt idx="54">
                  <c:v>0.38874500000000001</c:v>
                </c:pt>
                <c:pt idx="55">
                  <c:v>0.38831100000000002</c:v>
                </c:pt>
                <c:pt idx="56">
                  <c:v>0.40802500000000003</c:v>
                </c:pt>
                <c:pt idx="57">
                  <c:v>0.40383599999999997</c:v>
                </c:pt>
                <c:pt idx="58">
                  <c:v>0.41368899999999997</c:v>
                </c:pt>
                <c:pt idx="59">
                  <c:v>0.43396400000000002</c:v>
                </c:pt>
                <c:pt idx="60">
                  <c:v>0.44951999999999998</c:v>
                </c:pt>
                <c:pt idx="61">
                  <c:v>0.48013600000000001</c:v>
                </c:pt>
                <c:pt idx="62">
                  <c:v>0.52017199999999997</c:v>
                </c:pt>
                <c:pt idx="63">
                  <c:v>0.45617600000000003</c:v>
                </c:pt>
                <c:pt idx="64">
                  <c:v>0.43083399999999999</c:v>
                </c:pt>
                <c:pt idx="65">
                  <c:v>0.42419899999999999</c:v>
                </c:pt>
                <c:pt idx="66">
                  <c:v>0.43711100000000003</c:v>
                </c:pt>
                <c:pt idx="67">
                  <c:v>0.44204399999999999</c:v>
                </c:pt>
                <c:pt idx="68">
                  <c:v>0.45606400000000002</c:v>
                </c:pt>
                <c:pt idx="69">
                  <c:v>0.434616</c:v>
                </c:pt>
                <c:pt idx="70">
                  <c:v>0.44381399999999999</c:v>
                </c:pt>
                <c:pt idx="71">
                  <c:v>0.466117</c:v>
                </c:pt>
                <c:pt idx="72">
                  <c:v>0.42528199999999999</c:v>
                </c:pt>
                <c:pt idx="73">
                  <c:v>0.63365700000000003</c:v>
                </c:pt>
                <c:pt idx="74">
                  <c:v>0.35811900000000002</c:v>
                </c:pt>
                <c:pt idx="75">
                  <c:v>0.35449799999999998</c:v>
                </c:pt>
                <c:pt idx="76">
                  <c:v>0.35692000000000002</c:v>
                </c:pt>
                <c:pt idx="77">
                  <c:v>0.36805599999999999</c:v>
                </c:pt>
                <c:pt idx="78">
                  <c:v>0.36611500000000002</c:v>
                </c:pt>
                <c:pt idx="79">
                  <c:v>0.36064600000000002</c:v>
                </c:pt>
                <c:pt idx="80">
                  <c:v>0.36669800000000002</c:v>
                </c:pt>
                <c:pt idx="81">
                  <c:v>0.36482300000000001</c:v>
                </c:pt>
                <c:pt idx="82">
                  <c:v>0.357433</c:v>
                </c:pt>
                <c:pt idx="83">
                  <c:v>0.363597</c:v>
                </c:pt>
                <c:pt idx="84">
                  <c:v>0.369811</c:v>
                </c:pt>
                <c:pt idx="85">
                  <c:v>0.36964000000000002</c:v>
                </c:pt>
                <c:pt idx="86">
                  <c:v>0.373778</c:v>
                </c:pt>
                <c:pt idx="87">
                  <c:v>0.36346000000000001</c:v>
                </c:pt>
                <c:pt idx="88">
                  <c:v>0.37248599999999998</c:v>
                </c:pt>
                <c:pt idx="89">
                  <c:v>0.38156000000000001</c:v>
                </c:pt>
                <c:pt idx="90">
                  <c:v>0.37603599999999998</c:v>
                </c:pt>
                <c:pt idx="91">
                  <c:v>0.38420900000000002</c:v>
                </c:pt>
                <c:pt idx="92">
                  <c:v>0.36982700000000002</c:v>
                </c:pt>
                <c:pt idx="93">
                  <c:v>0.38320799999999999</c:v>
                </c:pt>
                <c:pt idx="94">
                  <c:v>0.447772</c:v>
                </c:pt>
                <c:pt idx="95">
                  <c:v>0.38965499999999997</c:v>
                </c:pt>
                <c:pt idx="96">
                  <c:v>0.37557000000000001</c:v>
                </c:pt>
                <c:pt idx="97">
                  <c:v>0.39426699999999998</c:v>
                </c:pt>
                <c:pt idx="98">
                  <c:v>0.39222099999999999</c:v>
                </c:pt>
                <c:pt idx="99">
                  <c:v>0.53450900000000001</c:v>
                </c:pt>
                <c:pt idx="100">
                  <c:v>0.441832</c:v>
                </c:pt>
                <c:pt idx="101">
                  <c:v>0.39719100000000002</c:v>
                </c:pt>
                <c:pt idx="102">
                  <c:v>0.40407399999999999</c:v>
                </c:pt>
                <c:pt idx="103">
                  <c:v>0.40606300000000001</c:v>
                </c:pt>
                <c:pt idx="104">
                  <c:v>0.40698299999999998</c:v>
                </c:pt>
                <c:pt idx="105">
                  <c:v>0.41588999999999998</c:v>
                </c:pt>
                <c:pt idx="106">
                  <c:v>0.41740699999999997</c:v>
                </c:pt>
                <c:pt idx="107">
                  <c:v>0.41487299999999999</c:v>
                </c:pt>
                <c:pt idx="108">
                  <c:v>0.41000399999999998</c:v>
                </c:pt>
                <c:pt idx="109">
                  <c:v>0.42579899999999998</c:v>
                </c:pt>
                <c:pt idx="110">
                  <c:v>0.42288500000000001</c:v>
                </c:pt>
                <c:pt idx="111">
                  <c:v>0.43163099999999999</c:v>
                </c:pt>
                <c:pt idx="112">
                  <c:v>0.42462299999999997</c:v>
                </c:pt>
                <c:pt idx="113">
                  <c:v>0.43523699999999999</c:v>
                </c:pt>
                <c:pt idx="114">
                  <c:v>0.43736599999999998</c:v>
                </c:pt>
                <c:pt idx="115">
                  <c:v>0.45405000000000001</c:v>
                </c:pt>
                <c:pt idx="116">
                  <c:v>0.45325500000000002</c:v>
                </c:pt>
                <c:pt idx="117">
                  <c:v>0.47972399999999998</c:v>
                </c:pt>
                <c:pt idx="118">
                  <c:v>0.434919</c:v>
                </c:pt>
                <c:pt idx="119">
                  <c:v>0.45320700000000003</c:v>
                </c:pt>
                <c:pt idx="120">
                  <c:v>0.444934</c:v>
                </c:pt>
                <c:pt idx="121">
                  <c:v>0.49630800000000003</c:v>
                </c:pt>
                <c:pt idx="122">
                  <c:v>0.50203200000000003</c:v>
                </c:pt>
                <c:pt idx="123">
                  <c:v>0.48686400000000002</c:v>
                </c:pt>
                <c:pt idx="124">
                  <c:v>0.43282900000000002</c:v>
                </c:pt>
                <c:pt idx="125">
                  <c:v>0.428365</c:v>
                </c:pt>
                <c:pt idx="126">
                  <c:v>0.43581199999999998</c:v>
                </c:pt>
                <c:pt idx="127">
                  <c:v>0.433479</c:v>
                </c:pt>
                <c:pt idx="128">
                  <c:v>0.43172700000000003</c:v>
                </c:pt>
                <c:pt idx="129">
                  <c:v>0.43551299999999998</c:v>
                </c:pt>
                <c:pt idx="130">
                  <c:v>0.44172499999999998</c:v>
                </c:pt>
                <c:pt idx="131">
                  <c:v>0.44997700000000002</c:v>
                </c:pt>
                <c:pt idx="132">
                  <c:v>0.474746</c:v>
                </c:pt>
                <c:pt idx="133">
                  <c:v>0.43724299999999999</c:v>
                </c:pt>
                <c:pt idx="134">
                  <c:v>0.42052200000000001</c:v>
                </c:pt>
                <c:pt idx="135">
                  <c:v>0.43787900000000002</c:v>
                </c:pt>
                <c:pt idx="136">
                  <c:v>0.42803000000000002</c:v>
                </c:pt>
                <c:pt idx="137">
                  <c:v>0.44476100000000002</c:v>
                </c:pt>
                <c:pt idx="138">
                  <c:v>0.43457200000000001</c:v>
                </c:pt>
                <c:pt idx="139">
                  <c:v>0.42548999999999998</c:v>
                </c:pt>
                <c:pt idx="140">
                  <c:v>0.441826</c:v>
                </c:pt>
                <c:pt idx="141">
                  <c:v>0.43979299999999999</c:v>
                </c:pt>
                <c:pt idx="142">
                  <c:v>0.45371499999999998</c:v>
                </c:pt>
                <c:pt idx="143">
                  <c:v>0.45245299999999999</c:v>
                </c:pt>
                <c:pt idx="144">
                  <c:v>0.45564700000000002</c:v>
                </c:pt>
                <c:pt idx="145">
                  <c:v>0.45289299999999999</c:v>
                </c:pt>
                <c:pt idx="146">
                  <c:v>0.44762200000000002</c:v>
                </c:pt>
                <c:pt idx="147">
                  <c:v>0.44483400000000001</c:v>
                </c:pt>
                <c:pt idx="148">
                  <c:v>0.454789</c:v>
                </c:pt>
                <c:pt idx="149">
                  <c:v>0.45125500000000002</c:v>
                </c:pt>
                <c:pt idx="150">
                  <c:v>0.460142</c:v>
                </c:pt>
                <c:pt idx="151">
                  <c:v>0.475352</c:v>
                </c:pt>
                <c:pt idx="152">
                  <c:v>0.46986800000000001</c:v>
                </c:pt>
                <c:pt idx="153">
                  <c:v>0.46904400000000002</c:v>
                </c:pt>
                <c:pt idx="154">
                  <c:v>0.47447800000000001</c:v>
                </c:pt>
                <c:pt idx="155">
                  <c:v>0.52171299999999998</c:v>
                </c:pt>
                <c:pt idx="156">
                  <c:v>0.47627900000000001</c:v>
                </c:pt>
                <c:pt idx="157">
                  <c:v>0.48661399999999999</c:v>
                </c:pt>
                <c:pt idx="158">
                  <c:v>0.48432799999999998</c:v>
                </c:pt>
                <c:pt idx="159">
                  <c:v>0.48404700000000001</c:v>
                </c:pt>
                <c:pt idx="160">
                  <c:v>0.49542999999999998</c:v>
                </c:pt>
                <c:pt idx="161">
                  <c:v>0.493589</c:v>
                </c:pt>
                <c:pt idx="162">
                  <c:v>0.49298999999999998</c:v>
                </c:pt>
                <c:pt idx="163">
                  <c:v>0.496141</c:v>
                </c:pt>
                <c:pt idx="164">
                  <c:v>0.49708599999999997</c:v>
                </c:pt>
                <c:pt idx="165">
                  <c:v>0.49597599999999997</c:v>
                </c:pt>
                <c:pt idx="166">
                  <c:v>0.490344</c:v>
                </c:pt>
                <c:pt idx="167">
                  <c:v>0.50454500000000002</c:v>
                </c:pt>
                <c:pt idx="168">
                  <c:v>0.51563999999999999</c:v>
                </c:pt>
                <c:pt idx="169">
                  <c:v>0.50466</c:v>
                </c:pt>
                <c:pt idx="170">
                  <c:v>0.51104799999999995</c:v>
                </c:pt>
                <c:pt idx="171">
                  <c:v>0.513181</c:v>
                </c:pt>
                <c:pt idx="172">
                  <c:v>0.52425600000000006</c:v>
                </c:pt>
                <c:pt idx="173">
                  <c:v>0.53311200000000003</c:v>
                </c:pt>
                <c:pt idx="174">
                  <c:v>0.52974900000000003</c:v>
                </c:pt>
                <c:pt idx="175">
                  <c:v>0.54916299999999996</c:v>
                </c:pt>
                <c:pt idx="176">
                  <c:v>0.53775700000000004</c:v>
                </c:pt>
                <c:pt idx="177">
                  <c:v>0.54434400000000005</c:v>
                </c:pt>
                <c:pt idx="178">
                  <c:v>0.55076400000000003</c:v>
                </c:pt>
                <c:pt idx="179">
                  <c:v>0.55724099999999999</c:v>
                </c:pt>
                <c:pt idx="180">
                  <c:v>0.56454599999999999</c:v>
                </c:pt>
                <c:pt idx="181">
                  <c:v>0.58316299999999999</c:v>
                </c:pt>
                <c:pt idx="182">
                  <c:v>0.57804699999999998</c:v>
                </c:pt>
                <c:pt idx="183">
                  <c:v>0.591835</c:v>
                </c:pt>
                <c:pt idx="184">
                  <c:v>0.59909699999999999</c:v>
                </c:pt>
                <c:pt idx="185">
                  <c:v>0.59984899999999997</c:v>
                </c:pt>
                <c:pt idx="186">
                  <c:v>0.61697900000000006</c:v>
                </c:pt>
                <c:pt idx="187">
                  <c:v>0.62634500000000004</c:v>
                </c:pt>
                <c:pt idx="188">
                  <c:v>0.59874000000000005</c:v>
                </c:pt>
                <c:pt idx="189">
                  <c:v>0.60775199999999996</c:v>
                </c:pt>
                <c:pt idx="190">
                  <c:v>0.65197099999999997</c:v>
                </c:pt>
                <c:pt idx="191">
                  <c:v>0.61570599999999998</c:v>
                </c:pt>
                <c:pt idx="192">
                  <c:v>0.62406399999999995</c:v>
                </c:pt>
                <c:pt idx="193">
                  <c:v>0.63683599999999996</c:v>
                </c:pt>
                <c:pt idx="194">
                  <c:v>0.64483599999999996</c:v>
                </c:pt>
                <c:pt idx="195">
                  <c:v>0.65941700000000003</c:v>
                </c:pt>
                <c:pt idx="196">
                  <c:v>0.69154400000000005</c:v>
                </c:pt>
                <c:pt idx="197">
                  <c:v>0.65048499999999998</c:v>
                </c:pt>
                <c:pt idx="198">
                  <c:v>0.68584699999999998</c:v>
                </c:pt>
                <c:pt idx="199">
                  <c:v>0.645428</c:v>
                </c:pt>
                <c:pt idx="200">
                  <c:v>0.65022899999999995</c:v>
                </c:pt>
                <c:pt idx="201">
                  <c:v>0.68145699999999998</c:v>
                </c:pt>
                <c:pt idx="202">
                  <c:v>0.65034800000000004</c:v>
                </c:pt>
                <c:pt idx="203">
                  <c:v>0.63454500000000003</c:v>
                </c:pt>
                <c:pt idx="204">
                  <c:v>0.64278199999999996</c:v>
                </c:pt>
                <c:pt idx="205">
                  <c:v>0.79516900000000001</c:v>
                </c:pt>
                <c:pt idx="206">
                  <c:v>0.66441399999999995</c:v>
                </c:pt>
                <c:pt idx="207">
                  <c:v>0.97761900000000002</c:v>
                </c:pt>
                <c:pt idx="208">
                  <c:v>0.88732500000000003</c:v>
                </c:pt>
                <c:pt idx="209">
                  <c:v>0.74129800000000001</c:v>
                </c:pt>
                <c:pt idx="210">
                  <c:v>0.71419699999999997</c:v>
                </c:pt>
                <c:pt idx="211">
                  <c:v>0.65099600000000002</c:v>
                </c:pt>
                <c:pt idx="212">
                  <c:v>0.64914700000000003</c:v>
                </c:pt>
                <c:pt idx="213">
                  <c:v>0.65896699999999997</c:v>
                </c:pt>
                <c:pt idx="214">
                  <c:v>0.67416600000000004</c:v>
                </c:pt>
                <c:pt idx="215">
                  <c:v>0.66992499999999999</c:v>
                </c:pt>
                <c:pt idx="216">
                  <c:v>0.67979100000000003</c:v>
                </c:pt>
                <c:pt idx="217">
                  <c:v>0.68703599999999998</c:v>
                </c:pt>
                <c:pt idx="218">
                  <c:v>0.69147800000000004</c:v>
                </c:pt>
                <c:pt idx="219">
                  <c:v>0.70442300000000002</c:v>
                </c:pt>
                <c:pt idx="220">
                  <c:v>0.70963299999999996</c:v>
                </c:pt>
                <c:pt idx="221">
                  <c:v>0.72265900000000005</c:v>
                </c:pt>
                <c:pt idx="222">
                  <c:v>0.726738</c:v>
                </c:pt>
                <c:pt idx="223">
                  <c:v>0.73729599999999995</c:v>
                </c:pt>
                <c:pt idx="224">
                  <c:v>0.74619599999999997</c:v>
                </c:pt>
                <c:pt idx="225">
                  <c:v>0.76032699999999998</c:v>
                </c:pt>
                <c:pt idx="226">
                  <c:v>0.76883299999999999</c:v>
                </c:pt>
                <c:pt idx="227">
                  <c:v>0.824762</c:v>
                </c:pt>
                <c:pt idx="228">
                  <c:v>0.78779100000000002</c:v>
                </c:pt>
                <c:pt idx="229">
                  <c:v>0.80612300000000003</c:v>
                </c:pt>
                <c:pt idx="230">
                  <c:v>0.82228599999999996</c:v>
                </c:pt>
                <c:pt idx="231">
                  <c:v>0.83613599999999999</c:v>
                </c:pt>
                <c:pt idx="232">
                  <c:v>0.84873500000000002</c:v>
                </c:pt>
                <c:pt idx="233">
                  <c:v>0.88883500000000004</c:v>
                </c:pt>
                <c:pt idx="234">
                  <c:v>0.88725900000000002</c:v>
                </c:pt>
                <c:pt idx="235">
                  <c:v>0.87722199999999995</c:v>
                </c:pt>
                <c:pt idx="236">
                  <c:v>0.92201100000000002</c:v>
                </c:pt>
                <c:pt idx="237">
                  <c:v>0.87052600000000002</c:v>
                </c:pt>
                <c:pt idx="238">
                  <c:v>0.85875699999999999</c:v>
                </c:pt>
                <c:pt idx="239">
                  <c:v>0.86917999999999995</c:v>
                </c:pt>
                <c:pt idx="240">
                  <c:v>0.88861599999999996</c:v>
                </c:pt>
                <c:pt idx="241">
                  <c:v>0.90944899999999995</c:v>
                </c:pt>
                <c:pt idx="242">
                  <c:v>0.92619899999999999</c:v>
                </c:pt>
                <c:pt idx="243">
                  <c:v>0.94898800000000005</c:v>
                </c:pt>
                <c:pt idx="244">
                  <c:v>0.97753699999999999</c:v>
                </c:pt>
                <c:pt idx="245">
                  <c:v>0.96101999999999999</c:v>
                </c:pt>
                <c:pt idx="246">
                  <c:v>0.98618899999999998</c:v>
                </c:pt>
                <c:pt idx="247">
                  <c:v>0.99547300000000005</c:v>
                </c:pt>
                <c:pt idx="248">
                  <c:v>1.0098400000000001</c:v>
                </c:pt>
                <c:pt idx="249">
                  <c:v>1.0676699999999999</c:v>
                </c:pt>
                <c:pt idx="250">
                  <c:v>1.0557799999999999</c:v>
                </c:pt>
                <c:pt idx="251">
                  <c:v>1.09446</c:v>
                </c:pt>
                <c:pt idx="252">
                  <c:v>1.1465799999999999</c:v>
                </c:pt>
                <c:pt idx="253">
                  <c:v>1.13602</c:v>
                </c:pt>
                <c:pt idx="254">
                  <c:v>1.1673500000000001</c:v>
                </c:pt>
                <c:pt idx="255">
                  <c:v>1.1941200000000001</c:v>
                </c:pt>
                <c:pt idx="256">
                  <c:v>1.23133</c:v>
                </c:pt>
                <c:pt idx="257">
                  <c:v>1.2731699999999999</c:v>
                </c:pt>
                <c:pt idx="258">
                  <c:v>1.3146599999999999</c:v>
                </c:pt>
                <c:pt idx="259">
                  <c:v>1.3648899999999999</c:v>
                </c:pt>
                <c:pt idx="260">
                  <c:v>1.4256</c:v>
                </c:pt>
                <c:pt idx="261">
                  <c:v>1.5123800000000001</c:v>
                </c:pt>
                <c:pt idx="262">
                  <c:v>1.59704</c:v>
                </c:pt>
                <c:pt idx="263">
                  <c:v>1.77092</c:v>
                </c:pt>
                <c:pt idx="264">
                  <c:v>1.78911</c:v>
                </c:pt>
                <c:pt idx="265">
                  <c:v>1.78193</c:v>
                </c:pt>
                <c:pt idx="266">
                  <c:v>1.94598</c:v>
                </c:pt>
                <c:pt idx="267">
                  <c:v>2.0042200000000001</c:v>
                </c:pt>
                <c:pt idx="268">
                  <c:v>1.96923</c:v>
                </c:pt>
                <c:pt idx="269">
                  <c:v>2.1378699999999999</c:v>
                </c:pt>
                <c:pt idx="270">
                  <c:v>2.1044900000000002</c:v>
                </c:pt>
                <c:pt idx="271">
                  <c:v>1.9944</c:v>
                </c:pt>
                <c:pt idx="272">
                  <c:v>1.99786</c:v>
                </c:pt>
                <c:pt idx="273">
                  <c:v>1.9147799999999999</c:v>
                </c:pt>
                <c:pt idx="274">
                  <c:v>1.70767</c:v>
                </c:pt>
                <c:pt idx="275">
                  <c:v>1.52189</c:v>
                </c:pt>
                <c:pt idx="276">
                  <c:v>1.27284</c:v>
                </c:pt>
                <c:pt idx="277">
                  <c:v>0.75691600000000003</c:v>
                </c:pt>
                <c:pt idx="278">
                  <c:v>0.72585999999999995</c:v>
                </c:pt>
                <c:pt idx="279">
                  <c:v>0.47315499999999999</c:v>
                </c:pt>
                <c:pt idx="280">
                  <c:v>0.34613500000000003</c:v>
                </c:pt>
                <c:pt idx="281">
                  <c:v>0.119198</c:v>
                </c:pt>
                <c:pt idx="282">
                  <c:v>6.0740000000000002E-2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D7-594A-B04D-4D5ACC05D2A0}"/>
            </c:ext>
          </c:extLst>
        </c:ser>
        <c:ser>
          <c:idx val="1"/>
          <c:order val="1"/>
          <c:tx>
            <c:strRef>
              <c:f>[Pasquale_lateralshift1.xlsx]Foglio5!$B$1</c:f>
              <c:strCache>
                <c:ptCount val="1"/>
                <c:pt idx="0">
                  <c:v>8 mm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[Pasquale_lateralshift1.xlsx]Foglio5!$B$2:$B$401</c:f>
              <c:numCache>
                <c:formatCode>General</c:formatCode>
                <c:ptCount val="400"/>
                <c:pt idx="0">
                  <c:v>0.32168200000000002</c:v>
                </c:pt>
                <c:pt idx="1">
                  <c:v>0.32922600000000002</c:v>
                </c:pt>
                <c:pt idx="2">
                  <c:v>0.33052300000000001</c:v>
                </c:pt>
                <c:pt idx="3">
                  <c:v>0.32892100000000002</c:v>
                </c:pt>
                <c:pt idx="4">
                  <c:v>0.33162399999999997</c:v>
                </c:pt>
                <c:pt idx="5">
                  <c:v>0.32786900000000002</c:v>
                </c:pt>
                <c:pt idx="6">
                  <c:v>0.332314</c:v>
                </c:pt>
                <c:pt idx="7">
                  <c:v>0.33616099999999999</c:v>
                </c:pt>
                <c:pt idx="8">
                  <c:v>0.33885399999999999</c:v>
                </c:pt>
                <c:pt idx="9">
                  <c:v>0.34070899999999998</c:v>
                </c:pt>
                <c:pt idx="10">
                  <c:v>0.340976</c:v>
                </c:pt>
                <c:pt idx="11">
                  <c:v>0.33614899999999998</c:v>
                </c:pt>
                <c:pt idx="12">
                  <c:v>0.34316799999999997</c:v>
                </c:pt>
                <c:pt idx="13">
                  <c:v>0.34427400000000002</c:v>
                </c:pt>
                <c:pt idx="14">
                  <c:v>0.35306199999999999</c:v>
                </c:pt>
                <c:pt idx="15">
                  <c:v>0.34908699999999998</c:v>
                </c:pt>
                <c:pt idx="16">
                  <c:v>0.34472599999999998</c:v>
                </c:pt>
                <c:pt idx="17">
                  <c:v>0.35932700000000001</c:v>
                </c:pt>
                <c:pt idx="18">
                  <c:v>0.35535600000000001</c:v>
                </c:pt>
                <c:pt idx="19">
                  <c:v>0.36957000000000001</c:v>
                </c:pt>
                <c:pt idx="20">
                  <c:v>0.37596600000000002</c:v>
                </c:pt>
                <c:pt idx="21">
                  <c:v>0.37722600000000001</c:v>
                </c:pt>
                <c:pt idx="22">
                  <c:v>0.38888299999999998</c:v>
                </c:pt>
                <c:pt idx="23">
                  <c:v>0.40432699999999999</c:v>
                </c:pt>
                <c:pt idx="24">
                  <c:v>0.36777500000000002</c:v>
                </c:pt>
                <c:pt idx="25">
                  <c:v>0.37363099999999999</c:v>
                </c:pt>
                <c:pt idx="26">
                  <c:v>0.37415199999999998</c:v>
                </c:pt>
                <c:pt idx="27">
                  <c:v>0.40643800000000002</c:v>
                </c:pt>
                <c:pt idx="28">
                  <c:v>0.371836</c:v>
                </c:pt>
                <c:pt idx="29">
                  <c:v>0.40315200000000001</c:v>
                </c:pt>
                <c:pt idx="30">
                  <c:v>0.32905299999999998</c:v>
                </c:pt>
                <c:pt idx="31">
                  <c:v>0.342005</c:v>
                </c:pt>
                <c:pt idx="32">
                  <c:v>0.33898899999999998</c:v>
                </c:pt>
                <c:pt idx="33">
                  <c:v>0.337557</c:v>
                </c:pt>
                <c:pt idx="34">
                  <c:v>0.337723</c:v>
                </c:pt>
                <c:pt idx="35">
                  <c:v>0.38459100000000002</c:v>
                </c:pt>
                <c:pt idx="36">
                  <c:v>0.34862799999999999</c:v>
                </c:pt>
                <c:pt idx="37">
                  <c:v>0.36101499999999997</c:v>
                </c:pt>
                <c:pt idx="38">
                  <c:v>0.371166</c:v>
                </c:pt>
                <c:pt idx="39">
                  <c:v>0.37047200000000002</c:v>
                </c:pt>
                <c:pt idx="40">
                  <c:v>0.39869399999999999</c:v>
                </c:pt>
                <c:pt idx="41">
                  <c:v>0.33862100000000001</c:v>
                </c:pt>
                <c:pt idx="42">
                  <c:v>0.34157199999999999</c:v>
                </c:pt>
                <c:pt idx="43">
                  <c:v>0.34149600000000002</c:v>
                </c:pt>
                <c:pt idx="44">
                  <c:v>0.34029300000000001</c:v>
                </c:pt>
                <c:pt idx="45">
                  <c:v>0.33668300000000001</c:v>
                </c:pt>
                <c:pt idx="46">
                  <c:v>0.34040500000000001</c:v>
                </c:pt>
                <c:pt idx="47">
                  <c:v>0.34233799999999998</c:v>
                </c:pt>
                <c:pt idx="48">
                  <c:v>0.340167</c:v>
                </c:pt>
                <c:pt idx="49">
                  <c:v>0.35449700000000001</c:v>
                </c:pt>
                <c:pt idx="50">
                  <c:v>0.347549</c:v>
                </c:pt>
                <c:pt idx="51">
                  <c:v>0.34861599999999998</c:v>
                </c:pt>
                <c:pt idx="52">
                  <c:v>0.35386899999999999</c:v>
                </c:pt>
                <c:pt idx="53">
                  <c:v>0.35285100000000003</c:v>
                </c:pt>
                <c:pt idx="54">
                  <c:v>0.35125699999999999</c:v>
                </c:pt>
                <c:pt idx="55">
                  <c:v>0.34900700000000001</c:v>
                </c:pt>
                <c:pt idx="56">
                  <c:v>0.36038700000000001</c:v>
                </c:pt>
                <c:pt idx="57">
                  <c:v>0.360234</c:v>
                </c:pt>
                <c:pt idx="58">
                  <c:v>0.34445700000000001</c:v>
                </c:pt>
                <c:pt idx="59">
                  <c:v>0.36751499999999998</c:v>
                </c:pt>
                <c:pt idx="60">
                  <c:v>0.35591099999999998</c:v>
                </c:pt>
                <c:pt idx="61">
                  <c:v>0.3604</c:v>
                </c:pt>
                <c:pt idx="62">
                  <c:v>0.36218899999999998</c:v>
                </c:pt>
                <c:pt idx="63">
                  <c:v>0.36010999999999999</c:v>
                </c:pt>
                <c:pt idx="64">
                  <c:v>0.36607600000000001</c:v>
                </c:pt>
                <c:pt idx="65">
                  <c:v>0.36768499999999998</c:v>
                </c:pt>
                <c:pt idx="66">
                  <c:v>0.376222</c:v>
                </c:pt>
                <c:pt idx="67">
                  <c:v>0.36649799999999999</c:v>
                </c:pt>
                <c:pt idx="68">
                  <c:v>0.36762</c:v>
                </c:pt>
                <c:pt idx="69">
                  <c:v>0.37885999999999997</c:v>
                </c:pt>
                <c:pt idx="70">
                  <c:v>0.37836999999999998</c:v>
                </c:pt>
                <c:pt idx="71">
                  <c:v>0.37395</c:v>
                </c:pt>
                <c:pt idx="72">
                  <c:v>0.37199300000000002</c:v>
                </c:pt>
                <c:pt idx="73">
                  <c:v>0.421014</c:v>
                </c:pt>
                <c:pt idx="74">
                  <c:v>0.40129900000000002</c:v>
                </c:pt>
                <c:pt idx="75">
                  <c:v>0.38556800000000002</c:v>
                </c:pt>
                <c:pt idx="76">
                  <c:v>0.38664399999999999</c:v>
                </c:pt>
                <c:pt idx="77">
                  <c:v>0.38680399999999998</c:v>
                </c:pt>
                <c:pt idx="78">
                  <c:v>0.399113</c:v>
                </c:pt>
                <c:pt idx="79">
                  <c:v>0.396173</c:v>
                </c:pt>
                <c:pt idx="80">
                  <c:v>0.40146500000000002</c:v>
                </c:pt>
                <c:pt idx="81">
                  <c:v>0.40587200000000001</c:v>
                </c:pt>
                <c:pt idx="82">
                  <c:v>0.428261</c:v>
                </c:pt>
                <c:pt idx="83">
                  <c:v>0.39578799999999997</c:v>
                </c:pt>
                <c:pt idx="84">
                  <c:v>0.40034700000000001</c:v>
                </c:pt>
                <c:pt idx="85">
                  <c:v>0.39672800000000003</c:v>
                </c:pt>
                <c:pt idx="86">
                  <c:v>0.40619899999999998</c:v>
                </c:pt>
                <c:pt idx="87">
                  <c:v>0.409607</c:v>
                </c:pt>
                <c:pt idx="88">
                  <c:v>0.42338799999999999</c:v>
                </c:pt>
                <c:pt idx="89">
                  <c:v>0.44108599999999998</c:v>
                </c:pt>
                <c:pt idx="90">
                  <c:v>0.42470200000000002</c:v>
                </c:pt>
                <c:pt idx="91">
                  <c:v>0.458538</c:v>
                </c:pt>
                <c:pt idx="92">
                  <c:v>0.47621200000000002</c:v>
                </c:pt>
                <c:pt idx="93">
                  <c:v>0.46889900000000001</c:v>
                </c:pt>
                <c:pt idx="94">
                  <c:v>0.41804599999999997</c:v>
                </c:pt>
                <c:pt idx="95">
                  <c:v>0.438363</c:v>
                </c:pt>
                <c:pt idx="96">
                  <c:v>0.44889800000000002</c:v>
                </c:pt>
                <c:pt idx="97">
                  <c:v>0.40736499999999998</c:v>
                </c:pt>
                <c:pt idx="98">
                  <c:v>0.41571999999999998</c:v>
                </c:pt>
                <c:pt idx="99">
                  <c:v>0.40674100000000002</c:v>
                </c:pt>
                <c:pt idx="100">
                  <c:v>0.412827</c:v>
                </c:pt>
                <c:pt idx="101">
                  <c:v>0.41195199999999998</c:v>
                </c:pt>
                <c:pt idx="102">
                  <c:v>0.41911199999999998</c:v>
                </c:pt>
                <c:pt idx="103">
                  <c:v>0.417875</c:v>
                </c:pt>
                <c:pt idx="104">
                  <c:v>0.42891800000000002</c:v>
                </c:pt>
                <c:pt idx="105">
                  <c:v>0.43151699999999998</c:v>
                </c:pt>
                <c:pt idx="106">
                  <c:v>0.43751299999999999</c:v>
                </c:pt>
                <c:pt idx="107">
                  <c:v>0.43807299999999999</c:v>
                </c:pt>
                <c:pt idx="108">
                  <c:v>0.48955700000000002</c:v>
                </c:pt>
                <c:pt idx="109">
                  <c:v>0.50965899999999997</c:v>
                </c:pt>
                <c:pt idx="110">
                  <c:v>0.46064899999999998</c:v>
                </c:pt>
                <c:pt idx="111">
                  <c:v>0.45761200000000002</c:v>
                </c:pt>
                <c:pt idx="112">
                  <c:v>0.52756999999999998</c:v>
                </c:pt>
                <c:pt idx="113">
                  <c:v>0.45023600000000003</c:v>
                </c:pt>
                <c:pt idx="114">
                  <c:v>0.41817399999999999</c:v>
                </c:pt>
                <c:pt idx="115">
                  <c:v>0.41449999999999998</c:v>
                </c:pt>
                <c:pt idx="116">
                  <c:v>0.43306</c:v>
                </c:pt>
                <c:pt idx="117">
                  <c:v>0.42269000000000001</c:v>
                </c:pt>
                <c:pt idx="118">
                  <c:v>0.421767</c:v>
                </c:pt>
                <c:pt idx="119">
                  <c:v>0.43023299999999998</c:v>
                </c:pt>
                <c:pt idx="120">
                  <c:v>0.43502299999999999</c:v>
                </c:pt>
                <c:pt idx="121">
                  <c:v>0.43182900000000002</c:v>
                </c:pt>
                <c:pt idx="122">
                  <c:v>0.45224700000000001</c:v>
                </c:pt>
                <c:pt idx="123">
                  <c:v>0.45064700000000002</c:v>
                </c:pt>
                <c:pt idx="124">
                  <c:v>0.44356899999999999</c:v>
                </c:pt>
                <c:pt idx="125">
                  <c:v>0.45167299999999999</c:v>
                </c:pt>
                <c:pt idx="126">
                  <c:v>0.44878400000000002</c:v>
                </c:pt>
                <c:pt idx="127">
                  <c:v>0.45171499999999998</c:v>
                </c:pt>
                <c:pt idx="128">
                  <c:v>0.45274799999999998</c:v>
                </c:pt>
                <c:pt idx="129">
                  <c:v>0.45979399999999998</c:v>
                </c:pt>
                <c:pt idx="130">
                  <c:v>0.453096</c:v>
                </c:pt>
                <c:pt idx="131">
                  <c:v>0.45527600000000001</c:v>
                </c:pt>
                <c:pt idx="132">
                  <c:v>0.46006599999999997</c:v>
                </c:pt>
                <c:pt idx="133">
                  <c:v>0.47190100000000001</c:v>
                </c:pt>
                <c:pt idx="134">
                  <c:v>0.47240100000000002</c:v>
                </c:pt>
                <c:pt idx="135">
                  <c:v>0.469696</c:v>
                </c:pt>
                <c:pt idx="136">
                  <c:v>0.47847400000000001</c:v>
                </c:pt>
                <c:pt idx="137">
                  <c:v>0.470138</c:v>
                </c:pt>
                <c:pt idx="138">
                  <c:v>0.48886400000000002</c:v>
                </c:pt>
                <c:pt idx="139">
                  <c:v>0.48370000000000002</c:v>
                </c:pt>
                <c:pt idx="140">
                  <c:v>0.491394</c:v>
                </c:pt>
                <c:pt idx="141">
                  <c:v>0.488149</c:v>
                </c:pt>
                <c:pt idx="142">
                  <c:v>0.508992</c:v>
                </c:pt>
                <c:pt idx="143">
                  <c:v>0.51234500000000005</c:v>
                </c:pt>
                <c:pt idx="144">
                  <c:v>0.52740799999999999</c:v>
                </c:pt>
                <c:pt idx="145">
                  <c:v>0.50034400000000001</c:v>
                </c:pt>
                <c:pt idx="146">
                  <c:v>0.50046199999999996</c:v>
                </c:pt>
                <c:pt idx="147">
                  <c:v>0.50322699999999998</c:v>
                </c:pt>
                <c:pt idx="148">
                  <c:v>0.49977199999999999</c:v>
                </c:pt>
                <c:pt idx="149">
                  <c:v>0.49948300000000001</c:v>
                </c:pt>
                <c:pt idx="150">
                  <c:v>0.50636000000000003</c:v>
                </c:pt>
                <c:pt idx="151">
                  <c:v>0.5091</c:v>
                </c:pt>
                <c:pt idx="152">
                  <c:v>0.51910500000000004</c:v>
                </c:pt>
                <c:pt idx="153">
                  <c:v>0.52646700000000002</c:v>
                </c:pt>
                <c:pt idx="154">
                  <c:v>0.52198699999999998</c:v>
                </c:pt>
                <c:pt idx="155">
                  <c:v>0.58540599999999998</c:v>
                </c:pt>
                <c:pt idx="156">
                  <c:v>0.56193199999999999</c:v>
                </c:pt>
                <c:pt idx="157">
                  <c:v>0.57552499999999995</c:v>
                </c:pt>
                <c:pt idx="158">
                  <c:v>0.52634300000000001</c:v>
                </c:pt>
                <c:pt idx="159">
                  <c:v>0.53358399999999995</c:v>
                </c:pt>
                <c:pt idx="160">
                  <c:v>0.53734999999999999</c:v>
                </c:pt>
                <c:pt idx="161">
                  <c:v>0.53737400000000002</c:v>
                </c:pt>
                <c:pt idx="162">
                  <c:v>0.55535100000000004</c:v>
                </c:pt>
                <c:pt idx="163">
                  <c:v>0.555315</c:v>
                </c:pt>
                <c:pt idx="164">
                  <c:v>0.57132400000000005</c:v>
                </c:pt>
                <c:pt idx="165">
                  <c:v>0.586951</c:v>
                </c:pt>
                <c:pt idx="166">
                  <c:v>0.62768400000000002</c:v>
                </c:pt>
                <c:pt idx="167">
                  <c:v>0.59874099999999997</c:v>
                </c:pt>
                <c:pt idx="168">
                  <c:v>0.55798899999999996</c:v>
                </c:pt>
                <c:pt idx="169">
                  <c:v>0.55256400000000006</c:v>
                </c:pt>
                <c:pt idx="170">
                  <c:v>0.58364199999999999</c:v>
                </c:pt>
                <c:pt idx="171">
                  <c:v>0.54764100000000004</c:v>
                </c:pt>
                <c:pt idx="172">
                  <c:v>0.56044700000000003</c:v>
                </c:pt>
                <c:pt idx="173">
                  <c:v>0.55595300000000003</c:v>
                </c:pt>
                <c:pt idx="174">
                  <c:v>0.558423</c:v>
                </c:pt>
                <c:pt idx="175">
                  <c:v>0.55985499999999999</c:v>
                </c:pt>
                <c:pt idx="176">
                  <c:v>0.57698300000000002</c:v>
                </c:pt>
                <c:pt idx="177">
                  <c:v>0.58041799999999999</c:v>
                </c:pt>
                <c:pt idx="178">
                  <c:v>0.60931800000000003</c:v>
                </c:pt>
                <c:pt idx="179">
                  <c:v>0.55414699999999995</c:v>
                </c:pt>
                <c:pt idx="180">
                  <c:v>0.59632600000000002</c:v>
                </c:pt>
                <c:pt idx="181">
                  <c:v>0.60100699999999996</c:v>
                </c:pt>
                <c:pt idx="182">
                  <c:v>0.60992299999999999</c:v>
                </c:pt>
                <c:pt idx="183">
                  <c:v>0.64917899999999995</c:v>
                </c:pt>
                <c:pt idx="184">
                  <c:v>0.601553</c:v>
                </c:pt>
                <c:pt idx="185">
                  <c:v>0.60957099999999997</c:v>
                </c:pt>
                <c:pt idx="186">
                  <c:v>0.63674799999999998</c:v>
                </c:pt>
                <c:pt idx="187">
                  <c:v>0.59304500000000004</c:v>
                </c:pt>
                <c:pt idx="188">
                  <c:v>0.59819900000000004</c:v>
                </c:pt>
                <c:pt idx="189">
                  <c:v>0.60185500000000003</c:v>
                </c:pt>
                <c:pt idx="190">
                  <c:v>0.61010399999999998</c:v>
                </c:pt>
                <c:pt idx="191">
                  <c:v>0.60642399999999996</c:v>
                </c:pt>
                <c:pt idx="192">
                  <c:v>0.62330600000000003</c:v>
                </c:pt>
                <c:pt idx="193">
                  <c:v>0.63370599999999999</c:v>
                </c:pt>
                <c:pt idx="194">
                  <c:v>0.63689499999999999</c:v>
                </c:pt>
                <c:pt idx="195">
                  <c:v>0.65254299999999998</c:v>
                </c:pt>
                <c:pt idx="196">
                  <c:v>0.686002</c:v>
                </c:pt>
                <c:pt idx="197">
                  <c:v>0.65973899999999996</c:v>
                </c:pt>
                <c:pt idx="198">
                  <c:v>0.650478</c:v>
                </c:pt>
                <c:pt idx="199">
                  <c:v>0.66981999999999997</c:v>
                </c:pt>
                <c:pt idx="200">
                  <c:v>0.69249300000000003</c:v>
                </c:pt>
                <c:pt idx="201">
                  <c:v>0.71629699999999996</c:v>
                </c:pt>
                <c:pt idx="202">
                  <c:v>0.67750100000000002</c:v>
                </c:pt>
                <c:pt idx="203">
                  <c:v>0.69467100000000004</c:v>
                </c:pt>
                <c:pt idx="204">
                  <c:v>0.72660800000000003</c:v>
                </c:pt>
                <c:pt idx="205">
                  <c:v>0.70831299999999997</c:v>
                </c:pt>
                <c:pt idx="206">
                  <c:v>0.66699200000000003</c:v>
                </c:pt>
                <c:pt idx="207">
                  <c:v>0.69600600000000001</c:v>
                </c:pt>
                <c:pt idx="208">
                  <c:v>0.72634500000000002</c:v>
                </c:pt>
                <c:pt idx="209">
                  <c:v>0.68398199999999998</c:v>
                </c:pt>
                <c:pt idx="210">
                  <c:v>0.68581099999999995</c:v>
                </c:pt>
                <c:pt idx="211">
                  <c:v>0.72630799999999995</c:v>
                </c:pt>
                <c:pt idx="212">
                  <c:v>0.68386599999999997</c:v>
                </c:pt>
                <c:pt idx="213">
                  <c:v>0.68889999999999996</c:v>
                </c:pt>
                <c:pt idx="214">
                  <c:v>0.70331900000000003</c:v>
                </c:pt>
                <c:pt idx="215">
                  <c:v>0.720109</c:v>
                </c:pt>
                <c:pt idx="216">
                  <c:v>0.746363</c:v>
                </c:pt>
                <c:pt idx="217">
                  <c:v>0.73312999999999995</c:v>
                </c:pt>
                <c:pt idx="218">
                  <c:v>0.70055800000000001</c:v>
                </c:pt>
                <c:pt idx="219">
                  <c:v>0.71450899999999995</c:v>
                </c:pt>
                <c:pt idx="220">
                  <c:v>0.71080600000000005</c:v>
                </c:pt>
                <c:pt idx="221">
                  <c:v>0.72757099999999997</c:v>
                </c:pt>
                <c:pt idx="222">
                  <c:v>0.73515600000000003</c:v>
                </c:pt>
                <c:pt idx="223">
                  <c:v>0.74209199999999997</c:v>
                </c:pt>
                <c:pt idx="224">
                  <c:v>0.75222599999999995</c:v>
                </c:pt>
                <c:pt idx="225">
                  <c:v>0.76681500000000002</c:v>
                </c:pt>
                <c:pt idx="226">
                  <c:v>0.77842500000000003</c:v>
                </c:pt>
                <c:pt idx="227">
                  <c:v>0.79003699999999999</c:v>
                </c:pt>
                <c:pt idx="228">
                  <c:v>0.79403000000000001</c:v>
                </c:pt>
                <c:pt idx="229">
                  <c:v>0.80261400000000005</c:v>
                </c:pt>
                <c:pt idx="230">
                  <c:v>0.80923800000000001</c:v>
                </c:pt>
                <c:pt idx="231">
                  <c:v>0.84424699999999997</c:v>
                </c:pt>
                <c:pt idx="232">
                  <c:v>0.85871299999999995</c:v>
                </c:pt>
                <c:pt idx="233">
                  <c:v>0.85696799999999995</c:v>
                </c:pt>
                <c:pt idx="234">
                  <c:v>0.89544299999999999</c:v>
                </c:pt>
                <c:pt idx="235">
                  <c:v>0.92189500000000002</c:v>
                </c:pt>
                <c:pt idx="236">
                  <c:v>0.96701099999999995</c:v>
                </c:pt>
                <c:pt idx="237">
                  <c:v>0.97429100000000002</c:v>
                </c:pt>
                <c:pt idx="238">
                  <c:v>0.97461200000000003</c:v>
                </c:pt>
                <c:pt idx="239">
                  <c:v>0.99252300000000004</c:v>
                </c:pt>
                <c:pt idx="240">
                  <c:v>0.977074</c:v>
                </c:pt>
                <c:pt idx="241">
                  <c:v>0.92495700000000003</c:v>
                </c:pt>
                <c:pt idx="242">
                  <c:v>0.94986099999999996</c:v>
                </c:pt>
                <c:pt idx="243">
                  <c:v>0.95022799999999996</c:v>
                </c:pt>
                <c:pt idx="244">
                  <c:v>0.95263600000000004</c:v>
                </c:pt>
                <c:pt idx="245">
                  <c:v>0.97197100000000003</c:v>
                </c:pt>
                <c:pt idx="246">
                  <c:v>1.00237</c:v>
                </c:pt>
                <c:pt idx="247">
                  <c:v>1.01223</c:v>
                </c:pt>
                <c:pt idx="248">
                  <c:v>1.0559400000000001</c:v>
                </c:pt>
                <c:pt idx="249">
                  <c:v>1.09901</c:v>
                </c:pt>
                <c:pt idx="250">
                  <c:v>1.1133599999999999</c:v>
                </c:pt>
                <c:pt idx="251">
                  <c:v>1.13839</c:v>
                </c:pt>
                <c:pt idx="252">
                  <c:v>1.12985</c:v>
                </c:pt>
                <c:pt idx="253">
                  <c:v>1.11995</c:v>
                </c:pt>
                <c:pt idx="254">
                  <c:v>1.14899</c:v>
                </c:pt>
                <c:pt idx="255">
                  <c:v>1.1814</c:v>
                </c:pt>
                <c:pt idx="256">
                  <c:v>1.2209000000000001</c:v>
                </c:pt>
                <c:pt idx="257">
                  <c:v>1.2630600000000001</c:v>
                </c:pt>
                <c:pt idx="258">
                  <c:v>1.3141700000000001</c:v>
                </c:pt>
                <c:pt idx="259">
                  <c:v>1.37723</c:v>
                </c:pt>
                <c:pt idx="260">
                  <c:v>1.3888199999999999</c:v>
                </c:pt>
                <c:pt idx="261">
                  <c:v>1.4552</c:v>
                </c:pt>
                <c:pt idx="262">
                  <c:v>1.53728</c:v>
                </c:pt>
                <c:pt idx="263">
                  <c:v>1.6028899999999999</c:v>
                </c:pt>
                <c:pt idx="264">
                  <c:v>1.72536</c:v>
                </c:pt>
                <c:pt idx="265">
                  <c:v>1.83684</c:v>
                </c:pt>
                <c:pt idx="266">
                  <c:v>2.0045500000000001</c:v>
                </c:pt>
                <c:pt idx="267">
                  <c:v>2.2083200000000001</c:v>
                </c:pt>
                <c:pt idx="268">
                  <c:v>2.1396899999999999</c:v>
                </c:pt>
                <c:pt idx="269">
                  <c:v>2.2398099999999999</c:v>
                </c:pt>
                <c:pt idx="270">
                  <c:v>2.1168300000000002</c:v>
                </c:pt>
                <c:pt idx="271">
                  <c:v>2.1459199999999998</c:v>
                </c:pt>
                <c:pt idx="272">
                  <c:v>1.8956500000000001</c:v>
                </c:pt>
                <c:pt idx="273">
                  <c:v>1.67405</c:v>
                </c:pt>
                <c:pt idx="274">
                  <c:v>1.4354199999999999</c:v>
                </c:pt>
                <c:pt idx="275">
                  <c:v>1.38123</c:v>
                </c:pt>
                <c:pt idx="276">
                  <c:v>0.93732899999999997</c:v>
                </c:pt>
                <c:pt idx="277">
                  <c:v>0.86505900000000002</c:v>
                </c:pt>
                <c:pt idx="278">
                  <c:v>0.427512</c:v>
                </c:pt>
                <c:pt idx="279">
                  <c:v>0.20828099999999999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D7-594A-B04D-4D5ACC05D2A0}"/>
            </c:ext>
          </c:extLst>
        </c:ser>
        <c:ser>
          <c:idx val="2"/>
          <c:order val="2"/>
          <c:tx>
            <c:strRef>
              <c:f>[Pasquale_lateralshift1.xlsx]Foglio5!$C$1</c:f>
              <c:strCache>
                <c:ptCount val="1"/>
                <c:pt idx="0">
                  <c:v>18 mm</c:v>
                </c:pt>
              </c:strCache>
            </c:strRef>
          </c:tx>
          <c:spPr>
            <a:ln w="28575" cap="rnd">
              <a:solidFill>
                <a:schemeClr val="accent1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[Pasquale_lateralshift1.xlsx]Foglio5!$C$2:$C$401</c:f>
              <c:numCache>
                <c:formatCode>General</c:formatCode>
                <c:ptCount val="400"/>
                <c:pt idx="0">
                  <c:v>0.235429</c:v>
                </c:pt>
                <c:pt idx="1">
                  <c:v>0.23221900000000001</c:v>
                </c:pt>
                <c:pt idx="2">
                  <c:v>0.23694299999999999</c:v>
                </c:pt>
                <c:pt idx="3">
                  <c:v>0.2354</c:v>
                </c:pt>
                <c:pt idx="4">
                  <c:v>0.22967099999999999</c:v>
                </c:pt>
                <c:pt idx="5">
                  <c:v>0.23588700000000001</c:v>
                </c:pt>
                <c:pt idx="6">
                  <c:v>0.236124</c:v>
                </c:pt>
                <c:pt idx="7">
                  <c:v>0.247948</c:v>
                </c:pt>
                <c:pt idx="8">
                  <c:v>0.24351800000000001</c:v>
                </c:pt>
                <c:pt idx="9">
                  <c:v>0.239897</c:v>
                </c:pt>
                <c:pt idx="10">
                  <c:v>0.244196</c:v>
                </c:pt>
                <c:pt idx="11">
                  <c:v>0.243871</c:v>
                </c:pt>
                <c:pt idx="12">
                  <c:v>0.245842</c:v>
                </c:pt>
                <c:pt idx="13">
                  <c:v>0.24856</c:v>
                </c:pt>
                <c:pt idx="14">
                  <c:v>0.24779399999999999</c:v>
                </c:pt>
                <c:pt idx="15">
                  <c:v>0.247556</c:v>
                </c:pt>
                <c:pt idx="16">
                  <c:v>0.24740899999999999</c:v>
                </c:pt>
                <c:pt idx="17">
                  <c:v>0.25164199999999998</c:v>
                </c:pt>
                <c:pt idx="18">
                  <c:v>0.24548900000000001</c:v>
                </c:pt>
                <c:pt idx="19">
                  <c:v>0.25783499999999998</c:v>
                </c:pt>
                <c:pt idx="20">
                  <c:v>0.258382</c:v>
                </c:pt>
                <c:pt idx="21">
                  <c:v>0.25880999999999998</c:v>
                </c:pt>
                <c:pt idx="22">
                  <c:v>0.25206899999999999</c:v>
                </c:pt>
                <c:pt idx="23">
                  <c:v>0.26472000000000001</c:v>
                </c:pt>
                <c:pt idx="24">
                  <c:v>0.27486899999999997</c:v>
                </c:pt>
                <c:pt idx="25">
                  <c:v>0.270486</c:v>
                </c:pt>
                <c:pt idx="26">
                  <c:v>0.30063600000000001</c:v>
                </c:pt>
                <c:pt idx="27">
                  <c:v>0.24157899999999999</c:v>
                </c:pt>
                <c:pt idx="28">
                  <c:v>0.24623900000000001</c:v>
                </c:pt>
                <c:pt idx="29">
                  <c:v>0.24924299999999999</c:v>
                </c:pt>
                <c:pt idx="30">
                  <c:v>0.24810299999999999</c:v>
                </c:pt>
                <c:pt idx="31">
                  <c:v>0.24750900000000001</c:v>
                </c:pt>
                <c:pt idx="32">
                  <c:v>0.247526</c:v>
                </c:pt>
                <c:pt idx="33">
                  <c:v>0.24549499999999999</c:v>
                </c:pt>
                <c:pt idx="34">
                  <c:v>0.24482100000000001</c:v>
                </c:pt>
                <c:pt idx="35">
                  <c:v>0.246088</c:v>
                </c:pt>
                <c:pt idx="36">
                  <c:v>0.25426500000000002</c:v>
                </c:pt>
                <c:pt idx="37">
                  <c:v>0.25687199999999999</c:v>
                </c:pt>
                <c:pt idx="38">
                  <c:v>0.25442900000000002</c:v>
                </c:pt>
                <c:pt idx="39">
                  <c:v>0.24832199999999999</c:v>
                </c:pt>
                <c:pt idx="40">
                  <c:v>0.260189</c:v>
                </c:pt>
                <c:pt idx="41">
                  <c:v>0.256324</c:v>
                </c:pt>
                <c:pt idx="42">
                  <c:v>0.255882</c:v>
                </c:pt>
                <c:pt idx="43">
                  <c:v>0.26575100000000001</c:v>
                </c:pt>
                <c:pt idx="44">
                  <c:v>0.25710100000000002</c:v>
                </c:pt>
                <c:pt idx="45">
                  <c:v>0.25762499999999999</c:v>
                </c:pt>
                <c:pt idx="46">
                  <c:v>0.25269200000000003</c:v>
                </c:pt>
                <c:pt idx="47">
                  <c:v>0.26341999999999999</c:v>
                </c:pt>
                <c:pt idx="48">
                  <c:v>0.28017500000000001</c:v>
                </c:pt>
                <c:pt idx="49">
                  <c:v>0.27777499999999999</c:v>
                </c:pt>
                <c:pt idx="50">
                  <c:v>0.28434999999999999</c:v>
                </c:pt>
                <c:pt idx="51">
                  <c:v>0.29403499999999999</c:v>
                </c:pt>
                <c:pt idx="52">
                  <c:v>0.29760199999999998</c:v>
                </c:pt>
                <c:pt idx="53">
                  <c:v>0.30266599999999999</c:v>
                </c:pt>
                <c:pt idx="54">
                  <c:v>0.309062</c:v>
                </c:pt>
                <c:pt idx="55">
                  <c:v>0.32374700000000001</c:v>
                </c:pt>
                <c:pt idx="56">
                  <c:v>0.388596</c:v>
                </c:pt>
                <c:pt idx="57">
                  <c:v>0.27624799999999999</c:v>
                </c:pt>
                <c:pt idx="58">
                  <c:v>0.28677399999999997</c:v>
                </c:pt>
                <c:pt idx="59">
                  <c:v>0.288383</c:v>
                </c:pt>
                <c:pt idx="60">
                  <c:v>0.29348999999999997</c:v>
                </c:pt>
                <c:pt idx="61">
                  <c:v>0.289798</c:v>
                </c:pt>
                <c:pt idx="62">
                  <c:v>0.30068</c:v>
                </c:pt>
                <c:pt idx="63">
                  <c:v>0.29246299999999997</c:v>
                </c:pt>
                <c:pt idx="64">
                  <c:v>0.29427399999999998</c:v>
                </c:pt>
                <c:pt idx="65">
                  <c:v>0.29247099999999998</c:v>
                </c:pt>
                <c:pt idx="66">
                  <c:v>0.296344</c:v>
                </c:pt>
                <c:pt idx="67">
                  <c:v>0.29917500000000002</c:v>
                </c:pt>
                <c:pt idx="68">
                  <c:v>0.31140400000000001</c:v>
                </c:pt>
                <c:pt idx="69">
                  <c:v>0.29608400000000001</c:v>
                </c:pt>
                <c:pt idx="70">
                  <c:v>0.31175700000000001</c:v>
                </c:pt>
                <c:pt idx="71">
                  <c:v>0.30608299999999999</c:v>
                </c:pt>
                <c:pt idx="72">
                  <c:v>0.30720799999999998</c:v>
                </c:pt>
                <c:pt idx="73">
                  <c:v>0.31992700000000002</c:v>
                </c:pt>
                <c:pt idx="74">
                  <c:v>0.31312000000000001</c:v>
                </c:pt>
                <c:pt idx="75">
                  <c:v>0.31833800000000001</c:v>
                </c:pt>
                <c:pt idx="76">
                  <c:v>0.323181</c:v>
                </c:pt>
                <c:pt idx="77">
                  <c:v>0.32060100000000002</c:v>
                </c:pt>
                <c:pt idx="78">
                  <c:v>0.32557900000000001</c:v>
                </c:pt>
                <c:pt idx="79">
                  <c:v>0.33024300000000001</c:v>
                </c:pt>
                <c:pt idx="80">
                  <c:v>0.33754499999999998</c:v>
                </c:pt>
                <c:pt idx="81">
                  <c:v>0.34226600000000001</c:v>
                </c:pt>
                <c:pt idx="82">
                  <c:v>0.36505500000000002</c:v>
                </c:pt>
                <c:pt idx="83">
                  <c:v>0.53555299999999995</c:v>
                </c:pt>
                <c:pt idx="84">
                  <c:v>0.40589799999999998</c:v>
                </c:pt>
                <c:pt idx="85">
                  <c:v>0.33978999999999998</c:v>
                </c:pt>
                <c:pt idx="86">
                  <c:v>0.33144000000000001</c:v>
                </c:pt>
                <c:pt idx="87">
                  <c:v>0.342223</c:v>
                </c:pt>
                <c:pt idx="88">
                  <c:v>0.36646499999999999</c:v>
                </c:pt>
                <c:pt idx="89">
                  <c:v>0.32285599999999998</c:v>
                </c:pt>
                <c:pt idx="90">
                  <c:v>0.32843499999999998</c:v>
                </c:pt>
                <c:pt idx="91">
                  <c:v>0.327652</c:v>
                </c:pt>
                <c:pt idx="92">
                  <c:v>0.33888499999999999</c:v>
                </c:pt>
                <c:pt idx="93">
                  <c:v>0.34614800000000001</c:v>
                </c:pt>
                <c:pt idx="94">
                  <c:v>0.35729</c:v>
                </c:pt>
                <c:pt idx="95">
                  <c:v>0.38784000000000002</c:v>
                </c:pt>
                <c:pt idx="96">
                  <c:v>0.37185099999999999</c:v>
                </c:pt>
                <c:pt idx="97">
                  <c:v>0.30887300000000001</c:v>
                </c:pt>
                <c:pt idx="98">
                  <c:v>0.30179299999999998</c:v>
                </c:pt>
                <c:pt idx="99">
                  <c:v>0.30208200000000002</c:v>
                </c:pt>
                <c:pt idx="100">
                  <c:v>0.30902000000000002</c:v>
                </c:pt>
                <c:pt idx="101">
                  <c:v>0.31505699999999998</c:v>
                </c:pt>
                <c:pt idx="102">
                  <c:v>0.30541600000000002</c:v>
                </c:pt>
                <c:pt idx="103">
                  <c:v>0.31340299999999999</c:v>
                </c:pt>
                <c:pt idx="104">
                  <c:v>0.32197100000000001</c:v>
                </c:pt>
                <c:pt idx="105">
                  <c:v>0.317907</c:v>
                </c:pt>
                <c:pt idx="106">
                  <c:v>0.32012000000000002</c:v>
                </c:pt>
                <c:pt idx="107">
                  <c:v>0.32552399999999998</c:v>
                </c:pt>
                <c:pt idx="108">
                  <c:v>0.33210099999999998</c:v>
                </c:pt>
                <c:pt idx="109">
                  <c:v>0.33422200000000002</c:v>
                </c:pt>
                <c:pt idx="110">
                  <c:v>0.34254200000000001</c:v>
                </c:pt>
                <c:pt idx="111">
                  <c:v>0.33962500000000001</c:v>
                </c:pt>
                <c:pt idx="112">
                  <c:v>0.34209499999999998</c:v>
                </c:pt>
                <c:pt idx="113">
                  <c:v>0.36315999999999998</c:v>
                </c:pt>
                <c:pt idx="114">
                  <c:v>0.34769499999999998</c:v>
                </c:pt>
                <c:pt idx="115">
                  <c:v>0.36844100000000002</c:v>
                </c:pt>
                <c:pt idx="116">
                  <c:v>0.414352</c:v>
                </c:pt>
                <c:pt idx="117">
                  <c:v>0.34082200000000001</c:v>
                </c:pt>
                <c:pt idx="118">
                  <c:v>0.33730700000000002</c:v>
                </c:pt>
                <c:pt idx="119">
                  <c:v>0.34637200000000001</c:v>
                </c:pt>
                <c:pt idx="120">
                  <c:v>0.35040500000000002</c:v>
                </c:pt>
                <c:pt idx="121">
                  <c:v>0.36002699999999999</c:v>
                </c:pt>
                <c:pt idx="122">
                  <c:v>0.38012200000000002</c:v>
                </c:pt>
                <c:pt idx="123">
                  <c:v>0.33177699999999999</c:v>
                </c:pt>
                <c:pt idx="124">
                  <c:v>0.34650599999999998</c:v>
                </c:pt>
                <c:pt idx="125">
                  <c:v>0.33794999999999997</c:v>
                </c:pt>
                <c:pt idx="126">
                  <c:v>0.33617000000000002</c:v>
                </c:pt>
                <c:pt idx="127">
                  <c:v>0.349192</c:v>
                </c:pt>
                <c:pt idx="128">
                  <c:v>0.34088299999999999</c:v>
                </c:pt>
                <c:pt idx="129">
                  <c:v>0.35145599999999999</c:v>
                </c:pt>
                <c:pt idx="130">
                  <c:v>0.35281499999999999</c:v>
                </c:pt>
                <c:pt idx="131">
                  <c:v>0.35183300000000001</c:v>
                </c:pt>
                <c:pt idx="132">
                  <c:v>0.36335400000000001</c:v>
                </c:pt>
                <c:pt idx="133">
                  <c:v>0.36630200000000002</c:v>
                </c:pt>
                <c:pt idx="134">
                  <c:v>0.36882199999999998</c:v>
                </c:pt>
                <c:pt idx="135">
                  <c:v>0.37852999999999998</c:v>
                </c:pt>
                <c:pt idx="136">
                  <c:v>0.394036</c:v>
                </c:pt>
                <c:pt idx="137">
                  <c:v>0.41243200000000002</c:v>
                </c:pt>
                <c:pt idx="138">
                  <c:v>0.39632600000000001</c:v>
                </c:pt>
                <c:pt idx="139">
                  <c:v>0.35522100000000001</c:v>
                </c:pt>
                <c:pt idx="140">
                  <c:v>0.35501899999999997</c:v>
                </c:pt>
                <c:pt idx="141">
                  <c:v>0.350495</c:v>
                </c:pt>
                <c:pt idx="142">
                  <c:v>0.35282999999999998</c:v>
                </c:pt>
                <c:pt idx="143">
                  <c:v>0.34463700000000003</c:v>
                </c:pt>
                <c:pt idx="144">
                  <c:v>0.353157</c:v>
                </c:pt>
                <c:pt idx="145">
                  <c:v>0.35898099999999999</c:v>
                </c:pt>
                <c:pt idx="146">
                  <c:v>0.35666599999999998</c:v>
                </c:pt>
                <c:pt idx="147">
                  <c:v>0.51229499999999994</c:v>
                </c:pt>
                <c:pt idx="148">
                  <c:v>0.378859</c:v>
                </c:pt>
                <c:pt idx="149">
                  <c:v>0.38162499999999999</c:v>
                </c:pt>
                <c:pt idx="150">
                  <c:v>0.37979099999999999</c:v>
                </c:pt>
                <c:pt idx="151">
                  <c:v>0.39473999999999998</c:v>
                </c:pt>
                <c:pt idx="152">
                  <c:v>0.39336599999999999</c:v>
                </c:pt>
                <c:pt idx="153">
                  <c:v>0.40211000000000002</c:v>
                </c:pt>
                <c:pt idx="154">
                  <c:v>0.40680100000000002</c:v>
                </c:pt>
                <c:pt idx="155">
                  <c:v>0.41956100000000002</c:v>
                </c:pt>
                <c:pt idx="156">
                  <c:v>0.444442</c:v>
                </c:pt>
                <c:pt idx="157">
                  <c:v>0.427707</c:v>
                </c:pt>
                <c:pt idx="158">
                  <c:v>0.39945799999999998</c:v>
                </c:pt>
                <c:pt idx="159">
                  <c:v>0.39629999999999999</c:v>
                </c:pt>
                <c:pt idx="160">
                  <c:v>0.40831200000000001</c:v>
                </c:pt>
                <c:pt idx="161">
                  <c:v>0.42947600000000002</c:v>
                </c:pt>
                <c:pt idx="162">
                  <c:v>0.37235800000000002</c:v>
                </c:pt>
                <c:pt idx="163">
                  <c:v>0.38142700000000002</c:v>
                </c:pt>
                <c:pt idx="164">
                  <c:v>0.37840600000000002</c:v>
                </c:pt>
                <c:pt idx="165">
                  <c:v>0.38340000000000002</c:v>
                </c:pt>
                <c:pt idx="166">
                  <c:v>0.38861400000000001</c:v>
                </c:pt>
                <c:pt idx="167">
                  <c:v>0.38503199999999999</c:v>
                </c:pt>
                <c:pt idx="168">
                  <c:v>0.38814599999999999</c:v>
                </c:pt>
                <c:pt idx="169">
                  <c:v>0.400673</c:v>
                </c:pt>
                <c:pt idx="170">
                  <c:v>0.39457599999999998</c:v>
                </c:pt>
                <c:pt idx="171">
                  <c:v>0.405557</c:v>
                </c:pt>
                <c:pt idx="172">
                  <c:v>0.39419700000000002</c:v>
                </c:pt>
                <c:pt idx="173">
                  <c:v>0.40052599999999999</c:v>
                </c:pt>
                <c:pt idx="174">
                  <c:v>0.41907800000000001</c:v>
                </c:pt>
                <c:pt idx="175">
                  <c:v>0.40820000000000001</c:v>
                </c:pt>
                <c:pt idx="176">
                  <c:v>0.417466</c:v>
                </c:pt>
                <c:pt idx="177">
                  <c:v>0.411466</c:v>
                </c:pt>
                <c:pt idx="178">
                  <c:v>0.41663</c:v>
                </c:pt>
                <c:pt idx="179">
                  <c:v>0.41721999999999998</c:v>
                </c:pt>
                <c:pt idx="180">
                  <c:v>0.429728</c:v>
                </c:pt>
                <c:pt idx="181">
                  <c:v>0.43200300000000003</c:v>
                </c:pt>
                <c:pt idx="182">
                  <c:v>0.42790499999999998</c:v>
                </c:pt>
                <c:pt idx="183">
                  <c:v>0.43709900000000002</c:v>
                </c:pt>
                <c:pt idx="184">
                  <c:v>0.43067499999999997</c:v>
                </c:pt>
                <c:pt idx="185">
                  <c:v>0.437863</c:v>
                </c:pt>
                <c:pt idx="186">
                  <c:v>0.44031500000000001</c:v>
                </c:pt>
                <c:pt idx="187">
                  <c:v>0.44691900000000001</c:v>
                </c:pt>
                <c:pt idx="188">
                  <c:v>0.44695499999999999</c:v>
                </c:pt>
                <c:pt idx="189">
                  <c:v>0.45202500000000001</c:v>
                </c:pt>
                <c:pt idx="190">
                  <c:v>0.464476</c:v>
                </c:pt>
                <c:pt idx="191">
                  <c:v>0.46124900000000002</c:v>
                </c:pt>
                <c:pt idx="192">
                  <c:v>0.469856</c:v>
                </c:pt>
                <c:pt idx="193">
                  <c:v>0.46814299999999998</c:v>
                </c:pt>
                <c:pt idx="194">
                  <c:v>0.48402400000000001</c:v>
                </c:pt>
                <c:pt idx="195">
                  <c:v>0.48167300000000002</c:v>
                </c:pt>
                <c:pt idx="196">
                  <c:v>0.47798800000000002</c:v>
                </c:pt>
                <c:pt idx="197">
                  <c:v>0.48866900000000002</c:v>
                </c:pt>
                <c:pt idx="198">
                  <c:v>0.489261</c:v>
                </c:pt>
                <c:pt idx="199">
                  <c:v>0.49736200000000003</c:v>
                </c:pt>
                <c:pt idx="200">
                  <c:v>0.50442600000000004</c:v>
                </c:pt>
                <c:pt idx="201">
                  <c:v>0.51053300000000001</c:v>
                </c:pt>
                <c:pt idx="202">
                  <c:v>0.51536400000000004</c:v>
                </c:pt>
                <c:pt idx="203">
                  <c:v>0.51751599999999998</c:v>
                </c:pt>
                <c:pt idx="204">
                  <c:v>0.52078000000000002</c:v>
                </c:pt>
                <c:pt idx="205">
                  <c:v>0.52709600000000001</c:v>
                </c:pt>
                <c:pt idx="206">
                  <c:v>0.55122099999999996</c:v>
                </c:pt>
                <c:pt idx="207">
                  <c:v>0.55497700000000005</c:v>
                </c:pt>
                <c:pt idx="208">
                  <c:v>0.59106199999999998</c:v>
                </c:pt>
                <c:pt idx="209">
                  <c:v>0.66435900000000003</c:v>
                </c:pt>
                <c:pt idx="210">
                  <c:v>0.61171699999999996</c:v>
                </c:pt>
                <c:pt idx="211">
                  <c:v>0.59925099999999998</c:v>
                </c:pt>
                <c:pt idx="212">
                  <c:v>0.631656</c:v>
                </c:pt>
                <c:pt idx="213">
                  <c:v>0.56490399999999996</c:v>
                </c:pt>
                <c:pt idx="214">
                  <c:v>0.57602200000000003</c:v>
                </c:pt>
                <c:pt idx="215">
                  <c:v>0.578268</c:v>
                </c:pt>
                <c:pt idx="216">
                  <c:v>0.60684300000000002</c:v>
                </c:pt>
                <c:pt idx="217">
                  <c:v>0.57528699999999999</c:v>
                </c:pt>
                <c:pt idx="218">
                  <c:v>0.57521100000000003</c:v>
                </c:pt>
                <c:pt idx="219">
                  <c:v>0.59067199999999997</c:v>
                </c:pt>
                <c:pt idx="220">
                  <c:v>0.615587</c:v>
                </c:pt>
                <c:pt idx="221">
                  <c:v>0.65474200000000005</c:v>
                </c:pt>
                <c:pt idx="222">
                  <c:v>0.61483299999999996</c:v>
                </c:pt>
                <c:pt idx="223">
                  <c:v>0.57439499999999999</c:v>
                </c:pt>
                <c:pt idx="224">
                  <c:v>0.58949200000000002</c:v>
                </c:pt>
                <c:pt idx="225">
                  <c:v>0.60085999999999995</c:v>
                </c:pt>
                <c:pt idx="226">
                  <c:v>0.59573500000000001</c:v>
                </c:pt>
                <c:pt idx="227">
                  <c:v>0.61247399999999996</c:v>
                </c:pt>
                <c:pt idx="228">
                  <c:v>0.62603699999999995</c:v>
                </c:pt>
                <c:pt idx="229">
                  <c:v>0.62451500000000004</c:v>
                </c:pt>
                <c:pt idx="230">
                  <c:v>0.64825500000000003</c:v>
                </c:pt>
                <c:pt idx="231">
                  <c:v>0.66404799999999997</c:v>
                </c:pt>
                <c:pt idx="232">
                  <c:v>0.68201800000000001</c:v>
                </c:pt>
                <c:pt idx="233">
                  <c:v>0.71621400000000002</c:v>
                </c:pt>
                <c:pt idx="234">
                  <c:v>0.68471400000000004</c:v>
                </c:pt>
                <c:pt idx="235">
                  <c:v>0.70454000000000006</c:v>
                </c:pt>
                <c:pt idx="236">
                  <c:v>0.684697</c:v>
                </c:pt>
                <c:pt idx="237">
                  <c:v>0.74999899999999997</c:v>
                </c:pt>
                <c:pt idx="238">
                  <c:v>0.68210199999999999</c:v>
                </c:pt>
                <c:pt idx="239">
                  <c:v>0.69086199999999998</c:v>
                </c:pt>
                <c:pt idx="240">
                  <c:v>0.70300600000000002</c:v>
                </c:pt>
                <c:pt idx="241">
                  <c:v>0.71417900000000001</c:v>
                </c:pt>
                <c:pt idx="242">
                  <c:v>0.73239600000000005</c:v>
                </c:pt>
                <c:pt idx="243">
                  <c:v>0.75354699999999997</c:v>
                </c:pt>
                <c:pt idx="244">
                  <c:v>0.76047699999999996</c:v>
                </c:pt>
                <c:pt idx="245">
                  <c:v>0.78274900000000003</c:v>
                </c:pt>
                <c:pt idx="246">
                  <c:v>0.79316399999999998</c:v>
                </c:pt>
                <c:pt idx="247">
                  <c:v>0.81991599999999998</c:v>
                </c:pt>
                <c:pt idx="248">
                  <c:v>0.84824500000000003</c:v>
                </c:pt>
                <c:pt idx="249">
                  <c:v>0.89006399999999997</c:v>
                </c:pt>
                <c:pt idx="250">
                  <c:v>0.86201000000000005</c:v>
                </c:pt>
                <c:pt idx="251">
                  <c:v>0.876448</c:v>
                </c:pt>
                <c:pt idx="252">
                  <c:v>0.90997099999999997</c:v>
                </c:pt>
                <c:pt idx="253">
                  <c:v>0.92914300000000005</c:v>
                </c:pt>
                <c:pt idx="254">
                  <c:v>0.97509900000000005</c:v>
                </c:pt>
                <c:pt idx="255">
                  <c:v>0.95949200000000001</c:v>
                </c:pt>
                <c:pt idx="256">
                  <c:v>1.00221</c:v>
                </c:pt>
                <c:pt idx="257">
                  <c:v>1.03714</c:v>
                </c:pt>
                <c:pt idx="258">
                  <c:v>1.0936399999999999</c:v>
                </c:pt>
                <c:pt idx="259">
                  <c:v>1.1393500000000001</c:v>
                </c:pt>
                <c:pt idx="260">
                  <c:v>1.20038</c:v>
                </c:pt>
                <c:pt idx="261">
                  <c:v>1.25004</c:v>
                </c:pt>
                <c:pt idx="262">
                  <c:v>1.2940700000000001</c:v>
                </c:pt>
                <c:pt idx="263">
                  <c:v>1.37818</c:v>
                </c:pt>
                <c:pt idx="264">
                  <c:v>1.5349699999999999</c:v>
                </c:pt>
                <c:pt idx="265">
                  <c:v>1.52898</c:v>
                </c:pt>
                <c:pt idx="266">
                  <c:v>1.6575299999999999</c:v>
                </c:pt>
                <c:pt idx="267">
                  <c:v>1.70709</c:v>
                </c:pt>
                <c:pt idx="268">
                  <c:v>1.73573</c:v>
                </c:pt>
                <c:pt idx="269">
                  <c:v>1.75824</c:v>
                </c:pt>
                <c:pt idx="270">
                  <c:v>1.8795299999999999</c:v>
                </c:pt>
                <c:pt idx="271">
                  <c:v>1.6831400000000001</c:v>
                </c:pt>
                <c:pt idx="272">
                  <c:v>1.4498800000000001</c:v>
                </c:pt>
                <c:pt idx="273">
                  <c:v>1.2452000000000001</c:v>
                </c:pt>
                <c:pt idx="274">
                  <c:v>0.89668400000000004</c:v>
                </c:pt>
                <c:pt idx="275">
                  <c:v>0.74854600000000004</c:v>
                </c:pt>
                <c:pt idx="276">
                  <c:v>0.52131099999999997</c:v>
                </c:pt>
                <c:pt idx="277">
                  <c:v>0.47826400000000002</c:v>
                </c:pt>
                <c:pt idx="278">
                  <c:v>0.40040799999999999</c:v>
                </c:pt>
                <c:pt idx="279">
                  <c:v>0.16875499999999999</c:v>
                </c:pt>
                <c:pt idx="280">
                  <c:v>0.13780300000000001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D7-594A-B04D-4D5ACC05D2A0}"/>
            </c:ext>
          </c:extLst>
        </c:ser>
        <c:ser>
          <c:idx val="3"/>
          <c:order val="3"/>
          <c:tx>
            <c:strRef>
              <c:f>[Pasquale_lateralshift1.xlsx]Foglio5!$D$1</c:f>
              <c:strCache>
                <c:ptCount val="1"/>
                <c:pt idx="0">
                  <c:v>20 mm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[Pasquale_lateralshift1.xlsx]Foglio5!$D$2:$D$401</c:f>
              <c:numCache>
                <c:formatCode>General</c:formatCode>
                <c:ptCount val="400"/>
                <c:pt idx="0">
                  <c:v>0.16171199999999999</c:v>
                </c:pt>
                <c:pt idx="1">
                  <c:v>0.16070699999999999</c:v>
                </c:pt>
                <c:pt idx="2">
                  <c:v>0.14937300000000001</c:v>
                </c:pt>
                <c:pt idx="3">
                  <c:v>0.15756300000000001</c:v>
                </c:pt>
                <c:pt idx="4">
                  <c:v>0.15573899999999999</c:v>
                </c:pt>
                <c:pt idx="5">
                  <c:v>0.15515499999999999</c:v>
                </c:pt>
                <c:pt idx="6">
                  <c:v>0.157971</c:v>
                </c:pt>
                <c:pt idx="7">
                  <c:v>0.15504999999999999</c:v>
                </c:pt>
                <c:pt idx="8">
                  <c:v>0.15831300000000001</c:v>
                </c:pt>
                <c:pt idx="9">
                  <c:v>0.163159</c:v>
                </c:pt>
                <c:pt idx="10">
                  <c:v>0.162129</c:v>
                </c:pt>
                <c:pt idx="11">
                  <c:v>0.16362299999999999</c:v>
                </c:pt>
                <c:pt idx="12">
                  <c:v>0.16587499999999999</c:v>
                </c:pt>
                <c:pt idx="13">
                  <c:v>0.169715</c:v>
                </c:pt>
                <c:pt idx="14">
                  <c:v>0.17276</c:v>
                </c:pt>
                <c:pt idx="15">
                  <c:v>0.17426</c:v>
                </c:pt>
                <c:pt idx="16">
                  <c:v>0.17974699999999999</c:v>
                </c:pt>
                <c:pt idx="17">
                  <c:v>0.206016</c:v>
                </c:pt>
                <c:pt idx="18">
                  <c:v>0.15387799999999999</c:v>
                </c:pt>
                <c:pt idx="19">
                  <c:v>0.15134900000000001</c:v>
                </c:pt>
                <c:pt idx="20">
                  <c:v>0.152112</c:v>
                </c:pt>
                <c:pt idx="21">
                  <c:v>0.14707500000000001</c:v>
                </c:pt>
                <c:pt idx="22">
                  <c:v>0.149814</c:v>
                </c:pt>
                <c:pt idx="23">
                  <c:v>0.144205</c:v>
                </c:pt>
                <c:pt idx="24">
                  <c:v>0.14616100000000001</c:v>
                </c:pt>
                <c:pt idx="25">
                  <c:v>0.15195400000000001</c:v>
                </c:pt>
                <c:pt idx="26">
                  <c:v>0.14880299999999999</c:v>
                </c:pt>
                <c:pt idx="27">
                  <c:v>0.15060000000000001</c:v>
                </c:pt>
                <c:pt idx="28">
                  <c:v>0.15104799999999999</c:v>
                </c:pt>
                <c:pt idx="29">
                  <c:v>0.15398100000000001</c:v>
                </c:pt>
                <c:pt idx="30">
                  <c:v>0.14933399999999999</c:v>
                </c:pt>
                <c:pt idx="31">
                  <c:v>0.156526</c:v>
                </c:pt>
                <c:pt idx="32">
                  <c:v>0.14660599999999999</c:v>
                </c:pt>
                <c:pt idx="33">
                  <c:v>0.15013199999999999</c:v>
                </c:pt>
                <c:pt idx="34">
                  <c:v>0.14979799999999999</c:v>
                </c:pt>
                <c:pt idx="35">
                  <c:v>0.15554299999999999</c:v>
                </c:pt>
                <c:pt idx="36">
                  <c:v>0.15745500000000001</c:v>
                </c:pt>
                <c:pt idx="37">
                  <c:v>0.154608</c:v>
                </c:pt>
                <c:pt idx="38">
                  <c:v>0.156828</c:v>
                </c:pt>
                <c:pt idx="39">
                  <c:v>0.16107399999999999</c:v>
                </c:pt>
                <c:pt idx="40">
                  <c:v>0.15695000000000001</c:v>
                </c:pt>
                <c:pt idx="41">
                  <c:v>0.15729199999999999</c:v>
                </c:pt>
                <c:pt idx="42">
                  <c:v>0.15826999999999999</c:v>
                </c:pt>
                <c:pt idx="43">
                  <c:v>0.16036800000000001</c:v>
                </c:pt>
                <c:pt idx="44">
                  <c:v>0.157358</c:v>
                </c:pt>
                <c:pt idx="45">
                  <c:v>0.15678600000000001</c:v>
                </c:pt>
                <c:pt idx="46">
                  <c:v>0.15901499999999999</c:v>
                </c:pt>
                <c:pt idx="47">
                  <c:v>0.16112299999999999</c:v>
                </c:pt>
                <c:pt idx="48">
                  <c:v>0.15838099999999999</c:v>
                </c:pt>
                <c:pt idx="49">
                  <c:v>0.16145599999999999</c:v>
                </c:pt>
                <c:pt idx="50">
                  <c:v>0.16253200000000001</c:v>
                </c:pt>
                <c:pt idx="51">
                  <c:v>0.15473100000000001</c:v>
                </c:pt>
                <c:pt idx="52">
                  <c:v>0.162187</c:v>
                </c:pt>
                <c:pt idx="53">
                  <c:v>0.16240099999999999</c:v>
                </c:pt>
                <c:pt idx="54">
                  <c:v>0.155746</c:v>
                </c:pt>
                <c:pt idx="55">
                  <c:v>0.16487199999999999</c:v>
                </c:pt>
                <c:pt idx="56">
                  <c:v>0.165469</c:v>
                </c:pt>
                <c:pt idx="57">
                  <c:v>0.16383400000000001</c:v>
                </c:pt>
                <c:pt idx="58">
                  <c:v>0.16814699999999999</c:v>
                </c:pt>
                <c:pt idx="59">
                  <c:v>0.16652900000000001</c:v>
                </c:pt>
                <c:pt idx="60">
                  <c:v>0.166436</c:v>
                </c:pt>
                <c:pt idx="61">
                  <c:v>0.171569</c:v>
                </c:pt>
                <c:pt idx="62">
                  <c:v>0.16853099999999999</c:v>
                </c:pt>
                <c:pt idx="63">
                  <c:v>0.164158</c:v>
                </c:pt>
                <c:pt idx="64">
                  <c:v>0.168183</c:v>
                </c:pt>
                <c:pt idx="65">
                  <c:v>0.16819100000000001</c:v>
                </c:pt>
                <c:pt idx="66">
                  <c:v>0.17203499999999999</c:v>
                </c:pt>
                <c:pt idx="67">
                  <c:v>0.17306099999999999</c:v>
                </c:pt>
                <c:pt idx="68">
                  <c:v>0.17147000000000001</c:v>
                </c:pt>
                <c:pt idx="69">
                  <c:v>0.17715600000000001</c:v>
                </c:pt>
                <c:pt idx="70">
                  <c:v>0.17088900000000001</c:v>
                </c:pt>
                <c:pt idx="71">
                  <c:v>0.172821</c:v>
                </c:pt>
                <c:pt idx="72">
                  <c:v>0.17371600000000001</c:v>
                </c:pt>
                <c:pt idx="73">
                  <c:v>0.174154</c:v>
                </c:pt>
                <c:pt idx="74">
                  <c:v>0.17918600000000001</c:v>
                </c:pt>
                <c:pt idx="75">
                  <c:v>0.18140800000000001</c:v>
                </c:pt>
                <c:pt idx="76">
                  <c:v>0.18293499999999999</c:v>
                </c:pt>
                <c:pt idx="77">
                  <c:v>0.18475</c:v>
                </c:pt>
                <c:pt idx="78">
                  <c:v>0.18454300000000001</c:v>
                </c:pt>
                <c:pt idx="79">
                  <c:v>0.18265600000000001</c:v>
                </c:pt>
                <c:pt idx="80">
                  <c:v>0.184337</c:v>
                </c:pt>
                <c:pt idx="81">
                  <c:v>0.21912599999999999</c:v>
                </c:pt>
                <c:pt idx="82">
                  <c:v>0.19158</c:v>
                </c:pt>
                <c:pt idx="83">
                  <c:v>0.19422300000000001</c:v>
                </c:pt>
                <c:pt idx="84">
                  <c:v>0.19214400000000001</c:v>
                </c:pt>
                <c:pt idx="85">
                  <c:v>0.183535</c:v>
                </c:pt>
                <c:pt idx="86">
                  <c:v>0.19416900000000001</c:v>
                </c:pt>
                <c:pt idx="87">
                  <c:v>0.197325</c:v>
                </c:pt>
                <c:pt idx="88">
                  <c:v>0.19020000000000001</c:v>
                </c:pt>
                <c:pt idx="89">
                  <c:v>0.195935</c:v>
                </c:pt>
                <c:pt idx="90">
                  <c:v>0.204593</c:v>
                </c:pt>
                <c:pt idx="91">
                  <c:v>0.203878</c:v>
                </c:pt>
                <c:pt idx="92">
                  <c:v>0.204434</c:v>
                </c:pt>
                <c:pt idx="93">
                  <c:v>0.20493800000000001</c:v>
                </c:pt>
                <c:pt idx="94">
                  <c:v>0.20305400000000001</c:v>
                </c:pt>
                <c:pt idx="95">
                  <c:v>0.21071200000000001</c:v>
                </c:pt>
                <c:pt idx="96">
                  <c:v>0.22076399999999999</c:v>
                </c:pt>
                <c:pt idx="97">
                  <c:v>0.217194</c:v>
                </c:pt>
                <c:pt idx="98">
                  <c:v>0.22537399999999999</c:v>
                </c:pt>
                <c:pt idx="99">
                  <c:v>0.228134</c:v>
                </c:pt>
                <c:pt idx="100">
                  <c:v>0.232768</c:v>
                </c:pt>
                <c:pt idx="101">
                  <c:v>0.25498500000000002</c:v>
                </c:pt>
                <c:pt idx="102">
                  <c:v>0.209754</c:v>
                </c:pt>
                <c:pt idx="103">
                  <c:v>0.206347</c:v>
                </c:pt>
                <c:pt idx="104">
                  <c:v>0.213806</c:v>
                </c:pt>
                <c:pt idx="105">
                  <c:v>0.20097999999999999</c:v>
                </c:pt>
                <c:pt idx="106">
                  <c:v>0.20616000000000001</c:v>
                </c:pt>
                <c:pt idx="107">
                  <c:v>0.202102</c:v>
                </c:pt>
                <c:pt idx="108">
                  <c:v>0.20725399999999999</c:v>
                </c:pt>
                <c:pt idx="109">
                  <c:v>0.21252299999999999</c:v>
                </c:pt>
                <c:pt idx="110">
                  <c:v>0.21102699999999999</c:v>
                </c:pt>
                <c:pt idx="111">
                  <c:v>0.21060799999999999</c:v>
                </c:pt>
                <c:pt idx="112">
                  <c:v>0.21546499999999999</c:v>
                </c:pt>
                <c:pt idx="113">
                  <c:v>0.22242500000000001</c:v>
                </c:pt>
                <c:pt idx="114">
                  <c:v>0.21660499999999999</c:v>
                </c:pt>
                <c:pt idx="115">
                  <c:v>0.221224</c:v>
                </c:pt>
                <c:pt idx="116">
                  <c:v>0.21992999999999999</c:v>
                </c:pt>
                <c:pt idx="117">
                  <c:v>0.230076</c:v>
                </c:pt>
                <c:pt idx="118">
                  <c:v>0.225964</c:v>
                </c:pt>
                <c:pt idx="119">
                  <c:v>0.22622999999999999</c:v>
                </c:pt>
                <c:pt idx="120">
                  <c:v>0.239929</c:v>
                </c:pt>
                <c:pt idx="121">
                  <c:v>0.23585800000000001</c:v>
                </c:pt>
                <c:pt idx="122">
                  <c:v>0.256577</c:v>
                </c:pt>
                <c:pt idx="123">
                  <c:v>0.259075</c:v>
                </c:pt>
                <c:pt idx="124">
                  <c:v>0.27762999999999999</c:v>
                </c:pt>
                <c:pt idx="125">
                  <c:v>0.27763399999999999</c:v>
                </c:pt>
                <c:pt idx="126">
                  <c:v>0.21918199999999999</c:v>
                </c:pt>
                <c:pt idx="127">
                  <c:v>0.214505</c:v>
                </c:pt>
                <c:pt idx="128">
                  <c:v>0.22218599999999999</c:v>
                </c:pt>
                <c:pt idx="129">
                  <c:v>0.226496</c:v>
                </c:pt>
                <c:pt idx="130">
                  <c:v>0.223301</c:v>
                </c:pt>
                <c:pt idx="131">
                  <c:v>0.22234300000000001</c:v>
                </c:pt>
                <c:pt idx="132">
                  <c:v>0.22597500000000001</c:v>
                </c:pt>
                <c:pt idx="133">
                  <c:v>0.230098</c:v>
                </c:pt>
                <c:pt idx="134">
                  <c:v>0.227571</c:v>
                </c:pt>
                <c:pt idx="135">
                  <c:v>0.232098</c:v>
                </c:pt>
                <c:pt idx="136">
                  <c:v>0.23543500000000001</c:v>
                </c:pt>
                <c:pt idx="137">
                  <c:v>0.23802499999999999</c:v>
                </c:pt>
                <c:pt idx="138">
                  <c:v>0.22884499999999999</c:v>
                </c:pt>
                <c:pt idx="139">
                  <c:v>0.26909699999999998</c:v>
                </c:pt>
                <c:pt idx="140">
                  <c:v>0.27634999999999998</c:v>
                </c:pt>
                <c:pt idx="141">
                  <c:v>0.27652100000000002</c:v>
                </c:pt>
                <c:pt idx="142">
                  <c:v>0.28938000000000003</c:v>
                </c:pt>
                <c:pt idx="143">
                  <c:v>0.29498999999999997</c:v>
                </c:pt>
                <c:pt idx="144">
                  <c:v>0.307591</c:v>
                </c:pt>
                <c:pt idx="145">
                  <c:v>0.32598899999999997</c:v>
                </c:pt>
                <c:pt idx="146">
                  <c:v>0.37380400000000003</c:v>
                </c:pt>
                <c:pt idx="147">
                  <c:v>0.364782</c:v>
                </c:pt>
                <c:pt idx="148">
                  <c:v>0.28865600000000002</c:v>
                </c:pt>
                <c:pt idx="149">
                  <c:v>0.238035</c:v>
                </c:pt>
                <c:pt idx="150">
                  <c:v>0.233905</c:v>
                </c:pt>
                <c:pt idx="151">
                  <c:v>0.23588200000000001</c:v>
                </c:pt>
                <c:pt idx="152">
                  <c:v>0.23411799999999999</c:v>
                </c:pt>
                <c:pt idx="153">
                  <c:v>0.237984</c:v>
                </c:pt>
                <c:pt idx="154">
                  <c:v>0.24388799999999999</c:v>
                </c:pt>
                <c:pt idx="155">
                  <c:v>0.242067</c:v>
                </c:pt>
                <c:pt idx="156">
                  <c:v>0.24571899999999999</c:v>
                </c:pt>
                <c:pt idx="157">
                  <c:v>0.25151099999999998</c:v>
                </c:pt>
                <c:pt idx="158">
                  <c:v>0.241644</c:v>
                </c:pt>
                <c:pt idx="159">
                  <c:v>0.24654100000000001</c:v>
                </c:pt>
                <c:pt idx="160">
                  <c:v>0.24277599999999999</c:v>
                </c:pt>
                <c:pt idx="161">
                  <c:v>0.248978</c:v>
                </c:pt>
                <c:pt idx="162">
                  <c:v>0.25056099999999998</c:v>
                </c:pt>
                <c:pt idx="163">
                  <c:v>0.248221</c:v>
                </c:pt>
                <c:pt idx="164">
                  <c:v>0.25872600000000001</c:v>
                </c:pt>
                <c:pt idx="165">
                  <c:v>0.25658799999999998</c:v>
                </c:pt>
                <c:pt idx="166">
                  <c:v>0.26270199999999999</c:v>
                </c:pt>
                <c:pt idx="167">
                  <c:v>0.25999100000000003</c:v>
                </c:pt>
                <c:pt idx="168">
                  <c:v>0.26165500000000003</c:v>
                </c:pt>
                <c:pt idx="169">
                  <c:v>0.26052500000000001</c:v>
                </c:pt>
                <c:pt idx="170">
                  <c:v>0.25856000000000001</c:v>
                </c:pt>
                <c:pt idx="171">
                  <c:v>0.26385700000000001</c:v>
                </c:pt>
                <c:pt idx="172">
                  <c:v>0.26592900000000003</c:v>
                </c:pt>
                <c:pt idx="173">
                  <c:v>0.26940199999999997</c:v>
                </c:pt>
                <c:pt idx="174">
                  <c:v>0.26284099999999999</c:v>
                </c:pt>
                <c:pt idx="175">
                  <c:v>0.2631</c:v>
                </c:pt>
                <c:pt idx="176">
                  <c:v>0.27568199999999998</c:v>
                </c:pt>
                <c:pt idx="177">
                  <c:v>0.27666800000000003</c:v>
                </c:pt>
                <c:pt idx="178">
                  <c:v>0.27316200000000002</c:v>
                </c:pt>
                <c:pt idx="179">
                  <c:v>0.27512900000000001</c:v>
                </c:pt>
                <c:pt idx="180">
                  <c:v>0.27435999999999999</c:v>
                </c:pt>
                <c:pt idx="181">
                  <c:v>0.27796100000000001</c:v>
                </c:pt>
                <c:pt idx="182">
                  <c:v>0.28342099999999998</c:v>
                </c:pt>
                <c:pt idx="183">
                  <c:v>0.28944399999999998</c:v>
                </c:pt>
                <c:pt idx="184">
                  <c:v>0.28416200000000003</c:v>
                </c:pt>
                <c:pt idx="185">
                  <c:v>0.28634100000000001</c:v>
                </c:pt>
                <c:pt idx="186">
                  <c:v>0.28525800000000001</c:v>
                </c:pt>
                <c:pt idx="187">
                  <c:v>0.30091800000000002</c:v>
                </c:pt>
                <c:pt idx="188">
                  <c:v>0.296487</c:v>
                </c:pt>
                <c:pt idx="189">
                  <c:v>0.30032500000000001</c:v>
                </c:pt>
                <c:pt idx="190">
                  <c:v>0.297176</c:v>
                </c:pt>
                <c:pt idx="191">
                  <c:v>0.29637400000000003</c:v>
                </c:pt>
                <c:pt idx="192">
                  <c:v>0.30470000000000003</c:v>
                </c:pt>
                <c:pt idx="193">
                  <c:v>0.30745099999999997</c:v>
                </c:pt>
                <c:pt idx="194">
                  <c:v>0.31410700000000003</c:v>
                </c:pt>
                <c:pt idx="195">
                  <c:v>0.31062699999999999</c:v>
                </c:pt>
                <c:pt idx="196">
                  <c:v>0.31432300000000002</c:v>
                </c:pt>
                <c:pt idx="197">
                  <c:v>0.30802800000000002</c:v>
                </c:pt>
                <c:pt idx="198">
                  <c:v>0.31999</c:v>
                </c:pt>
                <c:pt idx="199">
                  <c:v>0.316492</c:v>
                </c:pt>
                <c:pt idx="200">
                  <c:v>0.32836100000000001</c:v>
                </c:pt>
                <c:pt idx="201">
                  <c:v>0.32436799999999999</c:v>
                </c:pt>
                <c:pt idx="202">
                  <c:v>0.33019900000000002</c:v>
                </c:pt>
                <c:pt idx="203">
                  <c:v>0.33575199999999999</c:v>
                </c:pt>
                <c:pt idx="204">
                  <c:v>0.33864699999999998</c:v>
                </c:pt>
                <c:pt idx="205">
                  <c:v>0.34532200000000002</c:v>
                </c:pt>
                <c:pt idx="206">
                  <c:v>0.34410400000000002</c:v>
                </c:pt>
                <c:pt idx="207">
                  <c:v>0.35320499999999999</c:v>
                </c:pt>
                <c:pt idx="208">
                  <c:v>0.34989900000000002</c:v>
                </c:pt>
                <c:pt idx="209">
                  <c:v>0.35906300000000002</c:v>
                </c:pt>
                <c:pt idx="210">
                  <c:v>0.36326700000000001</c:v>
                </c:pt>
                <c:pt idx="211">
                  <c:v>0.367363</c:v>
                </c:pt>
                <c:pt idx="212">
                  <c:v>0.37717800000000001</c:v>
                </c:pt>
                <c:pt idx="213">
                  <c:v>0.37348999999999999</c:v>
                </c:pt>
                <c:pt idx="214">
                  <c:v>0.38528400000000002</c:v>
                </c:pt>
                <c:pt idx="215">
                  <c:v>0.38373600000000002</c:v>
                </c:pt>
                <c:pt idx="216">
                  <c:v>0.40084199999999998</c:v>
                </c:pt>
                <c:pt idx="217">
                  <c:v>0.43154100000000001</c:v>
                </c:pt>
                <c:pt idx="218">
                  <c:v>0.37947399999999998</c:v>
                </c:pt>
                <c:pt idx="219">
                  <c:v>0.38347700000000001</c:v>
                </c:pt>
                <c:pt idx="220">
                  <c:v>0.38792500000000002</c:v>
                </c:pt>
                <c:pt idx="221">
                  <c:v>0.40349800000000002</c:v>
                </c:pt>
                <c:pt idx="222">
                  <c:v>0.40734599999999999</c:v>
                </c:pt>
                <c:pt idx="223">
                  <c:v>0.40876600000000002</c:v>
                </c:pt>
                <c:pt idx="224">
                  <c:v>0.42405999999999999</c:v>
                </c:pt>
                <c:pt idx="225">
                  <c:v>0.52825200000000005</c:v>
                </c:pt>
                <c:pt idx="226">
                  <c:v>0.42199900000000001</c:v>
                </c:pt>
                <c:pt idx="227">
                  <c:v>0.42499399999999998</c:v>
                </c:pt>
                <c:pt idx="228">
                  <c:v>0.43868400000000002</c:v>
                </c:pt>
                <c:pt idx="229">
                  <c:v>0.44649100000000003</c:v>
                </c:pt>
                <c:pt idx="230">
                  <c:v>0.44829400000000003</c:v>
                </c:pt>
                <c:pt idx="231">
                  <c:v>0.45952700000000002</c:v>
                </c:pt>
                <c:pt idx="232">
                  <c:v>0.46996500000000002</c:v>
                </c:pt>
                <c:pt idx="233">
                  <c:v>0.48899300000000001</c:v>
                </c:pt>
                <c:pt idx="234">
                  <c:v>0.52817400000000003</c:v>
                </c:pt>
                <c:pt idx="235">
                  <c:v>0.55191400000000002</c:v>
                </c:pt>
                <c:pt idx="236">
                  <c:v>0.53812400000000005</c:v>
                </c:pt>
                <c:pt idx="237">
                  <c:v>0.58511500000000005</c:v>
                </c:pt>
                <c:pt idx="238">
                  <c:v>0.54725599999999996</c:v>
                </c:pt>
                <c:pt idx="239">
                  <c:v>0.52283500000000005</c:v>
                </c:pt>
                <c:pt idx="240">
                  <c:v>0.53642999999999996</c:v>
                </c:pt>
                <c:pt idx="241">
                  <c:v>0.556396</c:v>
                </c:pt>
                <c:pt idx="242">
                  <c:v>0.53188199999999997</c:v>
                </c:pt>
                <c:pt idx="243">
                  <c:v>0.54496199999999995</c:v>
                </c:pt>
                <c:pt idx="244">
                  <c:v>0.56322300000000003</c:v>
                </c:pt>
                <c:pt idx="245">
                  <c:v>0.56703999999999999</c:v>
                </c:pt>
                <c:pt idx="246">
                  <c:v>0.58546799999999999</c:v>
                </c:pt>
                <c:pt idx="247">
                  <c:v>0.60912500000000003</c:v>
                </c:pt>
                <c:pt idx="248">
                  <c:v>0.57119500000000001</c:v>
                </c:pt>
                <c:pt idx="249">
                  <c:v>0.58792599999999995</c:v>
                </c:pt>
                <c:pt idx="250">
                  <c:v>0.60539900000000002</c:v>
                </c:pt>
                <c:pt idx="251">
                  <c:v>0.61771200000000004</c:v>
                </c:pt>
                <c:pt idx="252">
                  <c:v>0.62982800000000005</c:v>
                </c:pt>
                <c:pt idx="253">
                  <c:v>0.65144599999999997</c:v>
                </c:pt>
                <c:pt idx="254">
                  <c:v>0.67957800000000002</c:v>
                </c:pt>
                <c:pt idx="255">
                  <c:v>0.69089599999999995</c:v>
                </c:pt>
                <c:pt idx="256">
                  <c:v>0.717831</c:v>
                </c:pt>
                <c:pt idx="257">
                  <c:v>0.74673</c:v>
                </c:pt>
                <c:pt idx="258">
                  <c:v>0.77884900000000001</c:v>
                </c:pt>
                <c:pt idx="259">
                  <c:v>0.80981999999999998</c:v>
                </c:pt>
                <c:pt idx="260">
                  <c:v>0.86974399999999996</c:v>
                </c:pt>
                <c:pt idx="261">
                  <c:v>0.86878200000000005</c:v>
                </c:pt>
                <c:pt idx="262">
                  <c:v>0.91890799999999995</c:v>
                </c:pt>
                <c:pt idx="263">
                  <c:v>0.97620399999999996</c:v>
                </c:pt>
                <c:pt idx="264">
                  <c:v>1.0349699999999999</c:v>
                </c:pt>
                <c:pt idx="265">
                  <c:v>1.0919700000000001</c:v>
                </c:pt>
                <c:pt idx="266">
                  <c:v>1.2239899999999999</c:v>
                </c:pt>
                <c:pt idx="267">
                  <c:v>1.27552</c:v>
                </c:pt>
                <c:pt idx="268">
                  <c:v>1.29992</c:v>
                </c:pt>
                <c:pt idx="269">
                  <c:v>1.43557</c:v>
                </c:pt>
                <c:pt idx="270">
                  <c:v>1.3926799999999999</c:v>
                </c:pt>
                <c:pt idx="271">
                  <c:v>1.26796</c:v>
                </c:pt>
                <c:pt idx="272">
                  <c:v>1.15188</c:v>
                </c:pt>
                <c:pt idx="273">
                  <c:v>1.0152699999999999</c:v>
                </c:pt>
                <c:pt idx="274">
                  <c:v>0.69067500000000004</c:v>
                </c:pt>
                <c:pt idx="275">
                  <c:v>0.57638699999999998</c:v>
                </c:pt>
                <c:pt idx="276">
                  <c:v>0.53338300000000005</c:v>
                </c:pt>
                <c:pt idx="277">
                  <c:v>0.41091800000000001</c:v>
                </c:pt>
                <c:pt idx="278">
                  <c:v>0.43130499999999999</c:v>
                </c:pt>
                <c:pt idx="279">
                  <c:v>0.113789</c:v>
                </c:pt>
                <c:pt idx="280">
                  <c:v>0.12908900000000001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D7-594A-B04D-4D5ACC05D2A0}"/>
            </c:ext>
          </c:extLst>
        </c:ser>
        <c:ser>
          <c:idx val="4"/>
          <c:order val="4"/>
          <c:tx>
            <c:strRef>
              <c:f>[Pasquale_lateralshift1.xlsx]Foglio5!$E$1</c:f>
              <c:strCache>
                <c:ptCount val="1"/>
                <c:pt idx="0">
                  <c:v>22 mm</c:v>
                </c:pt>
              </c:strCache>
            </c:strRef>
          </c:tx>
          <c:spPr>
            <a:ln w="28575" cap="rnd">
              <a:solidFill>
                <a:schemeClr val="accent1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[Pasquale_lateralshift1.xlsx]Foglio5!$E$2:$E$401</c:f>
              <c:numCache>
                <c:formatCode>General</c:formatCode>
                <c:ptCount val="400"/>
                <c:pt idx="0">
                  <c:v>0.13075400000000001</c:v>
                </c:pt>
                <c:pt idx="1">
                  <c:v>0.128527</c:v>
                </c:pt>
                <c:pt idx="2">
                  <c:v>0.12962799999999999</c:v>
                </c:pt>
                <c:pt idx="3">
                  <c:v>0.127114</c:v>
                </c:pt>
                <c:pt idx="4">
                  <c:v>0.13563500000000001</c:v>
                </c:pt>
                <c:pt idx="5">
                  <c:v>0.198605</c:v>
                </c:pt>
                <c:pt idx="6">
                  <c:v>0.177064</c:v>
                </c:pt>
                <c:pt idx="7">
                  <c:v>0.16603000000000001</c:v>
                </c:pt>
                <c:pt idx="8">
                  <c:v>0.15689800000000001</c:v>
                </c:pt>
                <c:pt idx="9">
                  <c:v>0.16222500000000001</c:v>
                </c:pt>
                <c:pt idx="10">
                  <c:v>0.16273899999999999</c:v>
                </c:pt>
                <c:pt idx="11">
                  <c:v>0.15335699999999999</c:v>
                </c:pt>
                <c:pt idx="12">
                  <c:v>0.15573300000000001</c:v>
                </c:pt>
                <c:pt idx="13">
                  <c:v>0.161022</c:v>
                </c:pt>
                <c:pt idx="14">
                  <c:v>0.15260000000000001</c:v>
                </c:pt>
                <c:pt idx="15">
                  <c:v>0.146569</c:v>
                </c:pt>
                <c:pt idx="16">
                  <c:v>0.15459899999999999</c:v>
                </c:pt>
                <c:pt idx="17">
                  <c:v>0.153783</c:v>
                </c:pt>
                <c:pt idx="18">
                  <c:v>0.15166199999999999</c:v>
                </c:pt>
                <c:pt idx="19">
                  <c:v>0.150923</c:v>
                </c:pt>
                <c:pt idx="20">
                  <c:v>0.15998399999999999</c:v>
                </c:pt>
                <c:pt idx="21">
                  <c:v>0.15773400000000001</c:v>
                </c:pt>
                <c:pt idx="22">
                  <c:v>0.160049</c:v>
                </c:pt>
                <c:pt idx="23">
                  <c:v>0.159803</c:v>
                </c:pt>
                <c:pt idx="24">
                  <c:v>0.16444700000000001</c:v>
                </c:pt>
                <c:pt idx="25">
                  <c:v>0.164966</c:v>
                </c:pt>
                <c:pt idx="26">
                  <c:v>0.171343</c:v>
                </c:pt>
                <c:pt idx="27">
                  <c:v>0.17835999999999999</c:v>
                </c:pt>
                <c:pt idx="28">
                  <c:v>0.21727399999999999</c:v>
                </c:pt>
                <c:pt idx="29">
                  <c:v>0.13754</c:v>
                </c:pt>
                <c:pt idx="30">
                  <c:v>0.135994</c:v>
                </c:pt>
                <c:pt idx="31">
                  <c:v>0.14160800000000001</c:v>
                </c:pt>
                <c:pt idx="32">
                  <c:v>0.13897899999999999</c:v>
                </c:pt>
                <c:pt idx="33">
                  <c:v>0.14046600000000001</c:v>
                </c:pt>
                <c:pt idx="34">
                  <c:v>0.13609499999999999</c:v>
                </c:pt>
                <c:pt idx="35">
                  <c:v>0.148648</c:v>
                </c:pt>
                <c:pt idx="36">
                  <c:v>0.13620099999999999</c:v>
                </c:pt>
                <c:pt idx="37">
                  <c:v>0.141982</c:v>
                </c:pt>
                <c:pt idx="38">
                  <c:v>0.13448299999999999</c:v>
                </c:pt>
                <c:pt idx="39">
                  <c:v>0.13713900000000001</c:v>
                </c:pt>
                <c:pt idx="40">
                  <c:v>0.13097900000000001</c:v>
                </c:pt>
                <c:pt idx="41">
                  <c:v>0.13689899999999999</c:v>
                </c:pt>
                <c:pt idx="42">
                  <c:v>0.14219399999999999</c:v>
                </c:pt>
                <c:pt idx="43">
                  <c:v>0.13977899999999999</c:v>
                </c:pt>
                <c:pt idx="44">
                  <c:v>0.13080900000000001</c:v>
                </c:pt>
                <c:pt idx="45">
                  <c:v>0.13114100000000001</c:v>
                </c:pt>
                <c:pt idx="46">
                  <c:v>0.13401299999999999</c:v>
                </c:pt>
                <c:pt idx="47">
                  <c:v>0.63967200000000002</c:v>
                </c:pt>
                <c:pt idx="48">
                  <c:v>0.235129</c:v>
                </c:pt>
                <c:pt idx="49">
                  <c:v>0.17743800000000001</c:v>
                </c:pt>
                <c:pt idx="50">
                  <c:v>0.14094499999999999</c:v>
                </c:pt>
                <c:pt idx="51">
                  <c:v>0.141483</c:v>
                </c:pt>
                <c:pt idx="52">
                  <c:v>0.13473199999999999</c:v>
                </c:pt>
                <c:pt idx="53">
                  <c:v>0.140733</c:v>
                </c:pt>
                <c:pt idx="54">
                  <c:v>0.14194499999999999</c:v>
                </c:pt>
                <c:pt idx="55">
                  <c:v>0.14127000000000001</c:v>
                </c:pt>
                <c:pt idx="56">
                  <c:v>0.14459900000000001</c:v>
                </c:pt>
                <c:pt idx="57">
                  <c:v>0.140095</c:v>
                </c:pt>
                <c:pt idx="58">
                  <c:v>0.141601</c:v>
                </c:pt>
                <c:pt idx="59">
                  <c:v>0.148808</c:v>
                </c:pt>
                <c:pt idx="60">
                  <c:v>0.14414199999999999</c:v>
                </c:pt>
                <c:pt idx="61">
                  <c:v>0.149196</c:v>
                </c:pt>
                <c:pt idx="62">
                  <c:v>0.14829999999999999</c:v>
                </c:pt>
                <c:pt idx="63">
                  <c:v>0.14979200000000001</c:v>
                </c:pt>
                <c:pt idx="64">
                  <c:v>0.150562</c:v>
                </c:pt>
                <c:pt idx="65">
                  <c:v>0.14774499999999999</c:v>
                </c:pt>
                <c:pt idx="66">
                  <c:v>0.15115799999999999</c:v>
                </c:pt>
                <c:pt idx="67">
                  <c:v>0.148647</c:v>
                </c:pt>
                <c:pt idx="68">
                  <c:v>0.15212100000000001</c:v>
                </c:pt>
                <c:pt idx="69">
                  <c:v>0.15119199999999999</c:v>
                </c:pt>
                <c:pt idx="70">
                  <c:v>0.148121</c:v>
                </c:pt>
                <c:pt idx="71">
                  <c:v>0.153335</c:v>
                </c:pt>
                <c:pt idx="72">
                  <c:v>0.14935599999999999</c:v>
                </c:pt>
                <c:pt idx="73">
                  <c:v>0.15346399999999999</c:v>
                </c:pt>
                <c:pt idx="74">
                  <c:v>0.15982399999999999</c:v>
                </c:pt>
                <c:pt idx="75">
                  <c:v>0.15353800000000001</c:v>
                </c:pt>
                <c:pt idx="76">
                  <c:v>0.162332</c:v>
                </c:pt>
                <c:pt idx="77">
                  <c:v>0.15692300000000001</c:v>
                </c:pt>
                <c:pt idx="78">
                  <c:v>0.16295499999999999</c:v>
                </c:pt>
                <c:pt idx="79">
                  <c:v>0.16459599999999999</c:v>
                </c:pt>
                <c:pt idx="80">
                  <c:v>0.16302800000000001</c:v>
                </c:pt>
                <c:pt idx="81">
                  <c:v>0.16600500000000001</c:v>
                </c:pt>
                <c:pt idx="82">
                  <c:v>0.161187</c:v>
                </c:pt>
                <c:pt idx="83">
                  <c:v>0.16615099999999999</c:v>
                </c:pt>
                <c:pt idx="84">
                  <c:v>0.16315499999999999</c:v>
                </c:pt>
                <c:pt idx="85">
                  <c:v>0.16993900000000001</c:v>
                </c:pt>
                <c:pt idx="86">
                  <c:v>0.39120899999999997</c:v>
                </c:pt>
                <c:pt idx="87">
                  <c:v>0.288572</c:v>
                </c:pt>
                <c:pt idx="88">
                  <c:v>0.23316999999999999</c:v>
                </c:pt>
                <c:pt idx="89">
                  <c:v>0.248637</c:v>
                </c:pt>
                <c:pt idx="90">
                  <c:v>0.31476799999999999</c:v>
                </c:pt>
                <c:pt idx="91">
                  <c:v>0.17819599999999999</c:v>
                </c:pt>
                <c:pt idx="92">
                  <c:v>0.17948700000000001</c:v>
                </c:pt>
                <c:pt idx="93">
                  <c:v>0.191439</c:v>
                </c:pt>
                <c:pt idx="94">
                  <c:v>0.19223399999999999</c:v>
                </c:pt>
                <c:pt idx="95">
                  <c:v>0.20227999999999999</c:v>
                </c:pt>
                <c:pt idx="96">
                  <c:v>0.21846299999999999</c:v>
                </c:pt>
                <c:pt idx="97">
                  <c:v>0.25624000000000002</c:v>
                </c:pt>
                <c:pt idx="98">
                  <c:v>0.20614299999999999</c:v>
                </c:pt>
                <c:pt idx="99">
                  <c:v>0.176651</c:v>
                </c:pt>
                <c:pt idx="100">
                  <c:v>0.19389300000000001</c:v>
                </c:pt>
                <c:pt idx="101">
                  <c:v>0.204431</c:v>
                </c:pt>
                <c:pt idx="102">
                  <c:v>0.235314</c:v>
                </c:pt>
                <c:pt idx="103">
                  <c:v>0.179752</c:v>
                </c:pt>
                <c:pt idx="104">
                  <c:v>0.16474900000000001</c:v>
                </c:pt>
                <c:pt idx="105">
                  <c:v>0.157892</c:v>
                </c:pt>
                <c:pt idx="106">
                  <c:v>0.15850500000000001</c:v>
                </c:pt>
                <c:pt idx="107">
                  <c:v>0.16514899999999999</c:v>
                </c:pt>
                <c:pt idx="108">
                  <c:v>0.165854</c:v>
                </c:pt>
                <c:pt idx="109">
                  <c:v>0.172293</c:v>
                </c:pt>
                <c:pt idx="110">
                  <c:v>0.16877600000000001</c:v>
                </c:pt>
                <c:pt idx="111">
                  <c:v>0.167903</c:v>
                </c:pt>
                <c:pt idx="112">
                  <c:v>0.165821</c:v>
                </c:pt>
                <c:pt idx="113">
                  <c:v>0.178007</c:v>
                </c:pt>
                <c:pt idx="114">
                  <c:v>0.179287</c:v>
                </c:pt>
                <c:pt idx="115">
                  <c:v>0.19236700000000001</c:v>
                </c:pt>
                <c:pt idx="116">
                  <c:v>0.19488</c:v>
                </c:pt>
                <c:pt idx="117">
                  <c:v>0.21566099999999999</c:v>
                </c:pt>
                <c:pt idx="118">
                  <c:v>0.15384200000000001</c:v>
                </c:pt>
                <c:pt idx="119">
                  <c:v>0.157224</c:v>
                </c:pt>
                <c:pt idx="120">
                  <c:v>0.15654299999999999</c:v>
                </c:pt>
                <c:pt idx="121">
                  <c:v>0.157026</c:v>
                </c:pt>
                <c:pt idx="122">
                  <c:v>0.162689</c:v>
                </c:pt>
                <c:pt idx="123">
                  <c:v>0.16103999999999999</c:v>
                </c:pt>
                <c:pt idx="124">
                  <c:v>0.16530700000000001</c:v>
                </c:pt>
                <c:pt idx="125">
                  <c:v>0.159521</c:v>
                </c:pt>
                <c:pt idx="126">
                  <c:v>0.16681199999999999</c:v>
                </c:pt>
                <c:pt idx="127">
                  <c:v>0.16300700000000001</c:v>
                </c:pt>
                <c:pt idx="128">
                  <c:v>0.16325700000000001</c:v>
                </c:pt>
                <c:pt idx="129">
                  <c:v>0.16502800000000001</c:v>
                </c:pt>
                <c:pt idx="130">
                  <c:v>0.17031499999999999</c:v>
                </c:pt>
                <c:pt idx="131">
                  <c:v>0.167714</c:v>
                </c:pt>
                <c:pt idx="132">
                  <c:v>0.17299900000000001</c:v>
                </c:pt>
                <c:pt idx="133">
                  <c:v>0.17879999999999999</c:v>
                </c:pt>
                <c:pt idx="134">
                  <c:v>0.168794</c:v>
                </c:pt>
                <c:pt idx="135">
                  <c:v>0.17738300000000001</c:v>
                </c:pt>
                <c:pt idx="136">
                  <c:v>0.17238200000000001</c:v>
                </c:pt>
                <c:pt idx="137">
                  <c:v>0.186472</c:v>
                </c:pt>
                <c:pt idx="138">
                  <c:v>0.18260199999999999</c:v>
                </c:pt>
                <c:pt idx="139">
                  <c:v>0.18348</c:v>
                </c:pt>
                <c:pt idx="140">
                  <c:v>0.176616</c:v>
                </c:pt>
                <c:pt idx="141">
                  <c:v>0.185807</c:v>
                </c:pt>
                <c:pt idx="142">
                  <c:v>0.18010499999999999</c:v>
                </c:pt>
                <c:pt idx="143">
                  <c:v>0.18237</c:v>
                </c:pt>
                <c:pt idx="144">
                  <c:v>0.18553500000000001</c:v>
                </c:pt>
                <c:pt idx="145">
                  <c:v>0.18369199999999999</c:v>
                </c:pt>
                <c:pt idx="146">
                  <c:v>0.183388</c:v>
                </c:pt>
                <c:pt idx="147">
                  <c:v>0.18736900000000001</c:v>
                </c:pt>
                <c:pt idx="148">
                  <c:v>0.18825</c:v>
                </c:pt>
                <c:pt idx="149">
                  <c:v>0.18808800000000001</c:v>
                </c:pt>
                <c:pt idx="150">
                  <c:v>0.182475</c:v>
                </c:pt>
                <c:pt idx="151">
                  <c:v>0.19012399999999999</c:v>
                </c:pt>
                <c:pt idx="152">
                  <c:v>0.185692</c:v>
                </c:pt>
                <c:pt idx="153">
                  <c:v>0.18870500000000001</c:v>
                </c:pt>
                <c:pt idx="154">
                  <c:v>0.192439</c:v>
                </c:pt>
                <c:pt idx="155">
                  <c:v>0.19326699999999999</c:v>
                </c:pt>
                <c:pt idx="156">
                  <c:v>0.193416</c:v>
                </c:pt>
                <c:pt idx="157">
                  <c:v>0.198903</c:v>
                </c:pt>
                <c:pt idx="158">
                  <c:v>0.19631000000000001</c:v>
                </c:pt>
                <c:pt idx="159">
                  <c:v>0.19923399999999999</c:v>
                </c:pt>
                <c:pt idx="160">
                  <c:v>0.20163600000000001</c:v>
                </c:pt>
                <c:pt idx="161">
                  <c:v>0.20393</c:v>
                </c:pt>
                <c:pt idx="162">
                  <c:v>0.20322499999999999</c:v>
                </c:pt>
                <c:pt idx="163">
                  <c:v>0.20649600000000001</c:v>
                </c:pt>
                <c:pt idx="164">
                  <c:v>0.20088200000000001</c:v>
                </c:pt>
                <c:pt idx="165">
                  <c:v>0.20715500000000001</c:v>
                </c:pt>
                <c:pt idx="166">
                  <c:v>0.203206</c:v>
                </c:pt>
                <c:pt idx="167">
                  <c:v>0.205265</c:v>
                </c:pt>
                <c:pt idx="168">
                  <c:v>0.206375</c:v>
                </c:pt>
                <c:pt idx="169">
                  <c:v>0.20905599999999999</c:v>
                </c:pt>
                <c:pt idx="170">
                  <c:v>0.21875</c:v>
                </c:pt>
                <c:pt idx="171">
                  <c:v>0.215145</c:v>
                </c:pt>
                <c:pt idx="172">
                  <c:v>0.21637700000000001</c:v>
                </c:pt>
                <c:pt idx="173">
                  <c:v>0.22331799999999999</c:v>
                </c:pt>
                <c:pt idx="174">
                  <c:v>0.217891</c:v>
                </c:pt>
                <c:pt idx="175">
                  <c:v>0.220637</c:v>
                </c:pt>
                <c:pt idx="176">
                  <c:v>0.216753</c:v>
                </c:pt>
                <c:pt idx="177">
                  <c:v>0.22368099999999999</c:v>
                </c:pt>
                <c:pt idx="178">
                  <c:v>0.231102</c:v>
                </c:pt>
                <c:pt idx="179">
                  <c:v>0.23035700000000001</c:v>
                </c:pt>
                <c:pt idx="180">
                  <c:v>0.22930700000000001</c:v>
                </c:pt>
                <c:pt idx="181">
                  <c:v>0.233295</c:v>
                </c:pt>
                <c:pt idx="182">
                  <c:v>0.22966700000000001</c:v>
                </c:pt>
                <c:pt idx="183">
                  <c:v>0.23949599999999999</c:v>
                </c:pt>
                <c:pt idx="184">
                  <c:v>0.24157699999999999</c:v>
                </c:pt>
                <c:pt idx="185">
                  <c:v>0.235872</c:v>
                </c:pt>
                <c:pt idx="186">
                  <c:v>0.239456</c:v>
                </c:pt>
                <c:pt idx="187">
                  <c:v>0.23949200000000001</c:v>
                </c:pt>
                <c:pt idx="188">
                  <c:v>0.24384700000000001</c:v>
                </c:pt>
                <c:pt idx="189">
                  <c:v>0.25157800000000002</c:v>
                </c:pt>
                <c:pt idx="190">
                  <c:v>0.24665699999999999</c:v>
                </c:pt>
                <c:pt idx="191">
                  <c:v>0.250917</c:v>
                </c:pt>
                <c:pt idx="192">
                  <c:v>0.255998</c:v>
                </c:pt>
                <c:pt idx="193">
                  <c:v>0.25546999999999997</c:v>
                </c:pt>
                <c:pt idx="194">
                  <c:v>0.26158799999999999</c:v>
                </c:pt>
                <c:pt idx="195">
                  <c:v>0.26909</c:v>
                </c:pt>
                <c:pt idx="196">
                  <c:v>0.271262</c:v>
                </c:pt>
                <c:pt idx="197">
                  <c:v>0.27398299999999998</c:v>
                </c:pt>
                <c:pt idx="198">
                  <c:v>0.277447</c:v>
                </c:pt>
                <c:pt idx="199">
                  <c:v>0.28956500000000002</c:v>
                </c:pt>
                <c:pt idx="200">
                  <c:v>0.30099199999999998</c:v>
                </c:pt>
                <c:pt idx="201">
                  <c:v>0.34187099999999998</c:v>
                </c:pt>
                <c:pt idx="202">
                  <c:v>0.30791099999999999</c:v>
                </c:pt>
                <c:pt idx="203">
                  <c:v>0.29638100000000001</c:v>
                </c:pt>
                <c:pt idx="204">
                  <c:v>0.32152799999999998</c:v>
                </c:pt>
                <c:pt idx="205">
                  <c:v>0.28304400000000002</c:v>
                </c:pt>
                <c:pt idx="206">
                  <c:v>0.260044</c:v>
                </c:pt>
                <c:pt idx="207">
                  <c:v>0.26350000000000001</c:v>
                </c:pt>
                <c:pt idx="208">
                  <c:v>0.27171600000000001</c:v>
                </c:pt>
                <c:pt idx="209">
                  <c:v>0.26912399999999997</c:v>
                </c:pt>
                <c:pt idx="210">
                  <c:v>0.27424500000000002</c:v>
                </c:pt>
                <c:pt idx="211">
                  <c:v>0.274696</c:v>
                </c:pt>
                <c:pt idx="212">
                  <c:v>0.27310299999999998</c:v>
                </c:pt>
                <c:pt idx="213">
                  <c:v>0.27762900000000001</c:v>
                </c:pt>
                <c:pt idx="214">
                  <c:v>0.28239399999999998</c:v>
                </c:pt>
                <c:pt idx="215">
                  <c:v>0.28435899999999997</c:v>
                </c:pt>
                <c:pt idx="216">
                  <c:v>0.290134</c:v>
                </c:pt>
                <c:pt idx="217">
                  <c:v>0.29546600000000001</c:v>
                </c:pt>
                <c:pt idx="218">
                  <c:v>0.29727599999999998</c:v>
                </c:pt>
                <c:pt idx="219">
                  <c:v>0.30121700000000001</c:v>
                </c:pt>
                <c:pt idx="220">
                  <c:v>0.30263000000000001</c:v>
                </c:pt>
                <c:pt idx="221">
                  <c:v>0.306089</c:v>
                </c:pt>
                <c:pt idx="222">
                  <c:v>0.31552000000000002</c:v>
                </c:pt>
                <c:pt idx="223">
                  <c:v>0.31645299999999998</c:v>
                </c:pt>
                <c:pt idx="224">
                  <c:v>0.314141</c:v>
                </c:pt>
                <c:pt idx="225">
                  <c:v>0.33362799999999998</c:v>
                </c:pt>
                <c:pt idx="226">
                  <c:v>0.32823799999999997</c:v>
                </c:pt>
                <c:pt idx="227">
                  <c:v>0.33863199999999999</c:v>
                </c:pt>
                <c:pt idx="228">
                  <c:v>0.33957900000000002</c:v>
                </c:pt>
                <c:pt idx="229">
                  <c:v>0.34489700000000001</c:v>
                </c:pt>
                <c:pt idx="230">
                  <c:v>0.35225400000000001</c:v>
                </c:pt>
                <c:pt idx="231">
                  <c:v>0.36906</c:v>
                </c:pt>
                <c:pt idx="232">
                  <c:v>0.36800300000000002</c:v>
                </c:pt>
                <c:pt idx="233">
                  <c:v>0.38228699999999999</c:v>
                </c:pt>
                <c:pt idx="234">
                  <c:v>0.40163100000000002</c:v>
                </c:pt>
                <c:pt idx="235">
                  <c:v>0.43246299999999999</c:v>
                </c:pt>
                <c:pt idx="236">
                  <c:v>0.38771600000000001</c:v>
                </c:pt>
                <c:pt idx="237">
                  <c:v>0.39974799999999999</c:v>
                </c:pt>
                <c:pt idx="238">
                  <c:v>0.43946400000000002</c:v>
                </c:pt>
                <c:pt idx="239">
                  <c:v>0.37491999999999998</c:v>
                </c:pt>
                <c:pt idx="240">
                  <c:v>0.38129600000000002</c:v>
                </c:pt>
                <c:pt idx="241">
                  <c:v>0.382106</c:v>
                </c:pt>
                <c:pt idx="242">
                  <c:v>0.398034</c:v>
                </c:pt>
                <c:pt idx="243">
                  <c:v>0.40697899999999998</c:v>
                </c:pt>
                <c:pt idx="244">
                  <c:v>0.41786299999999998</c:v>
                </c:pt>
                <c:pt idx="245">
                  <c:v>0.426983</c:v>
                </c:pt>
                <c:pt idx="246">
                  <c:v>0.43327100000000002</c:v>
                </c:pt>
                <c:pt idx="247">
                  <c:v>0.44296099999999999</c:v>
                </c:pt>
                <c:pt idx="248">
                  <c:v>0.44744699999999998</c:v>
                </c:pt>
                <c:pt idx="249">
                  <c:v>0.480908</c:v>
                </c:pt>
                <c:pt idx="250">
                  <c:v>0.48566900000000002</c:v>
                </c:pt>
                <c:pt idx="251">
                  <c:v>0.50639599999999996</c:v>
                </c:pt>
                <c:pt idx="252">
                  <c:v>0.54161000000000004</c:v>
                </c:pt>
                <c:pt idx="253">
                  <c:v>0.516096</c:v>
                </c:pt>
                <c:pt idx="254">
                  <c:v>0.52144900000000005</c:v>
                </c:pt>
                <c:pt idx="255">
                  <c:v>0.54168499999999997</c:v>
                </c:pt>
                <c:pt idx="256">
                  <c:v>0.573712</c:v>
                </c:pt>
                <c:pt idx="257">
                  <c:v>0.60522299999999996</c:v>
                </c:pt>
                <c:pt idx="258">
                  <c:v>0.68300700000000003</c:v>
                </c:pt>
                <c:pt idx="259">
                  <c:v>0.68175399999999997</c:v>
                </c:pt>
                <c:pt idx="260">
                  <c:v>0.73272599999999999</c:v>
                </c:pt>
                <c:pt idx="261">
                  <c:v>0.67423500000000003</c:v>
                </c:pt>
                <c:pt idx="262">
                  <c:v>0.71224500000000002</c:v>
                </c:pt>
                <c:pt idx="263">
                  <c:v>0.79473099999999997</c:v>
                </c:pt>
                <c:pt idx="264">
                  <c:v>0.88652600000000004</c:v>
                </c:pt>
                <c:pt idx="265">
                  <c:v>0.803234</c:v>
                </c:pt>
                <c:pt idx="266">
                  <c:v>0.91850900000000002</c:v>
                </c:pt>
                <c:pt idx="267">
                  <c:v>0.87627600000000005</c:v>
                </c:pt>
                <c:pt idx="268">
                  <c:v>1.0254399999999999</c:v>
                </c:pt>
                <c:pt idx="269">
                  <c:v>1.0501199999999999</c:v>
                </c:pt>
                <c:pt idx="270">
                  <c:v>0.98095699999999997</c:v>
                </c:pt>
                <c:pt idx="271">
                  <c:v>0.95527899999999999</c:v>
                </c:pt>
                <c:pt idx="272">
                  <c:v>0.90375499999999998</c:v>
                </c:pt>
                <c:pt idx="273">
                  <c:v>0.80398599999999998</c:v>
                </c:pt>
                <c:pt idx="274">
                  <c:v>0.72316999999999998</c:v>
                </c:pt>
                <c:pt idx="275">
                  <c:v>0.54177200000000003</c:v>
                </c:pt>
                <c:pt idx="276">
                  <c:v>0.249914</c:v>
                </c:pt>
                <c:pt idx="277">
                  <c:v>0.148703</c:v>
                </c:pt>
                <c:pt idx="278">
                  <c:v>4.3400000000000001E-2</c:v>
                </c:pt>
                <c:pt idx="279">
                  <c:v>5.1225600000000003E-2</c:v>
                </c:pt>
                <c:pt idx="280">
                  <c:v>8.7869900000000001E-2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8D7-594A-B04D-4D5ACC05D2A0}"/>
            </c:ext>
          </c:extLst>
        </c:ser>
        <c:ser>
          <c:idx val="5"/>
          <c:order val="5"/>
          <c:tx>
            <c:strRef>
              <c:f>[Pasquale_lateralshift1.xlsx]Foglio5!$F$1</c:f>
              <c:strCache>
                <c:ptCount val="1"/>
                <c:pt idx="0">
                  <c:v>26 mm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[Pasquale_lateralshift1.xlsx]Foglio5!$F$2:$F$401</c:f>
              <c:numCache>
                <c:formatCode>General</c:formatCode>
                <c:ptCount val="400"/>
                <c:pt idx="0">
                  <c:v>3.6099899999999997E-2</c:v>
                </c:pt>
                <c:pt idx="1">
                  <c:v>3.6073500000000001E-2</c:v>
                </c:pt>
                <c:pt idx="2">
                  <c:v>3.6690500000000001E-2</c:v>
                </c:pt>
                <c:pt idx="3">
                  <c:v>3.8463900000000002E-2</c:v>
                </c:pt>
                <c:pt idx="4">
                  <c:v>3.7950900000000003E-2</c:v>
                </c:pt>
                <c:pt idx="5">
                  <c:v>4.2559100000000002E-2</c:v>
                </c:pt>
                <c:pt idx="6">
                  <c:v>4.32711E-2</c:v>
                </c:pt>
                <c:pt idx="7">
                  <c:v>4.2139099999999999E-2</c:v>
                </c:pt>
                <c:pt idx="8">
                  <c:v>4.0367E-2</c:v>
                </c:pt>
                <c:pt idx="9">
                  <c:v>4.2608100000000003E-2</c:v>
                </c:pt>
                <c:pt idx="10">
                  <c:v>4.43331E-2</c:v>
                </c:pt>
                <c:pt idx="11">
                  <c:v>4.6159600000000002E-2</c:v>
                </c:pt>
                <c:pt idx="12">
                  <c:v>4.0238799999999998E-2</c:v>
                </c:pt>
                <c:pt idx="13">
                  <c:v>4.47129E-2</c:v>
                </c:pt>
                <c:pt idx="14">
                  <c:v>4.4986400000000003E-2</c:v>
                </c:pt>
                <c:pt idx="15">
                  <c:v>4.32209E-2</c:v>
                </c:pt>
                <c:pt idx="16">
                  <c:v>5.5595100000000001E-2</c:v>
                </c:pt>
                <c:pt idx="17">
                  <c:v>4.7626399999999999E-2</c:v>
                </c:pt>
                <c:pt idx="18">
                  <c:v>4.59812E-2</c:v>
                </c:pt>
                <c:pt idx="19">
                  <c:v>4.49383E-2</c:v>
                </c:pt>
                <c:pt idx="20">
                  <c:v>4.9029200000000002E-2</c:v>
                </c:pt>
                <c:pt idx="21">
                  <c:v>5.0754899999999999E-2</c:v>
                </c:pt>
                <c:pt idx="22">
                  <c:v>5.0821699999999997E-2</c:v>
                </c:pt>
                <c:pt idx="23">
                  <c:v>5.1230900000000003E-2</c:v>
                </c:pt>
                <c:pt idx="24">
                  <c:v>5.2929799999999999E-2</c:v>
                </c:pt>
                <c:pt idx="25">
                  <c:v>5.6039800000000001E-2</c:v>
                </c:pt>
                <c:pt idx="26">
                  <c:v>5.8690199999999998E-2</c:v>
                </c:pt>
                <c:pt idx="27">
                  <c:v>6.0799400000000003E-2</c:v>
                </c:pt>
                <c:pt idx="28">
                  <c:v>6.4215900000000006E-2</c:v>
                </c:pt>
                <c:pt idx="29">
                  <c:v>6.3114500000000004E-2</c:v>
                </c:pt>
                <c:pt idx="30">
                  <c:v>7.0140400000000006E-2</c:v>
                </c:pt>
                <c:pt idx="31">
                  <c:v>7.6733800000000005E-2</c:v>
                </c:pt>
                <c:pt idx="32">
                  <c:v>8.1623000000000001E-2</c:v>
                </c:pt>
                <c:pt idx="33">
                  <c:v>8.9233599999999996E-2</c:v>
                </c:pt>
                <c:pt idx="34">
                  <c:v>0.10402500000000001</c:v>
                </c:pt>
                <c:pt idx="35">
                  <c:v>0.13881599999999999</c:v>
                </c:pt>
                <c:pt idx="36">
                  <c:v>0.115235</c:v>
                </c:pt>
                <c:pt idx="37">
                  <c:v>3.2023299999999998E-2</c:v>
                </c:pt>
                <c:pt idx="38">
                  <c:v>3.2227800000000001E-2</c:v>
                </c:pt>
                <c:pt idx="39">
                  <c:v>3.5726800000000003E-2</c:v>
                </c:pt>
                <c:pt idx="40">
                  <c:v>3.0683999999999999E-2</c:v>
                </c:pt>
                <c:pt idx="41">
                  <c:v>2.8866699999999999E-2</c:v>
                </c:pt>
                <c:pt idx="42">
                  <c:v>2.99641E-2</c:v>
                </c:pt>
                <c:pt idx="43">
                  <c:v>3.4573699999999999E-2</c:v>
                </c:pt>
                <c:pt idx="44">
                  <c:v>3.1392000000000003E-2</c:v>
                </c:pt>
                <c:pt idx="45">
                  <c:v>3.0998600000000001E-2</c:v>
                </c:pt>
                <c:pt idx="46">
                  <c:v>3.4369900000000002E-2</c:v>
                </c:pt>
                <c:pt idx="47">
                  <c:v>3.3106499999999997E-2</c:v>
                </c:pt>
                <c:pt idx="48">
                  <c:v>3.3264200000000001E-2</c:v>
                </c:pt>
                <c:pt idx="49">
                  <c:v>3.0272199999999999E-2</c:v>
                </c:pt>
                <c:pt idx="50">
                  <c:v>3.1170099999999999E-2</c:v>
                </c:pt>
                <c:pt idx="51">
                  <c:v>3.1358400000000002E-2</c:v>
                </c:pt>
                <c:pt idx="52">
                  <c:v>3.1031900000000001E-2</c:v>
                </c:pt>
                <c:pt idx="53">
                  <c:v>3.1335200000000001E-2</c:v>
                </c:pt>
                <c:pt idx="54">
                  <c:v>3.28974E-2</c:v>
                </c:pt>
                <c:pt idx="55">
                  <c:v>3.0914899999999999E-2</c:v>
                </c:pt>
                <c:pt idx="56">
                  <c:v>2.9521499999999999E-2</c:v>
                </c:pt>
                <c:pt idx="57">
                  <c:v>3.1373699999999997E-2</c:v>
                </c:pt>
                <c:pt idx="58">
                  <c:v>3.0626400000000002E-2</c:v>
                </c:pt>
                <c:pt idx="59">
                  <c:v>3.3621400000000003E-2</c:v>
                </c:pt>
                <c:pt idx="60">
                  <c:v>3.3327099999999998E-2</c:v>
                </c:pt>
                <c:pt idx="61">
                  <c:v>3.2633000000000002E-2</c:v>
                </c:pt>
                <c:pt idx="62">
                  <c:v>3.1949999999999999E-2</c:v>
                </c:pt>
                <c:pt idx="63">
                  <c:v>3.2149299999999999E-2</c:v>
                </c:pt>
                <c:pt idx="64">
                  <c:v>3.46944E-2</c:v>
                </c:pt>
                <c:pt idx="65">
                  <c:v>3.4133700000000003E-2</c:v>
                </c:pt>
                <c:pt idx="66">
                  <c:v>3.7717300000000002E-2</c:v>
                </c:pt>
                <c:pt idx="67">
                  <c:v>3.6679999999999997E-2</c:v>
                </c:pt>
                <c:pt idx="68">
                  <c:v>3.5315699999999998E-2</c:v>
                </c:pt>
                <c:pt idx="69">
                  <c:v>3.6724E-2</c:v>
                </c:pt>
                <c:pt idx="70">
                  <c:v>3.5260899999999998E-2</c:v>
                </c:pt>
                <c:pt idx="71">
                  <c:v>3.6787300000000002E-2</c:v>
                </c:pt>
                <c:pt idx="72">
                  <c:v>3.6777999999999998E-2</c:v>
                </c:pt>
                <c:pt idx="73">
                  <c:v>3.9805E-2</c:v>
                </c:pt>
                <c:pt idx="74">
                  <c:v>3.5813999999999999E-2</c:v>
                </c:pt>
                <c:pt idx="75">
                  <c:v>3.7846100000000001E-2</c:v>
                </c:pt>
                <c:pt idx="76">
                  <c:v>3.8155000000000001E-2</c:v>
                </c:pt>
                <c:pt idx="77">
                  <c:v>3.8771300000000002E-2</c:v>
                </c:pt>
                <c:pt idx="78">
                  <c:v>4.3008999999999999E-2</c:v>
                </c:pt>
                <c:pt idx="79">
                  <c:v>4.1286999999999997E-2</c:v>
                </c:pt>
                <c:pt idx="80">
                  <c:v>4.4191000000000001E-2</c:v>
                </c:pt>
                <c:pt idx="81">
                  <c:v>4.4023399999999997E-2</c:v>
                </c:pt>
                <c:pt idx="82">
                  <c:v>4.5421700000000002E-2</c:v>
                </c:pt>
                <c:pt idx="83">
                  <c:v>4.6597600000000003E-2</c:v>
                </c:pt>
                <c:pt idx="84">
                  <c:v>4.9192300000000001E-2</c:v>
                </c:pt>
                <c:pt idx="85">
                  <c:v>5.5672300000000001E-2</c:v>
                </c:pt>
                <c:pt idx="86">
                  <c:v>5.70658E-2</c:v>
                </c:pt>
                <c:pt idx="87">
                  <c:v>7.1147500000000002E-2</c:v>
                </c:pt>
                <c:pt idx="88">
                  <c:v>8.2811099999999999E-2</c:v>
                </c:pt>
                <c:pt idx="89">
                  <c:v>2.8466200000000001E-2</c:v>
                </c:pt>
                <c:pt idx="90">
                  <c:v>2.81012E-2</c:v>
                </c:pt>
                <c:pt idx="91">
                  <c:v>3.1776499999999999E-2</c:v>
                </c:pt>
                <c:pt idx="92">
                  <c:v>3.0225499999999999E-2</c:v>
                </c:pt>
                <c:pt idx="93">
                  <c:v>2.9075199999999999E-2</c:v>
                </c:pt>
                <c:pt idx="94">
                  <c:v>2.9287199999999999E-2</c:v>
                </c:pt>
                <c:pt idx="95">
                  <c:v>3.1440000000000003E-2</c:v>
                </c:pt>
                <c:pt idx="96">
                  <c:v>4.2673099999999999E-2</c:v>
                </c:pt>
                <c:pt idx="97">
                  <c:v>2.8198500000000001E-2</c:v>
                </c:pt>
                <c:pt idx="98">
                  <c:v>2.8839699999999999E-2</c:v>
                </c:pt>
                <c:pt idx="99">
                  <c:v>2.8232799999999999E-2</c:v>
                </c:pt>
                <c:pt idx="100">
                  <c:v>3.1867100000000002E-2</c:v>
                </c:pt>
                <c:pt idx="101">
                  <c:v>2.8472399999999998E-2</c:v>
                </c:pt>
                <c:pt idx="102">
                  <c:v>2.6700600000000001E-2</c:v>
                </c:pt>
                <c:pt idx="103">
                  <c:v>2.6615799999999998E-2</c:v>
                </c:pt>
                <c:pt idx="104">
                  <c:v>2.9480900000000001E-2</c:v>
                </c:pt>
                <c:pt idx="105">
                  <c:v>2.8176400000000001E-2</c:v>
                </c:pt>
                <c:pt idx="106">
                  <c:v>2.6851E-2</c:v>
                </c:pt>
                <c:pt idx="107">
                  <c:v>2.8611899999999999E-2</c:v>
                </c:pt>
                <c:pt idx="108">
                  <c:v>2.8167500000000002E-2</c:v>
                </c:pt>
                <c:pt idx="109">
                  <c:v>2.6948E-2</c:v>
                </c:pt>
                <c:pt idx="110">
                  <c:v>2.8783199999999998E-2</c:v>
                </c:pt>
                <c:pt idx="111">
                  <c:v>3.0830300000000001E-2</c:v>
                </c:pt>
                <c:pt idx="112">
                  <c:v>2.9682099999999999E-2</c:v>
                </c:pt>
                <c:pt idx="113">
                  <c:v>2.9347000000000002E-2</c:v>
                </c:pt>
                <c:pt idx="114">
                  <c:v>3.0732700000000002E-2</c:v>
                </c:pt>
                <c:pt idx="115">
                  <c:v>2.98783E-2</c:v>
                </c:pt>
                <c:pt idx="116">
                  <c:v>2.8354000000000001E-2</c:v>
                </c:pt>
                <c:pt idx="117">
                  <c:v>3.0130400000000002E-2</c:v>
                </c:pt>
                <c:pt idx="118">
                  <c:v>2.75187E-2</c:v>
                </c:pt>
                <c:pt idx="119">
                  <c:v>2.7698E-2</c:v>
                </c:pt>
                <c:pt idx="120">
                  <c:v>2.98327E-2</c:v>
                </c:pt>
                <c:pt idx="121">
                  <c:v>3.1768699999999997E-2</c:v>
                </c:pt>
                <c:pt idx="122">
                  <c:v>3.0499999999999999E-2</c:v>
                </c:pt>
                <c:pt idx="123">
                  <c:v>3.3220899999999998E-2</c:v>
                </c:pt>
                <c:pt idx="124">
                  <c:v>3.36119E-2</c:v>
                </c:pt>
                <c:pt idx="125">
                  <c:v>3.1343999999999997E-2</c:v>
                </c:pt>
                <c:pt idx="126">
                  <c:v>3.28525E-2</c:v>
                </c:pt>
                <c:pt idx="127">
                  <c:v>3.3941399999999997E-2</c:v>
                </c:pt>
                <c:pt idx="128">
                  <c:v>3.50689E-2</c:v>
                </c:pt>
                <c:pt idx="129">
                  <c:v>3.8641799999999997E-2</c:v>
                </c:pt>
                <c:pt idx="130">
                  <c:v>3.6179200000000002E-2</c:v>
                </c:pt>
                <c:pt idx="131">
                  <c:v>3.3054300000000002E-2</c:v>
                </c:pt>
                <c:pt idx="132">
                  <c:v>3.5029900000000003E-2</c:v>
                </c:pt>
                <c:pt idx="133">
                  <c:v>3.3195299999999997E-2</c:v>
                </c:pt>
                <c:pt idx="134">
                  <c:v>3.7311299999999999E-2</c:v>
                </c:pt>
                <c:pt idx="135">
                  <c:v>3.7697300000000003E-2</c:v>
                </c:pt>
                <c:pt idx="136">
                  <c:v>3.5856100000000002E-2</c:v>
                </c:pt>
                <c:pt idx="137">
                  <c:v>4.0550099999999999E-2</c:v>
                </c:pt>
                <c:pt idx="138">
                  <c:v>3.9009700000000001E-2</c:v>
                </c:pt>
                <c:pt idx="139">
                  <c:v>3.82073E-2</c:v>
                </c:pt>
                <c:pt idx="140">
                  <c:v>3.89942E-2</c:v>
                </c:pt>
                <c:pt idx="141">
                  <c:v>4.0281699999999997E-2</c:v>
                </c:pt>
                <c:pt idx="142">
                  <c:v>4.0606700000000003E-2</c:v>
                </c:pt>
                <c:pt idx="143">
                  <c:v>4.4179799999999998E-2</c:v>
                </c:pt>
                <c:pt idx="144">
                  <c:v>4.0270500000000001E-2</c:v>
                </c:pt>
                <c:pt idx="145">
                  <c:v>3.9692999999999999E-2</c:v>
                </c:pt>
                <c:pt idx="146">
                  <c:v>3.9796900000000003E-2</c:v>
                </c:pt>
                <c:pt idx="147">
                  <c:v>3.9345100000000001E-2</c:v>
                </c:pt>
                <c:pt idx="148">
                  <c:v>4.5670299999999997E-2</c:v>
                </c:pt>
                <c:pt idx="149">
                  <c:v>4.3841600000000001E-2</c:v>
                </c:pt>
                <c:pt idx="150">
                  <c:v>4.3462599999999997E-2</c:v>
                </c:pt>
                <c:pt idx="151">
                  <c:v>4.2948800000000002E-2</c:v>
                </c:pt>
                <c:pt idx="152">
                  <c:v>4.1782899999999998E-2</c:v>
                </c:pt>
                <c:pt idx="153">
                  <c:v>3.8234600000000001E-2</c:v>
                </c:pt>
                <c:pt idx="154">
                  <c:v>4.2096599999999998E-2</c:v>
                </c:pt>
                <c:pt idx="155">
                  <c:v>4.30607E-2</c:v>
                </c:pt>
                <c:pt idx="156">
                  <c:v>3.8225700000000001E-2</c:v>
                </c:pt>
                <c:pt idx="157">
                  <c:v>4.0178199999999997E-2</c:v>
                </c:pt>
                <c:pt idx="158">
                  <c:v>4.0573900000000003E-2</c:v>
                </c:pt>
                <c:pt idx="159">
                  <c:v>3.9540600000000002E-2</c:v>
                </c:pt>
                <c:pt idx="160">
                  <c:v>4.0108400000000002E-2</c:v>
                </c:pt>
                <c:pt idx="161">
                  <c:v>4.3462199999999999E-2</c:v>
                </c:pt>
                <c:pt idx="162">
                  <c:v>3.91677E-2</c:v>
                </c:pt>
                <c:pt idx="163">
                  <c:v>3.92027E-2</c:v>
                </c:pt>
                <c:pt idx="164">
                  <c:v>4.6925399999999999E-2</c:v>
                </c:pt>
                <c:pt idx="165">
                  <c:v>4.3514700000000003E-2</c:v>
                </c:pt>
                <c:pt idx="166">
                  <c:v>4.0871999999999999E-2</c:v>
                </c:pt>
                <c:pt idx="167">
                  <c:v>4.4050499999999999E-2</c:v>
                </c:pt>
                <c:pt idx="168">
                  <c:v>4.3571499999999999E-2</c:v>
                </c:pt>
                <c:pt idx="169">
                  <c:v>4.51463E-2</c:v>
                </c:pt>
                <c:pt idx="170">
                  <c:v>4.4560599999999999E-2</c:v>
                </c:pt>
                <c:pt idx="171">
                  <c:v>4.1821700000000003E-2</c:v>
                </c:pt>
                <c:pt idx="172">
                  <c:v>4.3821899999999997E-2</c:v>
                </c:pt>
                <c:pt idx="173">
                  <c:v>4.70473E-2</c:v>
                </c:pt>
                <c:pt idx="174">
                  <c:v>4.7144400000000003E-2</c:v>
                </c:pt>
                <c:pt idx="175">
                  <c:v>4.1751499999999997E-2</c:v>
                </c:pt>
                <c:pt idx="176">
                  <c:v>4.7613900000000001E-2</c:v>
                </c:pt>
                <c:pt idx="177">
                  <c:v>4.6829000000000003E-2</c:v>
                </c:pt>
                <c:pt idx="178">
                  <c:v>4.3116300000000003E-2</c:v>
                </c:pt>
                <c:pt idx="179">
                  <c:v>4.6081700000000003E-2</c:v>
                </c:pt>
                <c:pt idx="180">
                  <c:v>4.8314299999999998E-2</c:v>
                </c:pt>
                <c:pt idx="181">
                  <c:v>5.1094000000000001E-2</c:v>
                </c:pt>
                <c:pt idx="182">
                  <c:v>5.0351100000000003E-2</c:v>
                </c:pt>
                <c:pt idx="183">
                  <c:v>5.0784200000000002E-2</c:v>
                </c:pt>
                <c:pt idx="184">
                  <c:v>5.5879900000000003E-2</c:v>
                </c:pt>
                <c:pt idx="185">
                  <c:v>5.3107700000000001E-2</c:v>
                </c:pt>
                <c:pt idx="186">
                  <c:v>5.0227599999999997E-2</c:v>
                </c:pt>
                <c:pt idx="187">
                  <c:v>5.3889899999999998E-2</c:v>
                </c:pt>
                <c:pt idx="188">
                  <c:v>5.0900800000000003E-2</c:v>
                </c:pt>
                <c:pt idx="189">
                  <c:v>5.3206999999999997E-2</c:v>
                </c:pt>
                <c:pt idx="190">
                  <c:v>5.7106400000000002E-2</c:v>
                </c:pt>
                <c:pt idx="191">
                  <c:v>5.6571499999999997E-2</c:v>
                </c:pt>
                <c:pt idx="192">
                  <c:v>5.7198800000000001E-2</c:v>
                </c:pt>
                <c:pt idx="193">
                  <c:v>5.8241800000000003E-2</c:v>
                </c:pt>
                <c:pt idx="194">
                  <c:v>5.8908200000000001E-2</c:v>
                </c:pt>
                <c:pt idx="195">
                  <c:v>5.9789599999999998E-2</c:v>
                </c:pt>
                <c:pt idx="196">
                  <c:v>5.83802E-2</c:v>
                </c:pt>
                <c:pt idx="197">
                  <c:v>6.2390899999999999E-2</c:v>
                </c:pt>
                <c:pt idx="198">
                  <c:v>6.97932E-2</c:v>
                </c:pt>
                <c:pt idx="199">
                  <c:v>6.8131800000000006E-2</c:v>
                </c:pt>
                <c:pt idx="200">
                  <c:v>6.6567000000000001E-2</c:v>
                </c:pt>
                <c:pt idx="201">
                  <c:v>6.7030599999999996E-2</c:v>
                </c:pt>
                <c:pt idx="202">
                  <c:v>6.6303000000000001E-2</c:v>
                </c:pt>
                <c:pt idx="203">
                  <c:v>7.1628399999999995E-2</c:v>
                </c:pt>
                <c:pt idx="204">
                  <c:v>7.1692900000000004E-2</c:v>
                </c:pt>
                <c:pt idx="205">
                  <c:v>7.0553500000000005E-2</c:v>
                </c:pt>
                <c:pt idx="206">
                  <c:v>7.8990699999999997E-2</c:v>
                </c:pt>
                <c:pt idx="207">
                  <c:v>7.2919999999999999E-2</c:v>
                </c:pt>
                <c:pt idx="208">
                  <c:v>7.6222700000000004E-2</c:v>
                </c:pt>
                <c:pt idx="209">
                  <c:v>7.6757900000000004E-2</c:v>
                </c:pt>
                <c:pt idx="210">
                  <c:v>8.0905699999999997E-2</c:v>
                </c:pt>
                <c:pt idx="211">
                  <c:v>7.9377699999999995E-2</c:v>
                </c:pt>
                <c:pt idx="212">
                  <c:v>7.9644800000000002E-2</c:v>
                </c:pt>
                <c:pt idx="213">
                  <c:v>8.3678699999999995E-2</c:v>
                </c:pt>
                <c:pt idx="214">
                  <c:v>8.4435899999999994E-2</c:v>
                </c:pt>
                <c:pt idx="215">
                  <c:v>8.8322200000000003E-2</c:v>
                </c:pt>
                <c:pt idx="216">
                  <c:v>9.0468000000000007E-2</c:v>
                </c:pt>
                <c:pt idx="217">
                  <c:v>9.14967E-2</c:v>
                </c:pt>
                <c:pt idx="218">
                  <c:v>9.6267199999999997E-2</c:v>
                </c:pt>
                <c:pt idx="219">
                  <c:v>0.10470599999999999</c:v>
                </c:pt>
                <c:pt idx="220">
                  <c:v>0.11779299999999999</c:v>
                </c:pt>
                <c:pt idx="221">
                  <c:v>0.13225799999999999</c:v>
                </c:pt>
                <c:pt idx="222">
                  <c:v>7.9083799999999996E-2</c:v>
                </c:pt>
                <c:pt idx="223">
                  <c:v>8.5722900000000005E-2</c:v>
                </c:pt>
                <c:pt idx="224">
                  <c:v>7.38872E-2</c:v>
                </c:pt>
                <c:pt idx="225">
                  <c:v>8.2819000000000004E-2</c:v>
                </c:pt>
                <c:pt idx="226">
                  <c:v>8.4491800000000006E-2</c:v>
                </c:pt>
                <c:pt idx="227">
                  <c:v>7.9070199999999993E-2</c:v>
                </c:pt>
                <c:pt idx="228">
                  <c:v>8.4924299999999994E-2</c:v>
                </c:pt>
                <c:pt idx="229">
                  <c:v>8.2032900000000006E-2</c:v>
                </c:pt>
                <c:pt idx="230">
                  <c:v>9.0769100000000005E-2</c:v>
                </c:pt>
                <c:pt idx="231">
                  <c:v>9.2593200000000001E-2</c:v>
                </c:pt>
                <c:pt idx="232">
                  <c:v>8.9218199999999998E-2</c:v>
                </c:pt>
                <c:pt idx="233">
                  <c:v>9.2604400000000003E-2</c:v>
                </c:pt>
                <c:pt idx="234">
                  <c:v>9.5629400000000003E-2</c:v>
                </c:pt>
                <c:pt idx="235">
                  <c:v>9.7264500000000004E-2</c:v>
                </c:pt>
                <c:pt idx="236">
                  <c:v>0.100136</c:v>
                </c:pt>
                <c:pt idx="237">
                  <c:v>0.102357</c:v>
                </c:pt>
                <c:pt idx="238">
                  <c:v>0.10331600000000001</c:v>
                </c:pt>
                <c:pt idx="239">
                  <c:v>0.114632</c:v>
                </c:pt>
                <c:pt idx="240">
                  <c:v>0.11580500000000001</c:v>
                </c:pt>
                <c:pt idx="241">
                  <c:v>0.123545</c:v>
                </c:pt>
                <c:pt idx="242">
                  <c:v>0.14070099999999999</c:v>
                </c:pt>
                <c:pt idx="243">
                  <c:v>0.16544600000000001</c:v>
                </c:pt>
                <c:pt idx="244">
                  <c:v>0.112057</c:v>
                </c:pt>
                <c:pt idx="245">
                  <c:v>9.7384100000000001E-2</c:v>
                </c:pt>
                <c:pt idx="246">
                  <c:v>0.10642500000000001</c:v>
                </c:pt>
                <c:pt idx="247">
                  <c:v>0.103961</c:v>
                </c:pt>
                <c:pt idx="248">
                  <c:v>0.11092</c:v>
                </c:pt>
                <c:pt idx="249">
                  <c:v>0.111946</c:v>
                </c:pt>
                <c:pt idx="250">
                  <c:v>0.11677700000000001</c:v>
                </c:pt>
                <c:pt idx="251">
                  <c:v>0.114757</c:v>
                </c:pt>
                <c:pt idx="252">
                  <c:v>0.119979</c:v>
                </c:pt>
                <c:pt idx="253">
                  <c:v>0.12432799999999999</c:v>
                </c:pt>
                <c:pt idx="254">
                  <c:v>0.13633700000000001</c:v>
                </c:pt>
                <c:pt idx="255">
                  <c:v>0.13068099999999999</c:v>
                </c:pt>
                <c:pt idx="256">
                  <c:v>0.13963600000000001</c:v>
                </c:pt>
                <c:pt idx="257">
                  <c:v>0.13628799999999999</c:v>
                </c:pt>
                <c:pt idx="258">
                  <c:v>0.151396</c:v>
                </c:pt>
                <c:pt idx="259">
                  <c:v>0.165128</c:v>
                </c:pt>
                <c:pt idx="260">
                  <c:v>0.166184</c:v>
                </c:pt>
                <c:pt idx="261">
                  <c:v>0.17201</c:v>
                </c:pt>
                <c:pt idx="262">
                  <c:v>0.18631400000000001</c:v>
                </c:pt>
                <c:pt idx="263">
                  <c:v>0.19778299999999999</c:v>
                </c:pt>
                <c:pt idx="264">
                  <c:v>0.23342299999999999</c:v>
                </c:pt>
                <c:pt idx="265">
                  <c:v>0.25492799999999999</c:v>
                </c:pt>
                <c:pt idx="266">
                  <c:v>0.28300700000000001</c:v>
                </c:pt>
                <c:pt idx="267">
                  <c:v>0.318415</c:v>
                </c:pt>
                <c:pt idx="268">
                  <c:v>0.40640199999999999</c:v>
                </c:pt>
                <c:pt idx="269">
                  <c:v>0.34596500000000002</c:v>
                </c:pt>
                <c:pt idx="270">
                  <c:v>0.29686099999999999</c:v>
                </c:pt>
                <c:pt idx="271">
                  <c:v>0.209619</c:v>
                </c:pt>
                <c:pt idx="272">
                  <c:v>0.26947100000000002</c:v>
                </c:pt>
                <c:pt idx="273">
                  <c:v>0.25401299999999999</c:v>
                </c:pt>
                <c:pt idx="274">
                  <c:v>0.291134</c:v>
                </c:pt>
                <c:pt idx="275">
                  <c:v>0.16957800000000001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8D7-594A-B04D-4D5ACC05D2A0}"/>
            </c:ext>
          </c:extLst>
        </c:ser>
        <c:ser>
          <c:idx val="6"/>
          <c:order val="6"/>
          <c:tx>
            <c:strRef>
              <c:f>[Pasquale_lateralshift1.xlsx]Foglio5!$G$1</c:f>
              <c:strCache>
                <c:ptCount val="1"/>
                <c:pt idx="0">
                  <c:v>28 mm</c:v>
                </c:pt>
              </c:strCache>
            </c:strRef>
          </c:tx>
          <c:spPr>
            <a:ln w="28575" cap="rnd">
              <a:solidFill>
                <a:schemeClr val="accent1">
                  <a:tint val="4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[Pasquale_lateralshift1.xlsx]Foglio5!$G$2:$G$401</c:f>
              <c:numCache>
                <c:formatCode>General</c:formatCode>
                <c:ptCount val="400"/>
                <c:pt idx="0">
                  <c:v>7.4232600000000001E-3</c:v>
                </c:pt>
                <c:pt idx="1">
                  <c:v>7.4779599999999996E-3</c:v>
                </c:pt>
                <c:pt idx="2">
                  <c:v>9.3462800000000002E-3</c:v>
                </c:pt>
                <c:pt idx="3">
                  <c:v>8.3242100000000003E-3</c:v>
                </c:pt>
                <c:pt idx="4">
                  <c:v>8.5234300000000002E-3</c:v>
                </c:pt>
                <c:pt idx="5">
                  <c:v>8.81032E-3</c:v>
                </c:pt>
                <c:pt idx="6">
                  <c:v>8.2640600000000002E-3</c:v>
                </c:pt>
                <c:pt idx="7">
                  <c:v>8.4699400000000005E-3</c:v>
                </c:pt>
                <c:pt idx="8">
                  <c:v>7.3408700000000002E-3</c:v>
                </c:pt>
                <c:pt idx="9">
                  <c:v>9.3585500000000002E-3</c:v>
                </c:pt>
                <c:pt idx="10">
                  <c:v>1.0576E-2</c:v>
                </c:pt>
                <c:pt idx="11">
                  <c:v>9.8885199999999996E-3</c:v>
                </c:pt>
                <c:pt idx="12">
                  <c:v>9.2272199999999995E-3</c:v>
                </c:pt>
                <c:pt idx="13">
                  <c:v>9.5018700000000008E-3</c:v>
                </c:pt>
                <c:pt idx="14">
                  <c:v>9.3965699999999999E-3</c:v>
                </c:pt>
                <c:pt idx="15">
                  <c:v>8.9904400000000006E-3</c:v>
                </c:pt>
                <c:pt idx="16">
                  <c:v>9.8317999999999999E-3</c:v>
                </c:pt>
                <c:pt idx="17">
                  <c:v>1.0948599999999999E-2</c:v>
                </c:pt>
                <c:pt idx="18">
                  <c:v>1.1265900000000001E-2</c:v>
                </c:pt>
                <c:pt idx="19">
                  <c:v>1.08979E-2</c:v>
                </c:pt>
                <c:pt idx="20">
                  <c:v>1.1108399999999999E-2</c:v>
                </c:pt>
                <c:pt idx="21">
                  <c:v>1.2271499999999999E-2</c:v>
                </c:pt>
                <c:pt idx="22">
                  <c:v>1.08883E-2</c:v>
                </c:pt>
                <c:pt idx="23">
                  <c:v>1.0736300000000001E-2</c:v>
                </c:pt>
                <c:pt idx="24">
                  <c:v>1.23137E-2</c:v>
                </c:pt>
                <c:pt idx="25">
                  <c:v>1.3415699999999999E-2</c:v>
                </c:pt>
                <c:pt idx="26">
                  <c:v>1.20593E-2</c:v>
                </c:pt>
                <c:pt idx="27">
                  <c:v>1.2498499999999999E-2</c:v>
                </c:pt>
                <c:pt idx="28">
                  <c:v>1.5058999999999999E-2</c:v>
                </c:pt>
                <c:pt idx="29">
                  <c:v>1.54336E-2</c:v>
                </c:pt>
                <c:pt idx="30">
                  <c:v>1.4737200000000001E-2</c:v>
                </c:pt>
                <c:pt idx="31">
                  <c:v>1.39963E-2</c:v>
                </c:pt>
                <c:pt idx="32">
                  <c:v>1.5702199999999999E-2</c:v>
                </c:pt>
                <c:pt idx="33">
                  <c:v>1.7615700000000001E-2</c:v>
                </c:pt>
                <c:pt idx="34">
                  <c:v>1.8384999999999999E-2</c:v>
                </c:pt>
                <c:pt idx="35">
                  <c:v>1.7883599999999999E-2</c:v>
                </c:pt>
                <c:pt idx="36">
                  <c:v>2.1311799999999999E-2</c:v>
                </c:pt>
                <c:pt idx="37">
                  <c:v>2.1665E-2</c:v>
                </c:pt>
                <c:pt idx="38">
                  <c:v>2.2233900000000001E-2</c:v>
                </c:pt>
                <c:pt idx="39">
                  <c:v>2.7675600000000002E-2</c:v>
                </c:pt>
                <c:pt idx="40">
                  <c:v>3.1599500000000003E-2</c:v>
                </c:pt>
                <c:pt idx="41">
                  <c:v>3.9615900000000003E-2</c:v>
                </c:pt>
                <c:pt idx="42">
                  <c:v>4.9117599999999997E-2</c:v>
                </c:pt>
                <c:pt idx="43">
                  <c:v>6.9666099999999995E-2</c:v>
                </c:pt>
                <c:pt idx="44">
                  <c:v>2.0067100000000001E-3</c:v>
                </c:pt>
                <c:pt idx="45">
                  <c:v>3.72501E-3</c:v>
                </c:pt>
                <c:pt idx="46">
                  <c:v>2.3707799999999998E-3</c:v>
                </c:pt>
                <c:pt idx="47">
                  <c:v>3.2281100000000002E-3</c:v>
                </c:pt>
                <c:pt idx="48">
                  <c:v>3.8144300000000002E-3</c:v>
                </c:pt>
                <c:pt idx="49">
                  <c:v>4.7524000000000004E-3</c:v>
                </c:pt>
                <c:pt idx="50">
                  <c:v>2.6602700000000002E-3</c:v>
                </c:pt>
                <c:pt idx="51">
                  <c:v>2.6179200000000001E-3</c:v>
                </c:pt>
                <c:pt idx="52">
                  <c:v>2.43604E-3</c:v>
                </c:pt>
                <c:pt idx="53">
                  <c:v>2.17235E-3</c:v>
                </c:pt>
                <c:pt idx="54">
                  <c:v>3.1148700000000001E-3</c:v>
                </c:pt>
                <c:pt idx="55">
                  <c:v>4.5716300000000001E-3</c:v>
                </c:pt>
                <c:pt idx="56">
                  <c:v>4.5234100000000003E-3</c:v>
                </c:pt>
                <c:pt idx="57">
                  <c:v>6.2054199999999997E-3</c:v>
                </c:pt>
                <c:pt idx="58">
                  <c:v>5.2713100000000004E-3</c:v>
                </c:pt>
                <c:pt idx="59">
                  <c:v>4.6650800000000003E-3</c:v>
                </c:pt>
                <c:pt idx="60">
                  <c:v>4.7705400000000002E-3</c:v>
                </c:pt>
                <c:pt idx="61">
                  <c:v>4.6338799999999999E-3</c:v>
                </c:pt>
                <c:pt idx="62">
                  <c:v>5.8397800000000001E-3</c:v>
                </c:pt>
                <c:pt idx="63">
                  <c:v>4.7186800000000003E-3</c:v>
                </c:pt>
                <c:pt idx="64">
                  <c:v>5.4041100000000002E-3</c:v>
                </c:pt>
                <c:pt idx="65">
                  <c:v>5.0128999999999998E-3</c:v>
                </c:pt>
                <c:pt idx="66">
                  <c:v>7.1222300000000002E-3</c:v>
                </c:pt>
                <c:pt idx="67">
                  <c:v>6.5309000000000001E-3</c:v>
                </c:pt>
                <c:pt idx="68">
                  <c:v>5.1208299999999998E-3</c:v>
                </c:pt>
                <c:pt idx="69">
                  <c:v>4.6707500000000004E-3</c:v>
                </c:pt>
                <c:pt idx="70">
                  <c:v>5.2998000000000003E-3</c:v>
                </c:pt>
                <c:pt idx="71">
                  <c:v>5.3111399999999998E-3</c:v>
                </c:pt>
                <c:pt idx="72">
                  <c:v>5.7533899999999997E-3</c:v>
                </c:pt>
                <c:pt idx="73">
                  <c:v>5.7917899999999998E-3</c:v>
                </c:pt>
                <c:pt idx="74">
                  <c:v>6.10124E-3</c:v>
                </c:pt>
                <c:pt idx="75">
                  <c:v>4.9675600000000002E-3</c:v>
                </c:pt>
                <c:pt idx="76">
                  <c:v>5.8967200000000003E-3</c:v>
                </c:pt>
                <c:pt idx="77">
                  <c:v>5.3044099999999999E-3</c:v>
                </c:pt>
                <c:pt idx="78">
                  <c:v>5.2553399999999998E-3</c:v>
                </c:pt>
                <c:pt idx="79">
                  <c:v>6.2303799999999998E-3</c:v>
                </c:pt>
                <c:pt idx="80">
                  <c:v>7.0492000000000003E-3</c:v>
                </c:pt>
                <c:pt idx="81">
                  <c:v>5.6284899999999999E-3</c:v>
                </c:pt>
                <c:pt idx="82">
                  <c:v>5.6088199999999996E-3</c:v>
                </c:pt>
                <c:pt idx="83">
                  <c:v>5.8945600000000001E-3</c:v>
                </c:pt>
                <c:pt idx="84">
                  <c:v>5.5102399999999996E-3</c:v>
                </c:pt>
                <c:pt idx="85">
                  <c:v>5.4396599999999998E-3</c:v>
                </c:pt>
                <c:pt idx="86">
                  <c:v>6.3216899999999996E-3</c:v>
                </c:pt>
                <c:pt idx="87">
                  <c:v>6.4906199999999999E-3</c:v>
                </c:pt>
                <c:pt idx="88">
                  <c:v>4.8056899999999996E-3</c:v>
                </c:pt>
                <c:pt idx="89">
                  <c:v>6.2342200000000004E-3</c:v>
                </c:pt>
                <c:pt idx="90">
                  <c:v>5.4597999999999999E-3</c:v>
                </c:pt>
                <c:pt idx="91">
                  <c:v>6.7725399999999996E-3</c:v>
                </c:pt>
                <c:pt idx="92">
                  <c:v>6.4290399999999996E-3</c:v>
                </c:pt>
                <c:pt idx="93">
                  <c:v>6.0167099999999998E-3</c:v>
                </c:pt>
                <c:pt idx="94">
                  <c:v>7.1876199999999996E-3</c:v>
                </c:pt>
                <c:pt idx="95">
                  <c:v>5.9683699999999998E-3</c:v>
                </c:pt>
                <c:pt idx="96">
                  <c:v>6.0231499999999997E-3</c:v>
                </c:pt>
                <c:pt idx="97">
                  <c:v>7.1836199999999999E-3</c:v>
                </c:pt>
                <c:pt idx="98">
                  <c:v>8.1850699999999992E-3</c:v>
                </c:pt>
                <c:pt idx="99">
                  <c:v>5.4249700000000003E-3</c:v>
                </c:pt>
                <c:pt idx="100">
                  <c:v>6.14855E-3</c:v>
                </c:pt>
                <c:pt idx="101">
                  <c:v>6.5555199999999996E-3</c:v>
                </c:pt>
                <c:pt idx="102">
                  <c:v>7.0450699999999996E-3</c:v>
                </c:pt>
                <c:pt idx="103">
                  <c:v>6.0328300000000003E-3</c:v>
                </c:pt>
                <c:pt idx="104">
                  <c:v>6.2820599999999999E-3</c:v>
                </c:pt>
                <c:pt idx="105">
                  <c:v>6.3180600000000003E-3</c:v>
                </c:pt>
                <c:pt idx="106">
                  <c:v>6.2844900000000002E-3</c:v>
                </c:pt>
                <c:pt idx="107">
                  <c:v>5.5313200000000002E-3</c:v>
                </c:pt>
                <c:pt idx="108">
                  <c:v>8.4988500000000005E-3</c:v>
                </c:pt>
                <c:pt idx="109">
                  <c:v>6.0244499999999998E-3</c:v>
                </c:pt>
                <c:pt idx="110">
                  <c:v>8.1808000000000002E-3</c:v>
                </c:pt>
                <c:pt idx="111">
                  <c:v>6.7846399999999998E-3</c:v>
                </c:pt>
                <c:pt idx="112">
                  <c:v>5.7565100000000003E-3</c:v>
                </c:pt>
                <c:pt idx="113">
                  <c:v>7.0148500000000004E-3</c:v>
                </c:pt>
                <c:pt idx="114">
                  <c:v>6.8717500000000003E-3</c:v>
                </c:pt>
                <c:pt idx="115">
                  <c:v>7.2854199999999999E-3</c:v>
                </c:pt>
                <c:pt idx="116">
                  <c:v>7.1459000000000002E-3</c:v>
                </c:pt>
                <c:pt idx="117">
                  <c:v>7.7840699999999997E-3</c:v>
                </c:pt>
                <c:pt idx="118">
                  <c:v>6.4293600000000003E-3</c:v>
                </c:pt>
                <c:pt idx="119">
                  <c:v>6.7650999999999996E-3</c:v>
                </c:pt>
                <c:pt idx="120">
                  <c:v>7.4833299999999998E-3</c:v>
                </c:pt>
                <c:pt idx="121">
                  <c:v>7.4248600000000001E-3</c:v>
                </c:pt>
                <c:pt idx="122">
                  <c:v>8.2227700000000008E-3</c:v>
                </c:pt>
                <c:pt idx="123">
                  <c:v>7.4455099999999998E-3</c:v>
                </c:pt>
                <c:pt idx="124">
                  <c:v>9.5114299999999995E-3</c:v>
                </c:pt>
                <c:pt idx="125">
                  <c:v>7.6717399999999998E-3</c:v>
                </c:pt>
                <c:pt idx="126">
                  <c:v>8.1772000000000008E-3</c:v>
                </c:pt>
                <c:pt idx="127">
                  <c:v>6.9590099999999998E-3</c:v>
                </c:pt>
                <c:pt idx="128">
                  <c:v>8.6601300000000003E-3</c:v>
                </c:pt>
                <c:pt idx="129">
                  <c:v>8.4746000000000005E-3</c:v>
                </c:pt>
                <c:pt idx="130">
                  <c:v>8.8946800000000003E-3</c:v>
                </c:pt>
                <c:pt idx="131">
                  <c:v>8.6958599999999997E-3</c:v>
                </c:pt>
                <c:pt idx="132">
                  <c:v>7.1753399999999997E-3</c:v>
                </c:pt>
                <c:pt idx="133">
                  <c:v>9.0092100000000001E-3</c:v>
                </c:pt>
                <c:pt idx="134">
                  <c:v>8.4384799999999999E-3</c:v>
                </c:pt>
                <c:pt idx="135">
                  <c:v>9.0296000000000005E-3</c:v>
                </c:pt>
                <c:pt idx="136">
                  <c:v>8.9460800000000004E-3</c:v>
                </c:pt>
                <c:pt idx="137">
                  <c:v>1.11745E-2</c:v>
                </c:pt>
                <c:pt idx="138">
                  <c:v>8.6798799999999992E-3</c:v>
                </c:pt>
                <c:pt idx="139">
                  <c:v>9.0543099999999994E-3</c:v>
                </c:pt>
                <c:pt idx="140">
                  <c:v>1.00859E-2</c:v>
                </c:pt>
                <c:pt idx="141">
                  <c:v>9.0923099999999993E-3</c:v>
                </c:pt>
                <c:pt idx="142">
                  <c:v>9.5781400000000006E-3</c:v>
                </c:pt>
                <c:pt idx="143">
                  <c:v>8.8996600000000002E-3</c:v>
                </c:pt>
                <c:pt idx="144">
                  <c:v>9.3164600000000004E-3</c:v>
                </c:pt>
                <c:pt idx="145">
                  <c:v>9.9832099999999993E-3</c:v>
                </c:pt>
                <c:pt idx="146">
                  <c:v>1.1370699999999999E-2</c:v>
                </c:pt>
                <c:pt idx="147">
                  <c:v>1.0057399999999999E-2</c:v>
                </c:pt>
                <c:pt idx="148">
                  <c:v>9.1181300000000003E-3</c:v>
                </c:pt>
                <c:pt idx="149">
                  <c:v>1.01387E-2</c:v>
                </c:pt>
                <c:pt idx="150">
                  <c:v>1.01359E-2</c:v>
                </c:pt>
                <c:pt idx="151">
                  <c:v>1.2680500000000001E-2</c:v>
                </c:pt>
                <c:pt idx="152">
                  <c:v>1.20284E-2</c:v>
                </c:pt>
                <c:pt idx="153">
                  <c:v>1.14769E-2</c:v>
                </c:pt>
                <c:pt idx="154">
                  <c:v>1.28494E-2</c:v>
                </c:pt>
                <c:pt idx="155">
                  <c:v>1.21441E-2</c:v>
                </c:pt>
                <c:pt idx="156">
                  <c:v>1.2855800000000001E-2</c:v>
                </c:pt>
                <c:pt idx="157">
                  <c:v>1.24548E-2</c:v>
                </c:pt>
                <c:pt idx="158">
                  <c:v>1.3505E-2</c:v>
                </c:pt>
                <c:pt idx="159">
                  <c:v>1.4710300000000001E-2</c:v>
                </c:pt>
                <c:pt idx="160">
                  <c:v>1.36743E-2</c:v>
                </c:pt>
                <c:pt idx="161">
                  <c:v>1.41587E-2</c:v>
                </c:pt>
                <c:pt idx="162">
                  <c:v>1.43039E-2</c:v>
                </c:pt>
                <c:pt idx="163">
                  <c:v>1.52859E-2</c:v>
                </c:pt>
                <c:pt idx="164">
                  <c:v>1.5753199999999998E-2</c:v>
                </c:pt>
                <c:pt idx="165">
                  <c:v>1.48167E-2</c:v>
                </c:pt>
                <c:pt idx="166">
                  <c:v>1.6460099999999998E-2</c:v>
                </c:pt>
                <c:pt idx="167">
                  <c:v>1.4808399999999999E-2</c:v>
                </c:pt>
                <c:pt idx="168">
                  <c:v>1.8652700000000001E-2</c:v>
                </c:pt>
                <c:pt idx="169">
                  <c:v>1.8619400000000001E-2</c:v>
                </c:pt>
                <c:pt idx="170">
                  <c:v>2.07058E-2</c:v>
                </c:pt>
                <c:pt idx="171">
                  <c:v>1.9773900000000001E-2</c:v>
                </c:pt>
                <c:pt idx="172">
                  <c:v>2.2083499999999999E-2</c:v>
                </c:pt>
                <c:pt idx="173">
                  <c:v>2.2830400000000001E-2</c:v>
                </c:pt>
                <c:pt idx="174">
                  <c:v>2.2349000000000001E-2</c:v>
                </c:pt>
                <c:pt idx="175">
                  <c:v>2.5948100000000002E-2</c:v>
                </c:pt>
                <c:pt idx="176">
                  <c:v>2.9498099999999999E-2</c:v>
                </c:pt>
                <c:pt idx="177">
                  <c:v>3.0626E-2</c:v>
                </c:pt>
                <c:pt idx="178">
                  <c:v>3.8905099999999998E-2</c:v>
                </c:pt>
                <c:pt idx="179">
                  <c:v>4.6006199999999997E-2</c:v>
                </c:pt>
                <c:pt idx="180">
                  <c:v>6.8343399999999999E-2</c:v>
                </c:pt>
                <c:pt idx="181">
                  <c:v>5.3595600000000002E-3</c:v>
                </c:pt>
                <c:pt idx="182">
                  <c:v>2.36098E-2</c:v>
                </c:pt>
                <c:pt idx="183">
                  <c:v>4.6726500000000004E-3</c:v>
                </c:pt>
                <c:pt idx="184">
                  <c:v>5.5932400000000002E-3</c:v>
                </c:pt>
                <c:pt idx="185">
                  <c:v>6.4601399999999996E-3</c:v>
                </c:pt>
                <c:pt idx="186">
                  <c:v>5.5726600000000001E-3</c:v>
                </c:pt>
                <c:pt idx="187">
                  <c:v>5.7928099999999998E-3</c:v>
                </c:pt>
                <c:pt idx="188">
                  <c:v>6.4096999999999999E-3</c:v>
                </c:pt>
                <c:pt idx="189">
                  <c:v>6.6591300000000001E-3</c:v>
                </c:pt>
                <c:pt idx="190">
                  <c:v>8.0472400000000006E-3</c:v>
                </c:pt>
                <c:pt idx="191">
                  <c:v>6.2819499999999997E-3</c:v>
                </c:pt>
                <c:pt idx="192">
                  <c:v>5.8114500000000001E-3</c:v>
                </c:pt>
                <c:pt idx="193">
                  <c:v>7.1686800000000002E-3</c:v>
                </c:pt>
                <c:pt idx="194">
                  <c:v>6.29095E-3</c:v>
                </c:pt>
                <c:pt idx="195">
                  <c:v>6.6481200000000004E-3</c:v>
                </c:pt>
                <c:pt idx="196">
                  <c:v>6.9427400000000002E-3</c:v>
                </c:pt>
                <c:pt idx="197">
                  <c:v>7.2811400000000002E-3</c:v>
                </c:pt>
                <c:pt idx="198">
                  <c:v>8.4571500000000001E-3</c:v>
                </c:pt>
                <c:pt idx="199">
                  <c:v>7.4926999999999997E-3</c:v>
                </c:pt>
                <c:pt idx="200">
                  <c:v>6.1176700000000004E-3</c:v>
                </c:pt>
                <c:pt idx="201">
                  <c:v>8.3545800000000003E-3</c:v>
                </c:pt>
                <c:pt idx="202">
                  <c:v>8.8924699999999995E-3</c:v>
                </c:pt>
                <c:pt idx="203">
                  <c:v>8.1445300000000005E-3</c:v>
                </c:pt>
                <c:pt idx="204">
                  <c:v>8.6652299999999995E-3</c:v>
                </c:pt>
                <c:pt idx="205">
                  <c:v>7.8870599999999996E-3</c:v>
                </c:pt>
                <c:pt idx="206">
                  <c:v>9.3930000000000003E-3</c:v>
                </c:pt>
                <c:pt idx="207">
                  <c:v>8.6595000000000005E-3</c:v>
                </c:pt>
                <c:pt idx="208">
                  <c:v>8.7658100000000006E-3</c:v>
                </c:pt>
                <c:pt idx="209">
                  <c:v>1.0403000000000001E-2</c:v>
                </c:pt>
                <c:pt idx="210">
                  <c:v>9.5658099999999992E-3</c:v>
                </c:pt>
                <c:pt idx="211">
                  <c:v>1.08542E-2</c:v>
                </c:pt>
                <c:pt idx="212">
                  <c:v>1.11331E-2</c:v>
                </c:pt>
                <c:pt idx="213">
                  <c:v>1.2896700000000001E-2</c:v>
                </c:pt>
                <c:pt idx="214">
                  <c:v>1.20038E-2</c:v>
                </c:pt>
                <c:pt idx="215">
                  <c:v>1.2855E-2</c:v>
                </c:pt>
                <c:pt idx="216">
                  <c:v>1.2683399999999999E-2</c:v>
                </c:pt>
                <c:pt idx="217">
                  <c:v>1.4117899999999999E-2</c:v>
                </c:pt>
                <c:pt idx="218">
                  <c:v>1.5630399999999999E-2</c:v>
                </c:pt>
                <c:pt idx="219">
                  <c:v>1.47315E-2</c:v>
                </c:pt>
                <c:pt idx="220">
                  <c:v>1.6770299999999998E-2</c:v>
                </c:pt>
                <c:pt idx="221">
                  <c:v>1.6558300000000001E-2</c:v>
                </c:pt>
                <c:pt idx="222">
                  <c:v>1.83544E-2</c:v>
                </c:pt>
                <c:pt idx="223">
                  <c:v>1.8249899999999999E-2</c:v>
                </c:pt>
                <c:pt idx="224">
                  <c:v>2.2338899999999998E-2</c:v>
                </c:pt>
                <c:pt idx="225">
                  <c:v>2.3635199999999999E-2</c:v>
                </c:pt>
                <c:pt idx="226">
                  <c:v>2.63357E-2</c:v>
                </c:pt>
                <c:pt idx="227">
                  <c:v>3.0180800000000001E-2</c:v>
                </c:pt>
                <c:pt idx="228">
                  <c:v>3.6780300000000002E-2</c:v>
                </c:pt>
                <c:pt idx="229">
                  <c:v>4.8011499999999999E-2</c:v>
                </c:pt>
                <c:pt idx="230">
                  <c:v>7.6414999999999997E-2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8D7-594A-B04D-4D5ACC05D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426351"/>
        <c:axId val="296554703"/>
      </c:lineChart>
      <c:catAx>
        <c:axId val="6242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N°</a:t>
                </a:r>
                <a:r>
                  <a:rPr lang="it-IT" baseline="0"/>
                  <a:t> of slice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6554703"/>
        <c:crosses val="autoZero"/>
        <c:auto val="1"/>
        <c:lblAlgn val="ctr"/>
        <c:lblOffset val="100"/>
        <c:noMultiLvlLbl val="0"/>
      </c:catAx>
      <c:valAx>
        <c:axId val="296554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Dose</a:t>
                </a:r>
                <a:r>
                  <a:rPr lang="it-IT" baseline="0"/>
                  <a:t> [</a:t>
                </a:r>
                <a:r>
                  <a:rPr lang="it-IT" baseline="0" err="1"/>
                  <a:t>Gy</a:t>
                </a:r>
                <a:r>
                  <a:rPr lang="it-IT" baseline="0"/>
                  <a:t>]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42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655337490583786"/>
          <c:y val="0.22038704395569636"/>
          <c:w val="0.15444657029248746"/>
          <c:h val="0.716037348287278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1" i="0" cap="all" baseline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Dose PEAK @ DIFFERENT SHIFTS</a:t>
            </a:r>
            <a:endParaRPr lang="it-IT" sz="110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[Pasquale_lateralshift1COPIA.xlsx]Foglio2!$A$404:$P$404</c:f>
              <c:numCache>
                <c:formatCode>General</c:formatCode>
                <c:ptCount val="16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14</c:v>
                </c:pt>
                <c:pt idx="5">
                  <c:v>16</c:v>
                </c:pt>
                <c:pt idx="6">
                  <c:v>18</c:v>
                </c:pt>
                <c:pt idx="7">
                  <c:v>20</c:v>
                </c:pt>
                <c:pt idx="8">
                  <c:v>22</c:v>
                </c:pt>
                <c:pt idx="9">
                  <c:v>24</c:v>
                </c:pt>
                <c:pt idx="10">
                  <c:v>26</c:v>
                </c:pt>
                <c:pt idx="11">
                  <c:v>28</c:v>
                </c:pt>
                <c:pt idx="12">
                  <c:v>30</c:v>
                </c:pt>
                <c:pt idx="13">
                  <c:v>32</c:v>
                </c:pt>
                <c:pt idx="14">
                  <c:v>34</c:v>
                </c:pt>
                <c:pt idx="15">
                  <c:v>36</c:v>
                </c:pt>
              </c:numCache>
            </c:numRef>
          </c:xVal>
          <c:yVal>
            <c:numRef>
              <c:f>[Pasquale_lateralshift1COPIA.xlsx]Foglio2!$A$403:$P$403</c:f>
              <c:numCache>
                <c:formatCode>General</c:formatCode>
                <c:ptCount val="16"/>
                <c:pt idx="0">
                  <c:v>2.1378699999999999</c:v>
                </c:pt>
                <c:pt idx="1">
                  <c:v>2.35303</c:v>
                </c:pt>
                <c:pt idx="2">
                  <c:v>2.2398099999999999</c:v>
                </c:pt>
                <c:pt idx="3">
                  <c:v>2.1355499999999998</c:v>
                </c:pt>
                <c:pt idx="4">
                  <c:v>2.2676599999999998</c:v>
                </c:pt>
                <c:pt idx="5">
                  <c:v>2.20682</c:v>
                </c:pt>
                <c:pt idx="6">
                  <c:v>1.8795299999999999</c:v>
                </c:pt>
                <c:pt idx="7">
                  <c:v>1.43557</c:v>
                </c:pt>
                <c:pt idx="8">
                  <c:v>1.0501199999999999</c:v>
                </c:pt>
                <c:pt idx="9">
                  <c:v>0.47969299999999998</c:v>
                </c:pt>
                <c:pt idx="10">
                  <c:v>0.40640199999999999</c:v>
                </c:pt>
                <c:pt idx="11">
                  <c:v>7.6414999999999997E-2</c:v>
                </c:pt>
                <c:pt idx="12">
                  <c:v>0.107808</c:v>
                </c:pt>
                <c:pt idx="13">
                  <c:v>6.6295000000000007E-2</c:v>
                </c:pt>
                <c:pt idx="14">
                  <c:v>7.8725100000000006E-2</c:v>
                </c:pt>
                <c:pt idx="1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98C-C641-AD6E-EF7068A73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2781039"/>
        <c:axId val="1312168607"/>
      </c:scatterChart>
      <c:valAx>
        <c:axId val="13127810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0" i="0" cap="all" baseline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SHIFT  ALONG Y (mm)</a:t>
                </a:r>
                <a:endParaRPr lang="it-IT" sz="30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>
            <c:manualLayout>
              <c:xMode val="edge"/>
              <c:yMode val="edge"/>
              <c:x val="0.3829726019796596"/>
              <c:y val="0.865589042672396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2168607"/>
        <c:crosses val="autoZero"/>
        <c:crossBetween val="midCat"/>
      </c:valAx>
      <c:valAx>
        <c:axId val="1312168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900" b="0" i="0" cap="all" baseline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MAX BIOLOGICAL DOSE (GY)</a:t>
                </a:r>
                <a:endParaRPr lang="it-IT" sz="90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it-IT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>
            <c:manualLayout>
              <c:xMode val="edge"/>
              <c:yMode val="edge"/>
              <c:x val="3.1581151252902361E-2"/>
              <c:y val="0.104505680139240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27810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err="1"/>
              <a:t>Survivance</a:t>
            </a:r>
            <a:r>
              <a:rPr lang="it-IT" b="1" baseline="0"/>
              <a:t> </a:t>
            </a:r>
            <a:r>
              <a:rPr lang="it-IT" b="1" baseline="0" err="1"/>
              <a:t>Fraction</a:t>
            </a:r>
            <a:r>
              <a:rPr lang="it-IT" b="1" baseline="0"/>
              <a:t> </a:t>
            </a:r>
            <a:r>
              <a:rPr lang="it-IT" b="1" baseline="0" err="1"/>
              <a:t>Comparison</a:t>
            </a:r>
            <a:endParaRPr lang="it-IT" b="1"/>
          </a:p>
        </c:rich>
      </c:tx>
      <c:layout>
        <c:manualLayout>
          <c:xMode val="edge"/>
          <c:yMode val="edge"/>
          <c:x val="0.15990402067247053"/>
          <c:y val="4.64457104148492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7104410868802089"/>
          <c:y val="0.22318681902946499"/>
          <c:w val="0.69982655065810417"/>
          <c:h val="0.60466110236220461"/>
        </c:manualLayout>
      </c:layout>
      <c:lineChart>
        <c:grouping val="standard"/>
        <c:varyColors val="0"/>
        <c:ser>
          <c:idx val="0"/>
          <c:order val="0"/>
          <c:tx>
            <c:strRef>
              <c:f>[Pasquale_lateralshift1.xlsx]Foglio4!$B$1</c:f>
              <c:strCache>
                <c:ptCount val="1"/>
                <c:pt idx="0">
                  <c:v>U87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[Pasquale_lateralshift1.xlsx]Foglio4!$B$2:$B$404</c:f>
              <c:numCache>
                <c:formatCode>General</c:formatCode>
                <c:ptCount val="403"/>
                <c:pt idx="0">
                  <c:v>0.95805600000000002</c:v>
                </c:pt>
                <c:pt idx="1">
                  <c:v>0.95827099999999998</c:v>
                </c:pt>
                <c:pt idx="2">
                  <c:v>0.95717699999999994</c:v>
                </c:pt>
                <c:pt idx="3">
                  <c:v>0.95774199999999998</c:v>
                </c:pt>
                <c:pt idx="4">
                  <c:v>0.95705200000000001</c:v>
                </c:pt>
                <c:pt idx="5">
                  <c:v>0.95684000000000002</c:v>
                </c:pt>
                <c:pt idx="6">
                  <c:v>0.95700399999999997</c:v>
                </c:pt>
                <c:pt idx="7">
                  <c:v>0.95616900000000005</c:v>
                </c:pt>
                <c:pt idx="8">
                  <c:v>0.95615300000000003</c:v>
                </c:pt>
                <c:pt idx="9">
                  <c:v>0.95446900000000001</c:v>
                </c:pt>
                <c:pt idx="10">
                  <c:v>0.95549099999999998</c:v>
                </c:pt>
                <c:pt idx="11">
                  <c:v>0.95523800000000003</c:v>
                </c:pt>
                <c:pt idx="12">
                  <c:v>0.95316599999999996</c:v>
                </c:pt>
                <c:pt idx="13">
                  <c:v>0.95428000000000002</c:v>
                </c:pt>
                <c:pt idx="14">
                  <c:v>0.95258299999999996</c:v>
                </c:pt>
                <c:pt idx="15">
                  <c:v>0.95034200000000002</c:v>
                </c:pt>
                <c:pt idx="16">
                  <c:v>0.94748500000000002</c:v>
                </c:pt>
                <c:pt idx="17">
                  <c:v>0.952569</c:v>
                </c:pt>
                <c:pt idx="18">
                  <c:v>0.95599400000000001</c:v>
                </c:pt>
                <c:pt idx="19">
                  <c:v>0.95581799999999995</c:v>
                </c:pt>
                <c:pt idx="20">
                  <c:v>0.95554600000000001</c:v>
                </c:pt>
                <c:pt idx="21">
                  <c:v>0.95413800000000004</c:v>
                </c:pt>
                <c:pt idx="22">
                  <c:v>0.95380900000000002</c:v>
                </c:pt>
                <c:pt idx="23">
                  <c:v>0.95364700000000002</c:v>
                </c:pt>
                <c:pt idx="24">
                  <c:v>0.95438299999999998</c:v>
                </c:pt>
                <c:pt idx="25">
                  <c:v>0.95331500000000002</c:v>
                </c:pt>
                <c:pt idx="26">
                  <c:v>0.95342700000000002</c:v>
                </c:pt>
                <c:pt idx="27">
                  <c:v>0.95285699999999995</c:v>
                </c:pt>
                <c:pt idx="28">
                  <c:v>0.95261099999999999</c:v>
                </c:pt>
                <c:pt idx="29">
                  <c:v>0.95232099999999997</c:v>
                </c:pt>
                <c:pt idx="30">
                  <c:v>0.95050100000000004</c:v>
                </c:pt>
                <c:pt idx="31">
                  <c:v>0.94931500000000002</c:v>
                </c:pt>
                <c:pt idx="32">
                  <c:v>0.947654</c:v>
                </c:pt>
                <c:pt idx="33">
                  <c:v>0.94902399999999998</c:v>
                </c:pt>
                <c:pt idx="34">
                  <c:v>0.94308700000000001</c:v>
                </c:pt>
                <c:pt idx="35">
                  <c:v>0.94850999999999996</c:v>
                </c:pt>
                <c:pt idx="36">
                  <c:v>0.94749899999999998</c:v>
                </c:pt>
                <c:pt idx="37">
                  <c:v>0.95405700000000004</c:v>
                </c:pt>
                <c:pt idx="38">
                  <c:v>0.95258399999999999</c:v>
                </c:pt>
                <c:pt idx="39">
                  <c:v>0.95227399999999995</c:v>
                </c:pt>
                <c:pt idx="40">
                  <c:v>0.95295300000000005</c:v>
                </c:pt>
                <c:pt idx="41">
                  <c:v>0.95289299999999999</c:v>
                </c:pt>
                <c:pt idx="42">
                  <c:v>0.95264199999999999</c:v>
                </c:pt>
                <c:pt idx="43">
                  <c:v>0.95247099999999996</c:v>
                </c:pt>
                <c:pt idx="44">
                  <c:v>0.95205300000000004</c:v>
                </c:pt>
                <c:pt idx="45">
                  <c:v>0.95072299999999998</c:v>
                </c:pt>
                <c:pt idx="46">
                  <c:v>0.94964999999999999</c:v>
                </c:pt>
                <c:pt idx="47">
                  <c:v>0.94769199999999998</c:v>
                </c:pt>
                <c:pt idx="48">
                  <c:v>0.93861499999999998</c:v>
                </c:pt>
                <c:pt idx="49">
                  <c:v>0.94661899999999999</c:v>
                </c:pt>
                <c:pt idx="50">
                  <c:v>0.94245900000000005</c:v>
                </c:pt>
                <c:pt idx="51">
                  <c:v>0.94965299999999997</c:v>
                </c:pt>
                <c:pt idx="52">
                  <c:v>0.95022300000000004</c:v>
                </c:pt>
                <c:pt idx="53">
                  <c:v>0.94928900000000005</c:v>
                </c:pt>
                <c:pt idx="54">
                  <c:v>0.94949099999999997</c:v>
                </c:pt>
                <c:pt idx="55">
                  <c:v>0.94955500000000004</c:v>
                </c:pt>
                <c:pt idx="56">
                  <c:v>0.94660599999999995</c:v>
                </c:pt>
                <c:pt idx="57">
                  <c:v>0.94723599999999997</c:v>
                </c:pt>
                <c:pt idx="58">
                  <c:v>0.94575299999999995</c:v>
                </c:pt>
                <c:pt idx="59">
                  <c:v>0.94267299999999998</c:v>
                </c:pt>
                <c:pt idx="60">
                  <c:v>0.94028599999999996</c:v>
                </c:pt>
                <c:pt idx="61">
                  <c:v>0.93552599999999997</c:v>
                </c:pt>
                <c:pt idx="62">
                  <c:v>0.92917899999999998</c:v>
                </c:pt>
                <c:pt idx="63">
                  <c:v>0.93925800000000004</c:v>
                </c:pt>
                <c:pt idx="64">
                  <c:v>0.94315099999999996</c:v>
                </c:pt>
                <c:pt idx="65">
                  <c:v>0.94416100000000003</c:v>
                </c:pt>
                <c:pt idx="66">
                  <c:v>0.94219200000000003</c:v>
                </c:pt>
                <c:pt idx="67">
                  <c:v>0.94143600000000005</c:v>
                </c:pt>
                <c:pt idx="68">
                  <c:v>0.93927499999999997</c:v>
                </c:pt>
                <c:pt idx="69">
                  <c:v>0.94257400000000002</c:v>
                </c:pt>
                <c:pt idx="70">
                  <c:v>0.941164</c:v>
                </c:pt>
                <c:pt idx="71">
                  <c:v>0.93771499999999997</c:v>
                </c:pt>
                <c:pt idx="72">
                  <c:v>0.94399599999999995</c:v>
                </c:pt>
                <c:pt idx="73">
                  <c:v>0.91047100000000003</c:v>
                </c:pt>
                <c:pt idx="74">
                  <c:v>0.95400300000000005</c:v>
                </c:pt>
                <c:pt idx="75">
                  <c:v>0.95453100000000002</c:v>
                </c:pt>
                <c:pt idx="76">
                  <c:v>0.95417799999999997</c:v>
                </c:pt>
                <c:pt idx="77">
                  <c:v>0.95254899999999998</c:v>
                </c:pt>
                <c:pt idx="78">
                  <c:v>0.95283300000000004</c:v>
                </c:pt>
                <c:pt idx="79">
                  <c:v>0.95363399999999998</c:v>
                </c:pt>
                <c:pt idx="80">
                  <c:v>0.95274800000000004</c:v>
                </c:pt>
                <c:pt idx="81">
                  <c:v>0.95302299999999995</c:v>
                </c:pt>
                <c:pt idx="82">
                  <c:v>0.95410399999999995</c:v>
                </c:pt>
                <c:pt idx="83">
                  <c:v>0.95320300000000002</c:v>
                </c:pt>
                <c:pt idx="84">
                  <c:v>0.952291</c:v>
                </c:pt>
                <c:pt idx="85">
                  <c:v>0.95231600000000005</c:v>
                </c:pt>
                <c:pt idx="86">
                  <c:v>0.95170699999999997</c:v>
                </c:pt>
                <c:pt idx="87">
                  <c:v>0.95322300000000004</c:v>
                </c:pt>
                <c:pt idx="88">
                  <c:v>0.95189699999999999</c:v>
                </c:pt>
                <c:pt idx="89">
                  <c:v>0.95055699999999999</c:v>
                </c:pt>
                <c:pt idx="90">
                  <c:v>0.95137400000000005</c:v>
                </c:pt>
                <c:pt idx="91">
                  <c:v>0.95016500000000004</c:v>
                </c:pt>
                <c:pt idx="92">
                  <c:v>0.95228800000000002</c:v>
                </c:pt>
                <c:pt idx="93">
                  <c:v>0.95031299999999996</c:v>
                </c:pt>
                <c:pt idx="94">
                  <c:v>0.94055500000000003</c:v>
                </c:pt>
                <c:pt idx="95">
                  <c:v>0.94935599999999998</c:v>
                </c:pt>
                <c:pt idx="96">
                  <c:v>0.95144300000000004</c:v>
                </c:pt>
                <c:pt idx="97">
                  <c:v>0.94866799999999996</c:v>
                </c:pt>
                <c:pt idx="98">
                  <c:v>0.94897299999999996</c:v>
                </c:pt>
                <c:pt idx="99">
                  <c:v>0.92687399999999998</c:v>
                </c:pt>
                <c:pt idx="100">
                  <c:v>0.94146799999999997</c:v>
                </c:pt>
                <c:pt idx="101">
                  <c:v>0.94823199999999996</c:v>
                </c:pt>
                <c:pt idx="102">
                  <c:v>0.94720000000000004</c:v>
                </c:pt>
                <c:pt idx="103">
                  <c:v>0.94690200000000002</c:v>
                </c:pt>
                <c:pt idx="104">
                  <c:v>0.94676300000000002</c:v>
                </c:pt>
                <c:pt idx="105">
                  <c:v>0.94542000000000004</c:v>
                </c:pt>
                <c:pt idx="106">
                  <c:v>0.945191</c:v>
                </c:pt>
                <c:pt idx="107">
                  <c:v>0.94557400000000003</c:v>
                </c:pt>
                <c:pt idx="108">
                  <c:v>0.94630899999999996</c:v>
                </c:pt>
                <c:pt idx="109">
                  <c:v>0.94391800000000003</c:v>
                </c:pt>
                <c:pt idx="110">
                  <c:v>0.94436100000000001</c:v>
                </c:pt>
                <c:pt idx="111">
                  <c:v>0.94303000000000003</c:v>
                </c:pt>
                <c:pt idx="112">
                  <c:v>0.94409699999999996</c:v>
                </c:pt>
                <c:pt idx="113">
                  <c:v>0.94247899999999996</c:v>
                </c:pt>
                <c:pt idx="114">
                  <c:v>0.94215300000000002</c:v>
                </c:pt>
                <c:pt idx="115">
                  <c:v>0.93958699999999995</c:v>
                </c:pt>
                <c:pt idx="116">
                  <c:v>0.93971000000000005</c:v>
                </c:pt>
                <c:pt idx="117">
                  <c:v>0.93559000000000003</c:v>
                </c:pt>
                <c:pt idx="118">
                  <c:v>0.942527</c:v>
                </c:pt>
                <c:pt idx="119">
                  <c:v>0.93971700000000002</c:v>
                </c:pt>
                <c:pt idx="120">
                  <c:v>0.94099200000000005</c:v>
                </c:pt>
                <c:pt idx="121">
                  <c:v>0.93297799999999997</c:v>
                </c:pt>
                <c:pt idx="122">
                  <c:v>0.93207200000000001</c:v>
                </c:pt>
                <c:pt idx="123">
                  <c:v>0.93446899999999999</c:v>
                </c:pt>
                <c:pt idx="124">
                  <c:v>0.94284699999999999</c:v>
                </c:pt>
                <c:pt idx="125">
                  <c:v>0.943527</c:v>
                </c:pt>
                <c:pt idx="126">
                  <c:v>0.94239099999999998</c:v>
                </c:pt>
                <c:pt idx="127">
                  <c:v>0.942747</c:v>
                </c:pt>
                <c:pt idx="128">
                  <c:v>0.94301500000000005</c:v>
                </c:pt>
                <c:pt idx="129">
                  <c:v>0.94243699999999997</c:v>
                </c:pt>
                <c:pt idx="130">
                  <c:v>0.94148500000000002</c:v>
                </c:pt>
                <c:pt idx="131">
                  <c:v>0.94021500000000002</c:v>
                </c:pt>
                <c:pt idx="132">
                  <c:v>0.93637000000000004</c:v>
                </c:pt>
                <c:pt idx="133">
                  <c:v>0.94217200000000001</c:v>
                </c:pt>
                <c:pt idx="134">
                  <c:v>0.94471899999999998</c:v>
                </c:pt>
                <c:pt idx="135">
                  <c:v>0.94207399999999997</c:v>
                </c:pt>
                <c:pt idx="136">
                  <c:v>0.94357800000000003</c:v>
                </c:pt>
                <c:pt idx="137">
                  <c:v>0.94101900000000005</c:v>
                </c:pt>
                <c:pt idx="138">
                  <c:v>0.94257999999999997</c:v>
                </c:pt>
                <c:pt idx="139">
                  <c:v>0.94396500000000005</c:v>
                </c:pt>
                <c:pt idx="140">
                  <c:v>0.941469</c:v>
                </c:pt>
                <c:pt idx="141">
                  <c:v>0.94178099999999998</c:v>
                </c:pt>
                <c:pt idx="142">
                  <c:v>0.939639</c:v>
                </c:pt>
                <c:pt idx="143">
                  <c:v>0.93983300000000003</c:v>
                </c:pt>
                <c:pt idx="144">
                  <c:v>0.93933999999999995</c:v>
                </c:pt>
                <c:pt idx="145">
                  <c:v>0.93976599999999999</c:v>
                </c:pt>
                <c:pt idx="146">
                  <c:v>0.94057800000000003</c:v>
                </c:pt>
                <c:pt idx="147">
                  <c:v>0.94100700000000004</c:v>
                </c:pt>
                <c:pt idx="148">
                  <c:v>0.93947199999999997</c:v>
                </c:pt>
                <c:pt idx="149">
                  <c:v>0.94001800000000002</c:v>
                </c:pt>
                <c:pt idx="150">
                  <c:v>0.93864400000000003</c:v>
                </c:pt>
                <c:pt idx="151">
                  <c:v>0.93627499999999997</c:v>
                </c:pt>
                <c:pt idx="152">
                  <c:v>0.93713100000000005</c:v>
                </c:pt>
                <c:pt idx="153">
                  <c:v>0.93725999999999998</c:v>
                </c:pt>
                <c:pt idx="154">
                  <c:v>0.93641099999999999</c:v>
                </c:pt>
                <c:pt idx="155">
                  <c:v>0.92893199999999998</c:v>
                </c:pt>
                <c:pt idx="156">
                  <c:v>0.93613000000000002</c:v>
                </c:pt>
                <c:pt idx="157">
                  <c:v>0.93450800000000001</c:v>
                </c:pt>
                <c:pt idx="158">
                  <c:v>0.934867</c:v>
                </c:pt>
                <c:pt idx="159">
                  <c:v>0.93491199999999997</c:v>
                </c:pt>
                <c:pt idx="160">
                  <c:v>0.93311699999999997</c:v>
                </c:pt>
                <c:pt idx="161">
                  <c:v>0.93340800000000002</c:v>
                </c:pt>
                <c:pt idx="162">
                  <c:v>0.93350299999999997</c:v>
                </c:pt>
                <c:pt idx="163">
                  <c:v>0.93300499999999997</c:v>
                </c:pt>
                <c:pt idx="164">
                  <c:v>0.93285499999999999</c:v>
                </c:pt>
                <c:pt idx="165">
                  <c:v>0.93303100000000005</c:v>
                </c:pt>
                <c:pt idx="166">
                  <c:v>0.93391999999999997</c:v>
                </c:pt>
                <c:pt idx="167">
                  <c:v>0.93167199999999994</c:v>
                </c:pt>
                <c:pt idx="168">
                  <c:v>0.92990399999999995</c:v>
                </c:pt>
                <c:pt idx="169">
                  <c:v>0.93165399999999998</c:v>
                </c:pt>
                <c:pt idx="170">
                  <c:v>0.93063700000000005</c:v>
                </c:pt>
                <c:pt idx="171">
                  <c:v>0.93029700000000004</c:v>
                </c:pt>
                <c:pt idx="172">
                  <c:v>0.92852400000000002</c:v>
                </c:pt>
                <c:pt idx="173">
                  <c:v>0.92709900000000001</c:v>
                </c:pt>
                <c:pt idx="174">
                  <c:v>0.92764100000000005</c:v>
                </c:pt>
                <c:pt idx="175">
                  <c:v>0.92449999999999999</c:v>
                </c:pt>
                <c:pt idx="176">
                  <c:v>0.92634899999999998</c:v>
                </c:pt>
                <c:pt idx="177">
                  <c:v>0.92528200000000005</c:v>
                </c:pt>
                <c:pt idx="178">
                  <c:v>0.92423900000000003</c:v>
                </c:pt>
                <c:pt idx="179">
                  <c:v>0.92318299999999998</c:v>
                </c:pt>
                <c:pt idx="180">
                  <c:v>0.92198800000000003</c:v>
                </c:pt>
                <c:pt idx="181">
                  <c:v>0.91892300000000005</c:v>
                </c:pt>
                <c:pt idx="182">
                  <c:v>0.91976800000000003</c:v>
                </c:pt>
                <c:pt idx="183">
                  <c:v>0.91748600000000002</c:v>
                </c:pt>
                <c:pt idx="184">
                  <c:v>0.91627800000000004</c:v>
                </c:pt>
                <c:pt idx="185">
                  <c:v>0.91615199999999997</c:v>
                </c:pt>
                <c:pt idx="186">
                  <c:v>0.91328500000000001</c:v>
                </c:pt>
                <c:pt idx="187">
                  <c:v>0.91170700000000005</c:v>
                </c:pt>
                <c:pt idx="188">
                  <c:v>0.91633699999999996</c:v>
                </c:pt>
                <c:pt idx="189">
                  <c:v>0.91483199999999998</c:v>
                </c:pt>
                <c:pt idx="190">
                  <c:v>0.90735600000000005</c:v>
                </c:pt>
                <c:pt idx="191">
                  <c:v>0.91349899999999995</c:v>
                </c:pt>
                <c:pt idx="192">
                  <c:v>0.91209200000000001</c:v>
                </c:pt>
                <c:pt idx="193">
                  <c:v>0.90993199999999996</c:v>
                </c:pt>
                <c:pt idx="194">
                  <c:v>0.90857200000000005</c:v>
                </c:pt>
                <c:pt idx="195">
                  <c:v>0.90608200000000005</c:v>
                </c:pt>
                <c:pt idx="196">
                  <c:v>0.90053700000000003</c:v>
                </c:pt>
                <c:pt idx="197">
                  <c:v>0.907609</c:v>
                </c:pt>
                <c:pt idx="198">
                  <c:v>0.90152600000000005</c:v>
                </c:pt>
                <c:pt idx="199">
                  <c:v>0.90847199999999995</c:v>
                </c:pt>
                <c:pt idx="200">
                  <c:v>0.90765300000000004</c:v>
                </c:pt>
                <c:pt idx="201">
                  <c:v>0.90228600000000003</c:v>
                </c:pt>
                <c:pt idx="202">
                  <c:v>0.90763300000000002</c:v>
                </c:pt>
                <c:pt idx="203">
                  <c:v>0.91032000000000002</c:v>
                </c:pt>
                <c:pt idx="204">
                  <c:v>0.90892200000000001</c:v>
                </c:pt>
                <c:pt idx="205">
                  <c:v>0.88213900000000001</c:v>
                </c:pt>
                <c:pt idx="206">
                  <c:v>0.90522400000000003</c:v>
                </c:pt>
                <c:pt idx="207">
                  <c:v>0.847993</c:v>
                </c:pt>
                <c:pt idx="208">
                  <c:v>0.86515500000000001</c:v>
                </c:pt>
                <c:pt idx="209">
                  <c:v>0.89179900000000001</c:v>
                </c:pt>
                <c:pt idx="210">
                  <c:v>0.89658099999999996</c:v>
                </c:pt>
                <c:pt idx="211">
                  <c:v>0.90752200000000005</c:v>
                </c:pt>
                <c:pt idx="212">
                  <c:v>0.90783800000000003</c:v>
                </c:pt>
                <c:pt idx="213">
                  <c:v>0.90615900000000005</c:v>
                </c:pt>
                <c:pt idx="214">
                  <c:v>0.90354599999999996</c:v>
                </c:pt>
                <c:pt idx="215">
                  <c:v>0.904277</c:v>
                </c:pt>
                <c:pt idx="216">
                  <c:v>0.90257500000000002</c:v>
                </c:pt>
                <c:pt idx="217">
                  <c:v>0.90132000000000001</c:v>
                </c:pt>
                <c:pt idx="218">
                  <c:v>0.90054900000000004</c:v>
                </c:pt>
                <c:pt idx="219">
                  <c:v>0.89829300000000001</c:v>
                </c:pt>
                <c:pt idx="220">
                  <c:v>0.89738099999999998</c:v>
                </c:pt>
                <c:pt idx="221">
                  <c:v>0.89509399999999995</c:v>
                </c:pt>
                <c:pt idx="222">
                  <c:v>0.89437500000000003</c:v>
                </c:pt>
                <c:pt idx="223">
                  <c:v>0.892509</c:v>
                </c:pt>
                <c:pt idx="224">
                  <c:v>0.89092899999999997</c:v>
                </c:pt>
                <c:pt idx="225">
                  <c:v>0.88841000000000003</c:v>
                </c:pt>
                <c:pt idx="226">
                  <c:v>0.88688699999999998</c:v>
                </c:pt>
                <c:pt idx="227">
                  <c:v>0.87674600000000003</c:v>
                </c:pt>
                <c:pt idx="228">
                  <c:v>0.88347399999999998</c:v>
                </c:pt>
                <c:pt idx="229">
                  <c:v>0.88014899999999996</c:v>
                </c:pt>
                <c:pt idx="230">
                  <c:v>0.87719999999999998</c:v>
                </c:pt>
                <c:pt idx="231">
                  <c:v>0.87465800000000005</c:v>
                </c:pt>
                <c:pt idx="232">
                  <c:v>0.87233499999999997</c:v>
                </c:pt>
                <c:pt idx="233">
                  <c:v>0.86487199999999997</c:v>
                </c:pt>
                <c:pt idx="234">
                  <c:v>0.86516700000000002</c:v>
                </c:pt>
                <c:pt idx="235">
                  <c:v>0.86704400000000004</c:v>
                </c:pt>
                <c:pt idx="236">
                  <c:v>0.85862099999999997</c:v>
                </c:pt>
                <c:pt idx="237">
                  <c:v>0.86829199999999995</c:v>
                </c:pt>
                <c:pt idx="238">
                  <c:v>0.870479</c:v>
                </c:pt>
                <c:pt idx="239">
                  <c:v>0.86854299999999995</c:v>
                </c:pt>
                <c:pt idx="240">
                  <c:v>0.86491300000000004</c:v>
                </c:pt>
                <c:pt idx="241">
                  <c:v>0.86099599999999998</c:v>
                </c:pt>
                <c:pt idx="242">
                  <c:v>0.85782700000000001</c:v>
                </c:pt>
                <c:pt idx="243">
                  <c:v>0.85348800000000002</c:v>
                </c:pt>
                <c:pt idx="244">
                  <c:v>0.84800900000000001</c:v>
                </c:pt>
                <c:pt idx="245">
                  <c:v>0.85118499999999997</c:v>
                </c:pt>
                <c:pt idx="246">
                  <c:v>0.84633899999999995</c:v>
                </c:pt>
                <c:pt idx="247">
                  <c:v>0.84454300000000004</c:v>
                </c:pt>
                <c:pt idx="248">
                  <c:v>0.84175199999999994</c:v>
                </c:pt>
                <c:pt idx="249">
                  <c:v>0.83040800000000004</c:v>
                </c:pt>
                <c:pt idx="250">
                  <c:v>0.83275500000000002</c:v>
                </c:pt>
                <c:pt idx="251">
                  <c:v>0.82509100000000002</c:v>
                </c:pt>
                <c:pt idx="252">
                  <c:v>0.81464499999999995</c:v>
                </c:pt>
                <c:pt idx="253">
                  <c:v>0.81677299999999997</c:v>
                </c:pt>
                <c:pt idx="254">
                  <c:v>0.81044499999999997</c:v>
                </c:pt>
                <c:pt idx="255">
                  <c:v>0.80500400000000005</c:v>
                </c:pt>
                <c:pt idx="256">
                  <c:v>0.79738600000000004</c:v>
                </c:pt>
                <c:pt idx="257">
                  <c:v>0.78874900000000003</c:v>
                </c:pt>
                <c:pt idx="258">
                  <c:v>0.780115</c:v>
                </c:pt>
                <c:pt idx="259">
                  <c:v>0.76957699999999996</c:v>
                </c:pt>
                <c:pt idx="260">
                  <c:v>0.75672499999999998</c:v>
                </c:pt>
                <c:pt idx="261">
                  <c:v>0.73815699999999995</c:v>
                </c:pt>
                <c:pt idx="262">
                  <c:v>0.71985399999999999</c:v>
                </c:pt>
                <c:pt idx="263">
                  <c:v>0.68183300000000002</c:v>
                </c:pt>
                <c:pt idx="264">
                  <c:v>0.67783099999999996</c:v>
                </c:pt>
                <c:pt idx="265">
                  <c:v>0.67941099999999999</c:v>
                </c:pt>
                <c:pt idx="266">
                  <c:v>0.64321899999999999</c:v>
                </c:pt>
                <c:pt idx="267">
                  <c:v>0.63035099999999999</c:v>
                </c:pt>
                <c:pt idx="268">
                  <c:v>0.63808299999999996</c:v>
                </c:pt>
                <c:pt idx="269">
                  <c:v>0.60085900000000003</c:v>
                </c:pt>
                <c:pt idx="270">
                  <c:v>0.60821499999999995</c:v>
                </c:pt>
                <c:pt idx="271">
                  <c:v>0.63252200000000003</c:v>
                </c:pt>
                <c:pt idx="272">
                  <c:v>0.63175700000000001</c:v>
                </c:pt>
                <c:pt idx="273">
                  <c:v>0.65011399999999997</c:v>
                </c:pt>
                <c:pt idx="274">
                  <c:v>0.695716</c:v>
                </c:pt>
                <c:pt idx="275">
                  <c:v>0.73611000000000004</c:v>
                </c:pt>
                <c:pt idx="276">
                  <c:v>0.78881900000000005</c:v>
                </c:pt>
                <c:pt idx="277">
                  <c:v>0.88902000000000003</c:v>
                </c:pt>
                <c:pt idx="278">
                  <c:v>0.89453000000000005</c:v>
                </c:pt>
                <c:pt idx="279">
                  <c:v>0.93661799999999995</c:v>
                </c:pt>
                <c:pt idx="280">
                  <c:v>0.95574599999999998</c:v>
                </c:pt>
                <c:pt idx="281">
                  <c:v>0.98613300000000004</c:v>
                </c:pt>
                <c:pt idx="282">
                  <c:v>0.99312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1D-A44E-91A5-BB28D5BA4256}"/>
            </c:ext>
          </c:extLst>
        </c:ser>
        <c:ser>
          <c:idx val="1"/>
          <c:order val="1"/>
          <c:tx>
            <c:strRef>
              <c:f>[Pasquale_lateralshift1.xlsx]Foglio4!$C$1</c:f>
              <c:strCache>
                <c:ptCount val="1"/>
                <c:pt idx="0">
                  <c:v>AG01522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[Pasquale_lateralshift1.xlsx]Foglio4!$C$2:$C$404</c:f>
              <c:numCache>
                <c:formatCode>General</c:formatCode>
                <c:ptCount val="403"/>
                <c:pt idx="0">
                  <c:v>0.897366</c:v>
                </c:pt>
                <c:pt idx="1">
                  <c:v>0.89551199999999997</c:v>
                </c:pt>
                <c:pt idx="2">
                  <c:v>0.89637999999999995</c:v>
                </c:pt>
                <c:pt idx="3">
                  <c:v>0.89421799999999996</c:v>
                </c:pt>
                <c:pt idx="4">
                  <c:v>0.89611600000000002</c:v>
                </c:pt>
                <c:pt idx="5">
                  <c:v>0.89430299999999996</c:v>
                </c:pt>
                <c:pt idx="6">
                  <c:v>0.89554999999999996</c:v>
                </c:pt>
                <c:pt idx="7">
                  <c:v>0.89329899999999995</c:v>
                </c:pt>
                <c:pt idx="8">
                  <c:v>0.89278100000000005</c:v>
                </c:pt>
                <c:pt idx="9">
                  <c:v>0.89246300000000001</c:v>
                </c:pt>
                <c:pt idx="10">
                  <c:v>0.89082099999999997</c:v>
                </c:pt>
                <c:pt idx="11">
                  <c:v>0.89132699999999998</c:v>
                </c:pt>
                <c:pt idx="12">
                  <c:v>0.89243300000000003</c:v>
                </c:pt>
                <c:pt idx="13">
                  <c:v>0.88740399999999997</c:v>
                </c:pt>
                <c:pt idx="14">
                  <c:v>0.88958700000000002</c:v>
                </c:pt>
                <c:pt idx="15">
                  <c:v>0.88868999999999998</c:v>
                </c:pt>
                <c:pt idx="16">
                  <c:v>0.88676999999999995</c:v>
                </c:pt>
                <c:pt idx="17">
                  <c:v>0.88094099999999997</c:v>
                </c:pt>
                <c:pt idx="18">
                  <c:v>0.877336</c:v>
                </c:pt>
                <c:pt idx="19">
                  <c:v>0.88428600000000002</c:v>
                </c:pt>
                <c:pt idx="20">
                  <c:v>0.89115999999999995</c:v>
                </c:pt>
                <c:pt idx="21">
                  <c:v>0.88838700000000004</c:v>
                </c:pt>
                <c:pt idx="22">
                  <c:v>0.88430399999999998</c:v>
                </c:pt>
                <c:pt idx="23">
                  <c:v>0.88278299999999998</c:v>
                </c:pt>
                <c:pt idx="24">
                  <c:v>0.87761299999999998</c:v>
                </c:pt>
                <c:pt idx="25">
                  <c:v>0.88319999999999999</c:v>
                </c:pt>
                <c:pt idx="26">
                  <c:v>0.88958099999999996</c:v>
                </c:pt>
                <c:pt idx="27">
                  <c:v>0.86172700000000002</c:v>
                </c:pt>
                <c:pt idx="28">
                  <c:v>0.88075199999999998</c:v>
                </c:pt>
                <c:pt idx="29">
                  <c:v>0.89053599999999999</c:v>
                </c:pt>
                <c:pt idx="30">
                  <c:v>0.88795999999999997</c:v>
                </c:pt>
                <c:pt idx="31">
                  <c:v>0.88631099999999996</c:v>
                </c:pt>
                <c:pt idx="32">
                  <c:v>0.88511499999999999</c:v>
                </c:pt>
                <c:pt idx="33">
                  <c:v>0.88612199999999997</c:v>
                </c:pt>
                <c:pt idx="34">
                  <c:v>0.88485899999999995</c:v>
                </c:pt>
                <c:pt idx="35">
                  <c:v>0.88394700000000004</c:v>
                </c:pt>
                <c:pt idx="36">
                  <c:v>0.88307899999999995</c:v>
                </c:pt>
                <c:pt idx="37">
                  <c:v>0.88673999999999997</c:v>
                </c:pt>
                <c:pt idx="38">
                  <c:v>0.88117500000000004</c:v>
                </c:pt>
                <c:pt idx="39">
                  <c:v>0.88098399999999999</c:v>
                </c:pt>
                <c:pt idx="40">
                  <c:v>0.88502899999999995</c:v>
                </c:pt>
                <c:pt idx="41">
                  <c:v>0.87930299999999995</c:v>
                </c:pt>
                <c:pt idx="42">
                  <c:v>0.878166</c:v>
                </c:pt>
                <c:pt idx="43">
                  <c:v>0.87738300000000002</c:v>
                </c:pt>
                <c:pt idx="44">
                  <c:v>0.87710399999999999</c:v>
                </c:pt>
                <c:pt idx="45">
                  <c:v>0.87516499999999997</c:v>
                </c:pt>
                <c:pt idx="46">
                  <c:v>0.87246999999999997</c:v>
                </c:pt>
                <c:pt idx="47">
                  <c:v>0.86878100000000003</c:v>
                </c:pt>
                <c:pt idx="48">
                  <c:v>0.86808200000000002</c:v>
                </c:pt>
                <c:pt idx="49">
                  <c:v>0.88538099999999997</c:v>
                </c:pt>
                <c:pt idx="50">
                  <c:v>0.88271599999999995</c:v>
                </c:pt>
                <c:pt idx="51">
                  <c:v>0.87984200000000001</c:v>
                </c:pt>
                <c:pt idx="52">
                  <c:v>0.87705100000000003</c:v>
                </c:pt>
                <c:pt idx="53">
                  <c:v>0.87681500000000001</c:v>
                </c:pt>
                <c:pt idx="54">
                  <c:v>0.87676299999999996</c:v>
                </c:pt>
                <c:pt idx="55">
                  <c:v>0.87625900000000001</c:v>
                </c:pt>
                <c:pt idx="56">
                  <c:v>0.87801499999999999</c:v>
                </c:pt>
                <c:pt idx="57">
                  <c:v>0.87670000000000003</c:v>
                </c:pt>
                <c:pt idx="58">
                  <c:v>0.87902400000000003</c:v>
                </c:pt>
                <c:pt idx="59">
                  <c:v>0.87473100000000004</c:v>
                </c:pt>
                <c:pt idx="60">
                  <c:v>0.87513099999999999</c:v>
                </c:pt>
                <c:pt idx="61">
                  <c:v>0.87498500000000001</c:v>
                </c:pt>
                <c:pt idx="62">
                  <c:v>0.87428499999999998</c:v>
                </c:pt>
                <c:pt idx="63">
                  <c:v>0.87285500000000005</c:v>
                </c:pt>
                <c:pt idx="64">
                  <c:v>0.86970499999999995</c:v>
                </c:pt>
                <c:pt idx="65">
                  <c:v>0.86978599999999995</c:v>
                </c:pt>
                <c:pt idx="66">
                  <c:v>0.87200999999999995</c:v>
                </c:pt>
                <c:pt idx="67">
                  <c:v>0.87352399999999997</c:v>
                </c:pt>
                <c:pt idx="68">
                  <c:v>0.868201</c:v>
                </c:pt>
                <c:pt idx="69">
                  <c:v>0.86539100000000002</c:v>
                </c:pt>
                <c:pt idx="70">
                  <c:v>0.86465899999999996</c:v>
                </c:pt>
                <c:pt idx="71">
                  <c:v>0.86194400000000004</c:v>
                </c:pt>
                <c:pt idx="72">
                  <c:v>0.85910600000000004</c:v>
                </c:pt>
                <c:pt idx="73">
                  <c:v>0.849298</c:v>
                </c:pt>
                <c:pt idx="74">
                  <c:v>0.86507900000000004</c:v>
                </c:pt>
                <c:pt idx="75">
                  <c:v>0.86482499999999995</c:v>
                </c:pt>
                <c:pt idx="76">
                  <c:v>0.86180500000000004</c:v>
                </c:pt>
                <c:pt idx="77">
                  <c:v>0.854792</c:v>
                </c:pt>
                <c:pt idx="78">
                  <c:v>0.86386799999999997</c:v>
                </c:pt>
                <c:pt idx="79">
                  <c:v>0.86661100000000002</c:v>
                </c:pt>
                <c:pt idx="80">
                  <c:v>0.86310900000000002</c:v>
                </c:pt>
                <c:pt idx="81">
                  <c:v>0.85907599999999995</c:v>
                </c:pt>
                <c:pt idx="82">
                  <c:v>0.866919</c:v>
                </c:pt>
                <c:pt idx="83">
                  <c:v>0.86721300000000001</c:v>
                </c:pt>
                <c:pt idx="84">
                  <c:v>0.86563299999999999</c:v>
                </c:pt>
                <c:pt idx="85">
                  <c:v>0.86419400000000002</c:v>
                </c:pt>
                <c:pt idx="86">
                  <c:v>0.86359799999999998</c:v>
                </c:pt>
                <c:pt idx="87">
                  <c:v>0.85992800000000003</c:v>
                </c:pt>
                <c:pt idx="88">
                  <c:v>0.85540099999999997</c:v>
                </c:pt>
                <c:pt idx="89">
                  <c:v>0.86388500000000001</c:v>
                </c:pt>
                <c:pt idx="90">
                  <c:v>0.85901099999999997</c:v>
                </c:pt>
                <c:pt idx="91">
                  <c:v>0.86186300000000005</c:v>
                </c:pt>
                <c:pt idx="92">
                  <c:v>0.85893699999999995</c:v>
                </c:pt>
                <c:pt idx="93">
                  <c:v>0.85958599999999996</c:v>
                </c:pt>
                <c:pt idx="94">
                  <c:v>0.85064399999999996</c:v>
                </c:pt>
                <c:pt idx="95">
                  <c:v>0.84547399999999995</c:v>
                </c:pt>
                <c:pt idx="96">
                  <c:v>0.85331500000000005</c:v>
                </c:pt>
                <c:pt idx="97">
                  <c:v>0.86937900000000001</c:v>
                </c:pt>
                <c:pt idx="98">
                  <c:v>0.86711800000000006</c:v>
                </c:pt>
                <c:pt idx="99">
                  <c:v>0.86786700000000006</c:v>
                </c:pt>
                <c:pt idx="100">
                  <c:v>0.863595</c:v>
                </c:pt>
                <c:pt idx="101">
                  <c:v>0.86038099999999995</c:v>
                </c:pt>
                <c:pt idx="102">
                  <c:v>0.86260899999999996</c:v>
                </c:pt>
                <c:pt idx="103">
                  <c:v>0.78293000000000001</c:v>
                </c:pt>
                <c:pt idx="104">
                  <c:v>0.85721199999999997</c:v>
                </c:pt>
                <c:pt idx="105">
                  <c:v>0.85321800000000003</c:v>
                </c:pt>
                <c:pt idx="106">
                  <c:v>0.85091600000000001</c:v>
                </c:pt>
                <c:pt idx="107">
                  <c:v>0.85989499999999996</c:v>
                </c:pt>
                <c:pt idx="108">
                  <c:v>0.86629999999999996</c:v>
                </c:pt>
                <c:pt idx="109">
                  <c:v>0.86103700000000005</c:v>
                </c:pt>
                <c:pt idx="110">
                  <c:v>0.85882999999999998</c:v>
                </c:pt>
                <c:pt idx="111">
                  <c:v>0.85491700000000004</c:v>
                </c:pt>
                <c:pt idx="112">
                  <c:v>0.86475400000000002</c:v>
                </c:pt>
                <c:pt idx="113">
                  <c:v>0.86611700000000003</c:v>
                </c:pt>
                <c:pt idx="114">
                  <c:v>0.86381200000000002</c:v>
                </c:pt>
                <c:pt idx="115">
                  <c:v>0.86196799999999996</c:v>
                </c:pt>
                <c:pt idx="116">
                  <c:v>0.86353100000000005</c:v>
                </c:pt>
                <c:pt idx="117">
                  <c:v>0.86132900000000001</c:v>
                </c:pt>
                <c:pt idx="118">
                  <c:v>0.86224999999999996</c:v>
                </c:pt>
                <c:pt idx="119">
                  <c:v>0.86088299999999995</c:v>
                </c:pt>
                <c:pt idx="120">
                  <c:v>0.86089199999999999</c:v>
                </c:pt>
                <c:pt idx="121">
                  <c:v>0.85637300000000005</c:v>
                </c:pt>
                <c:pt idx="122">
                  <c:v>0.85310600000000003</c:v>
                </c:pt>
                <c:pt idx="123">
                  <c:v>0.85161900000000001</c:v>
                </c:pt>
                <c:pt idx="124">
                  <c:v>0.85402500000000003</c:v>
                </c:pt>
                <c:pt idx="125">
                  <c:v>0.84858299999999998</c:v>
                </c:pt>
                <c:pt idx="126">
                  <c:v>0.85645800000000005</c:v>
                </c:pt>
                <c:pt idx="127">
                  <c:v>0.85199400000000003</c:v>
                </c:pt>
                <c:pt idx="128">
                  <c:v>0.85425600000000002</c:v>
                </c:pt>
                <c:pt idx="129">
                  <c:v>0.85509000000000002</c:v>
                </c:pt>
                <c:pt idx="130">
                  <c:v>0.85376700000000005</c:v>
                </c:pt>
                <c:pt idx="131">
                  <c:v>0.85251999999999994</c:v>
                </c:pt>
                <c:pt idx="132">
                  <c:v>0.85305500000000001</c:v>
                </c:pt>
                <c:pt idx="133">
                  <c:v>0.84843299999999999</c:v>
                </c:pt>
                <c:pt idx="134">
                  <c:v>0.84723999999999999</c:v>
                </c:pt>
                <c:pt idx="135">
                  <c:v>0.84881499999999999</c:v>
                </c:pt>
                <c:pt idx="136">
                  <c:v>0.84659099999999998</c:v>
                </c:pt>
                <c:pt idx="137">
                  <c:v>0.82353600000000005</c:v>
                </c:pt>
                <c:pt idx="138">
                  <c:v>0.82822200000000001</c:v>
                </c:pt>
                <c:pt idx="139">
                  <c:v>0.82878600000000002</c:v>
                </c:pt>
                <c:pt idx="140">
                  <c:v>0.82583899999999999</c:v>
                </c:pt>
                <c:pt idx="141">
                  <c:v>0.84375900000000004</c:v>
                </c:pt>
                <c:pt idx="142">
                  <c:v>0.83526400000000001</c:v>
                </c:pt>
                <c:pt idx="143">
                  <c:v>0.831457</c:v>
                </c:pt>
                <c:pt idx="144">
                  <c:v>0.83454499999999998</c:v>
                </c:pt>
                <c:pt idx="145">
                  <c:v>0.85159200000000002</c:v>
                </c:pt>
                <c:pt idx="146">
                  <c:v>0.850858</c:v>
                </c:pt>
                <c:pt idx="147">
                  <c:v>0.85023000000000004</c:v>
                </c:pt>
                <c:pt idx="148">
                  <c:v>0.84303499999999998</c:v>
                </c:pt>
                <c:pt idx="149">
                  <c:v>0.84492</c:v>
                </c:pt>
                <c:pt idx="150">
                  <c:v>0.841032</c:v>
                </c:pt>
                <c:pt idx="151">
                  <c:v>0.84206199999999998</c:v>
                </c:pt>
                <c:pt idx="152">
                  <c:v>0.83962300000000001</c:v>
                </c:pt>
                <c:pt idx="153">
                  <c:v>0.83374899999999996</c:v>
                </c:pt>
                <c:pt idx="154">
                  <c:v>0.82741399999999998</c:v>
                </c:pt>
                <c:pt idx="155">
                  <c:v>0.84682800000000003</c:v>
                </c:pt>
                <c:pt idx="156">
                  <c:v>0.84450599999999998</c:v>
                </c:pt>
                <c:pt idx="157">
                  <c:v>0.84151799999999999</c:v>
                </c:pt>
                <c:pt idx="158">
                  <c:v>0.799396</c:v>
                </c:pt>
                <c:pt idx="159">
                  <c:v>0.83315099999999997</c:v>
                </c:pt>
                <c:pt idx="160">
                  <c:v>0.84017399999999998</c:v>
                </c:pt>
                <c:pt idx="161">
                  <c:v>0.842221</c:v>
                </c:pt>
                <c:pt idx="162">
                  <c:v>0.83673299999999995</c:v>
                </c:pt>
                <c:pt idx="163">
                  <c:v>0.83270200000000005</c:v>
                </c:pt>
                <c:pt idx="164">
                  <c:v>0.83313300000000001</c:v>
                </c:pt>
                <c:pt idx="165">
                  <c:v>0.84830700000000003</c:v>
                </c:pt>
                <c:pt idx="166">
                  <c:v>0.84135400000000005</c:v>
                </c:pt>
                <c:pt idx="167">
                  <c:v>0.84497999999999995</c:v>
                </c:pt>
                <c:pt idx="168">
                  <c:v>0.83841299999999996</c:v>
                </c:pt>
                <c:pt idx="169">
                  <c:v>0.84063699999999997</c:v>
                </c:pt>
                <c:pt idx="170">
                  <c:v>0.83721999999999996</c:v>
                </c:pt>
                <c:pt idx="171">
                  <c:v>0.84069799999999995</c:v>
                </c:pt>
                <c:pt idx="172">
                  <c:v>0.83739699999999995</c:v>
                </c:pt>
                <c:pt idx="173">
                  <c:v>0.83848900000000004</c:v>
                </c:pt>
                <c:pt idx="174">
                  <c:v>0.82184000000000001</c:v>
                </c:pt>
                <c:pt idx="175">
                  <c:v>0.83052400000000004</c:v>
                </c:pt>
                <c:pt idx="176">
                  <c:v>0.83643500000000004</c:v>
                </c:pt>
                <c:pt idx="177">
                  <c:v>0.83079899999999995</c:v>
                </c:pt>
                <c:pt idx="178">
                  <c:v>0.833395</c:v>
                </c:pt>
                <c:pt idx="179">
                  <c:v>0.83380200000000004</c:v>
                </c:pt>
                <c:pt idx="180">
                  <c:v>0.82907600000000004</c:v>
                </c:pt>
                <c:pt idx="181">
                  <c:v>0.82906100000000005</c:v>
                </c:pt>
                <c:pt idx="182">
                  <c:v>0.827399</c:v>
                </c:pt>
                <c:pt idx="183">
                  <c:v>0.82770999999999995</c:v>
                </c:pt>
                <c:pt idx="184">
                  <c:v>0.826816</c:v>
                </c:pt>
                <c:pt idx="185">
                  <c:v>0.82383399999999996</c:v>
                </c:pt>
                <c:pt idx="186">
                  <c:v>0.81007600000000002</c:v>
                </c:pt>
                <c:pt idx="187">
                  <c:v>0.79762900000000003</c:v>
                </c:pt>
                <c:pt idx="188">
                  <c:v>0.81199900000000003</c:v>
                </c:pt>
                <c:pt idx="189">
                  <c:v>0.80359899999999995</c:v>
                </c:pt>
                <c:pt idx="190">
                  <c:v>0.81321699999999997</c:v>
                </c:pt>
                <c:pt idx="191">
                  <c:v>0.80842599999999998</c:v>
                </c:pt>
                <c:pt idx="192">
                  <c:v>0.80613400000000002</c:v>
                </c:pt>
                <c:pt idx="193">
                  <c:v>0.79966599999999999</c:v>
                </c:pt>
                <c:pt idx="194">
                  <c:v>0.80657699999999999</c:v>
                </c:pt>
                <c:pt idx="195">
                  <c:v>0.81126399999999999</c:v>
                </c:pt>
                <c:pt idx="196">
                  <c:v>0.81626500000000002</c:v>
                </c:pt>
                <c:pt idx="197">
                  <c:v>0.81159400000000004</c:v>
                </c:pt>
                <c:pt idx="198">
                  <c:v>0.80624899999999999</c:v>
                </c:pt>
                <c:pt idx="199">
                  <c:v>0.783335</c:v>
                </c:pt>
                <c:pt idx="200">
                  <c:v>0.79249700000000001</c:v>
                </c:pt>
                <c:pt idx="201">
                  <c:v>0.80852000000000002</c:v>
                </c:pt>
                <c:pt idx="202">
                  <c:v>0.72898099999999999</c:v>
                </c:pt>
                <c:pt idx="203">
                  <c:v>0.74979399999999996</c:v>
                </c:pt>
                <c:pt idx="204">
                  <c:v>0.798709</c:v>
                </c:pt>
                <c:pt idx="205">
                  <c:v>0.79765900000000001</c:v>
                </c:pt>
                <c:pt idx="206">
                  <c:v>0.78353300000000004</c:v>
                </c:pt>
                <c:pt idx="207">
                  <c:v>0.74017699999999997</c:v>
                </c:pt>
                <c:pt idx="208">
                  <c:v>0.78359900000000005</c:v>
                </c:pt>
                <c:pt idx="209">
                  <c:v>0.78846499999999997</c:v>
                </c:pt>
                <c:pt idx="210">
                  <c:v>0.78247699999999998</c:v>
                </c:pt>
                <c:pt idx="211">
                  <c:v>0.77495000000000003</c:v>
                </c:pt>
                <c:pt idx="212">
                  <c:v>0.77212999999999998</c:v>
                </c:pt>
                <c:pt idx="213">
                  <c:v>0.77754900000000005</c:v>
                </c:pt>
                <c:pt idx="214">
                  <c:v>0.77401699999999996</c:v>
                </c:pt>
                <c:pt idx="215">
                  <c:v>0.77402199999999999</c:v>
                </c:pt>
                <c:pt idx="216">
                  <c:v>0.78303100000000003</c:v>
                </c:pt>
                <c:pt idx="217">
                  <c:v>0.77951599999999999</c:v>
                </c:pt>
                <c:pt idx="218">
                  <c:v>0.77543499999999999</c:v>
                </c:pt>
                <c:pt idx="219">
                  <c:v>0.77578599999999998</c:v>
                </c:pt>
                <c:pt idx="220">
                  <c:v>0.77069900000000002</c:v>
                </c:pt>
                <c:pt idx="221">
                  <c:v>0.76481699999999997</c:v>
                </c:pt>
                <c:pt idx="222">
                  <c:v>0.76325900000000002</c:v>
                </c:pt>
                <c:pt idx="223">
                  <c:v>0.75541899999999995</c:v>
                </c:pt>
                <c:pt idx="224">
                  <c:v>0.76415</c:v>
                </c:pt>
                <c:pt idx="225">
                  <c:v>0.75909099999999996</c:v>
                </c:pt>
                <c:pt idx="226">
                  <c:v>0.75703100000000001</c:v>
                </c:pt>
                <c:pt idx="227">
                  <c:v>0.75239400000000001</c:v>
                </c:pt>
                <c:pt idx="228">
                  <c:v>0.74854600000000004</c:v>
                </c:pt>
                <c:pt idx="229">
                  <c:v>0.74081699999999995</c:v>
                </c:pt>
                <c:pt idx="230">
                  <c:v>0.74036800000000003</c:v>
                </c:pt>
                <c:pt idx="231">
                  <c:v>0.73454799999999998</c:v>
                </c:pt>
                <c:pt idx="232">
                  <c:v>0.73426800000000003</c:v>
                </c:pt>
                <c:pt idx="233">
                  <c:v>0.72557099999999997</c:v>
                </c:pt>
                <c:pt idx="234">
                  <c:v>0.71782400000000002</c:v>
                </c:pt>
                <c:pt idx="235">
                  <c:v>0.71138599999999996</c:v>
                </c:pt>
                <c:pt idx="236">
                  <c:v>0.71562199999999998</c:v>
                </c:pt>
                <c:pt idx="237">
                  <c:v>0.701681</c:v>
                </c:pt>
                <c:pt idx="238">
                  <c:v>0.69306800000000002</c:v>
                </c:pt>
                <c:pt idx="239">
                  <c:v>0.69093700000000002</c:v>
                </c:pt>
                <c:pt idx="240">
                  <c:v>0.69716400000000001</c:v>
                </c:pt>
                <c:pt idx="241">
                  <c:v>0.68821900000000003</c:v>
                </c:pt>
                <c:pt idx="242">
                  <c:v>0.69508400000000004</c:v>
                </c:pt>
                <c:pt idx="243">
                  <c:v>0.68533500000000003</c:v>
                </c:pt>
                <c:pt idx="244">
                  <c:v>0.70070600000000005</c:v>
                </c:pt>
                <c:pt idx="245">
                  <c:v>0.68807300000000005</c:v>
                </c:pt>
                <c:pt idx="246">
                  <c:v>0.68475799999999998</c:v>
                </c:pt>
                <c:pt idx="247">
                  <c:v>0.67541899999999999</c:v>
                </c:pt>
                <c:pt idx="248">
                  <c:v>0.667632</c:v>
                </c:pt>
                <c:pt idx="249">
                  <c:v>0.65809399999999996</c:v>
                </c:pt>
                <c:pt idx="250">
                  <c:v>0.64749900000000005</c:v>
                </c:pt>
                <c:pt idx="251">
                  <c:v>0.65262500000000001</c:v>
                </c:pt>
                <c:pt idx="252">
                  <c:v>0.64189600000000002</c:v>
                </c:pt>
                <c:pt idx="253">
                  <c:v>0.63180700000000001</c:v>
                </c:pt>
                <c:pt idx="254">
                  <c:v>0.61951400000000001</c:v>
                </c:pt>
                <c:pt idx="255">
                  <c:v>0.60634299999999997</c:v>
                </c:pt>
                <c:pt idx="256">
                  <c:v>0.60206899999999997</c:v>
                </c:pt>
                <c:pt idx="257">
                  <c:v>0.58657000000000004</c:v>
                </c:pt>
                <c:pt idx="258">
                  <c:v>0.58195699999999995</c:v>
                </c:pt>
                <c:pt idx="259">
                  <c:v>0.570546</c:v>
                </c:pt>
                <c:pt idx="260">
                  <c:v>0.55247800000000002</c:v>
                </c:pt>
                <c:pt idx="261">
                  <c:v>0.53255399999999997</c:v>
                </c:pt>
                <c:pt idx="262">
                  <c:v>0.52620299999999998</c:v>
                </c:pt>
                <c:pt idx="263">
                  <c:v>0.51283000000000001</c:v>
                </c:pt>
                <c:pt idx="264">
                  <c:v>0.488512</c:v>
                </c:pt>
                <c:pt idx="265">
                  <c:v>0.46376899999999999</c:v>
                </c:pt>
                <c:pt idx="266">
                  <c:v>0.44061</c:v>
                </c:pt>
                <c:pt idx="267">
                  <c:v>0.39998299999999998</c:v>
                </c:pt>
                <c:pt idx="268">
                  <c:v>0.38063200000000003</c:v>
                </c:pt>
                <c:pt idx="269">
                  <c:v>0.40271000000000001</c:v>
                </c:pt>
                <c:pt idx="270">
                  <c:v>0.39386500000000002</c:v>
                </c:pt>
                <c:pt idx="271">
                  <c:v>0.39837299999999998</c:v>
                </c:pt>
                <c:pt idx="272">
                  <c:v>0.45976899999999998</c:v>
                </c:pt>
                <c:pt idx="273">
                  <c:v>0.47580299999999998</c:v>
                </c:pt>
                <c:pt idx="274">
                  <c:v>0.63753300000000002</c:v>
                </c:pt>
                <c:pt idx="275">
                  <c:v>0.69589299999999998</c:v>
                </c:pt>
                <c:pt idx="276">
                  <c:v>0.74084000000000005</c:v>
                </c:pt>
                <c:pt idx="277">
                  <c:v>0.87351500000000004</c:v>
                </c:pt>
                <c:pt idx="278">
                  <c:v>0.92863899999999999</c:v>
                </c:pt>
                <c:pt idx="279">
                  <c:v>0.96699999999999997</c:v>
                </c:pt>
                <c:pt idx="280">
                  <c:v>0.96580999999999995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1D-A44E-91A5-BB28D5BA4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4843391"/>
        <c:axId val="344516431"/>
      </c:lineChart>
      <c:catAx>
        <c:axId val="3448433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N°</a:t>
                </a:r>
                <a:r>
                  <a:rPr lang="it-IT" baseline="0"/>
                  <a:t> of slice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0.43507179249652617"/>
              <c:y val="0.921058897637795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44516431"/>
        <c:crosses val="autoZero"/>
        <c:auto val="1"/>
        <c:lblAlgn val="ctr"/>
        <c:lblOffset val="100"/>
        <c:noMultiLvlLbl val="0"/>
      </c:catAx>
      <c:valAx>
        <c:axId val="34451643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err="1"/>
                  <a:t>Survaivance</a:t>
                </a:r>
                <a:r>
                  <a:rPr lang="it-IT"/>
                  <a:t> </a:t>
                </a:r>
                <a:r>
                  <a:rPr lang="it-IT" err="1"/>
                  <a:t>Fraction</a:t>
                </a:r>
                <a:r>
                  <a:rPr lang="it-IT" baseline="0"/>
                  <a:t> [%]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3.305493680055703E-2"/>
              <c:y val="0.246031858073927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4484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2752511392945124"/>
          <c:y val="0.61257800454095224"/>
          <c:w val="0.26757723592576138"/>
          <c:h val="0.1350009448818898"/>
        </c:manualLayout>
      </c:layout>
      <c:overlay val="0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err="1"/>
              <a:t>Biological</a:t>
            </a:r>
            <a:r>
              <a:rPr lang="it-IT" b="1" baseline="0"/>
              <a:t> Dose </a:t>
            </a:r>
            <a:r>
              <a:rPr lang="it-IT" b="1" baseline="0" err="1"/>
              <a:t>Comparison</a:t>
            </a:r>
            <a:endParaRPr lang="it-IT" b="1"/>
          </a:p>
        </c:rich>
      </c:tx>
      <c:layout>
        <c:manualLayout>
          <c:xMode val="edge"/>
          <c:yMode val="edge"/>
          <c:x val="0.25389224875329475"/>
          <c:y val="4.69391962405915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5277923592884224"/>
          <c:y val="0.18895874263261297"/>
          <c:w val="0.75339002624671914"/>
          <c:h val="0.60423480030661925"/>
        </c:manualLayout>
      </c:layout>
      <c:lineChart>
        <c:grouping val="standard"/>
        <c:varyColors val="0"/>
        <c:ser>
          <c:idx val="0"/>
          <c:order val="0"/>
          <c:tx>
            <c:strRef>
              <c:f>[Pasquale_lateralshift1.xlsx]Foglio4!$F$1</c:f>
              <c:strCache>
                <c:ptCount val="1"/>
                <c:pt idx="0">
                  <c:v>U87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[Pasquale_lateralshift1.xlsx]Foglio4!$F$2:$F$404</c:f>
              <c:numCache>
                <c:formatCode>General</c:formatCode>
                <c:ptCount val="403"/>
                <c:pt idx="0">
                  <c:v>0.33010400000000001</c:v>
                </c:pt>
                <c:pt idx="1">
                  <c:v>0.32859899999999997</c:v>
                </c:pt>
                <c:pt idx="2">
                  <c:v>0.33622000000000002</c:v>
                </c:pt>
                <c:pt idx="3">
                  <c:v>0.332289</c:v>
                </c:pt>
                <c:pt idx="4">
                  <c:v>0.337092</c:v>
                </c:pt>
                <c:pt idx="5">
                  <c:v>0.33856000000000003</c:v>
                </c:pt>
                <c:pt idx="6">
                  <c:v>0.337424</c:v>
                </c:pt>
                <c:pt idx="7">
                  <c:v>0.34321000000000002</c:v>
                </c:pt>
                <c:pt idx="8">
                  <c:v>0.34332000000000001</c:v>
                </c:pt>
                <c:pt idx="9">
                  <c:v>0.35492600000000002</c:v>
                </c:pt>
                <c:pt idx="10">
                  <c:v>0.34789199999999998</c:v>
                </c:pt>
                <c:pt idx="11">
                  <c:v>0.34964000000000001</c:v>
                </c:pt>
                <c:pt idx="12">
                  <c:v>0.36384300000000003</c:v>
                </c:pt>
                <c:pt idx="13">
                  <c:v>0.35622100000000001</c:v>
                </c:pt>
                <c:pt idx="14">
                  <c:v>0.36782199999999998</c:v>
                </c:pt>
                <c:pt idx="15">
                  <c:v>0.38301299999999999</c:v>
                </c:pt>
                <c:pt idx="16">
                  <c:v>0.40217999999999998</c:v>
                </c:pt>
                <c:pt idx="17">
                  <c:v>0.367919</c:v>
                </c:pt>
                <c:pt idx="18">
                  <c:v>0.34442200000000001</c:v>
                </c:pt>
                <c:pt idx="19">
                  <c:v>0.345634</c:v>
                </c:pt>
                <c:pt idx="20">
                  <c:v>0.34751599999999999</c:v>
                </c:pt>
                <c:pt idx="21">
                  <c:v>0.35719400000000001</c:v>
                </c:pt>
                <c:pt idx="22">
                  <c:v>0.35944999999999999</c:v>
                </c:pt>
                <c:pt idx="23">
                  <c:v>0.36055599999999999</c:v>
                </c:pt>
                <c:pt idx="24">
                  <c:v>0.35551300000000002</c:v>
                </c:pt>
                <c:pt idx="25">
                  <c:v>0.36283100000000001</c:v>
                </c:pt>
                <c:pt idx="26">
                  <c:v>0.36205999999999999</c:v>
                </c:pt>
                <c:pt idx="27">
                  <c:v>0.365954</c:v>
                </c:pt>
                <c:pt idx="28">
                  <c:v>0.36763200000000001</c:v>
                </c:pt>
                <c:pt idx="29">
                  <c:v>0.36960700000000002</c:v>
                </c:pt>
                <c:pt idx="30">
                  <c:v>0.381942</c:v>
                </c:pt>
                <c:pt idx="31">
                  <c:v>0.38992599999999999</c:v>
                </c:pt>
                <c:pt idx="32">
                  <c:v>0.40104600000000001</c:v>
                </c:pt>
                <c:pt idx="33">
                  <c:v>0.39188299999999998</c:v>
                </c:pt>
                <c:pt idx="34">
                  <c:v>0.431253</c:v>
                </c:pt>
                <c:pt idx="35">
                  <c:v>0.39532600000000001</c:v>
                </c:pt>
                <c:pt idx="36">
                  <c:v>0.40207999999999999</c:v>
                </c:pt>
                <c:pt idx="37">
                  <c:v>0.35775000000000001</c:v>
                </c:pt>
                <c:pt idx="38">
                  <c:v>0.36781599999999998</c:v>
                </c:pt>
                <c:pt idx="39">
                  <c:v>0.36992199999999997</c:v>
                </c:pt>
                <c:pt idx="40">
                  <c:v>0.36529699999999998</c:v>
                </c:pt>
                <c:pt idx="41">
                  <c:v>0.365707</c:v>
                </c:pt>
                <c:pt idx="42">
                  <c:v>0.367421</c:v>
                </c:pt>
                <c:pt idx="43">
                  <c:v>0.368585</c:v>
                </c:pt>
                <c:pt idx="44">
                  <c:v>0.37143100000000001</c:v>
                </c:pt>
                <c:pt idx="45">
                  <c:v>0.380442</c:v>
                </c:pt>
                <c:pt idx="46">
                  <c:v>0.38767499999999999</c:v>
                </c:pt>
                <c:pt idx="47">
                  <c:v>0.40079399999999998</c:v>
                </c:pt>
                <c:pt idx="48">
                  <c:v>0.46032899999999999</c:v>
                </c:pt>
                <c:pt idx="49">
                  <c:v>0.40794399999999997</c:v>
                </c:pt>
                <c:pt idx="50">
                  <c:v>0.435363</c:v>
                </c:pt>
                <c:pt idx="51">
                  <c:v>0.387658</c:v>
                </c:pt>
                <c:pt idx="52">
                  <c:v>0.38381700000000002</c:v>
                </c:pt>
                <c:pt idx="53">
                  <c:v>0.39010400000000001</c:v>
                </c:pt>
                <c:pt idx="54">
                  <c:v>0.38874500000000001</c:v>
                </c:pt>
                <c:pt idx="55">
                  <c:v>0.38831100000000002</c:v>
                </c:pt>
                <c:pt idx="56">
                  <c:v>0.40802500000000003</c:v>
                </c:pt>
                <c:pt idx="57">
                  <c:v>0.40383599999999997</c:v>
                </c:pt>
                <c:pt idx="58">
                  <c:v>0.41368899999999997</c:v>
                </c:pt>
                <c:pt idx="59">
                  <c:v>0.43396400000000002</c:v>
                </c:pt>
                <c:pt idx="60">
                  <c:v>0.44951999999999998</c:v>
                </c:pt>
                <c:pt idx="61">
                  <c:v>0.48013600000000001</c:v>
                </c:pt>
                <c:pt idx="62">
                  <c:v>0.52017199999999997</c:v>
                </c:pt>
                <c:pt idx="63">
                  <c:v>0.45617600000000003</c:v>
                </c:pt>
                <c:pt idx="64">
                  <c:v>0.43083399999999999</c:v>
                </c:pt>
                <c:pt idx="65">
                  <c:v>0.42419899999999999</c:v>
                </c:pt>
                <c:pt idx="66">
                  <c:v>0.43711100000000003</c:v>
                </c:pt>
                <c:pt idx="67">
                  <c:v>0.44204399999999999</c:v>
                </c:pt>
                <c:pt idx="68">
                  <c:v>0.45606400000000002</c:v>
                </c:pt>
                <c:pt idx="69">
                  <c:v>0.434616</c:v>
                </c:pt>
                <c:pt idx="70">
                  <c:v>0.44381399999999999</c:v>
                </c:pt>
                <c:pt idx="71">
                  <c:v>0.466117</c:v>
                </c:pt>
                <c:pt idx="72">
                  <c:v>0.42528199999999999</c:v>
                </c:pt>
                <c:pt idx="73">
                  <c:v>0.63365700000000003</c:v>
                </c:pt>
                <c:pt idx="74">
                  <c:v>0.35811900000000002</c:v>
                </c:pt>
                <c:pt idx="75">
                  <c:v>0.35449799999999998</c:v>
                </c:pt>
                <c:pt idx="76">
                  <c:v>0.35692000000000002</c:v>
                </c:pt>
                <c:pt idx="77">
                  <c:v>0.36805599999999999</c:v>
                </c:pt>
                <c:pt idx="78">
                  <c:v>0.36611500000000002</c:v>
                </c:pt>
                <c:pt idx="79">
                  <c:v>0.36064600000000002</c:v>
                </c:pt>
                <c:pt idx="80">
                  <c:v>0.36669800000000002</c:v>
                </c:pt>
                <c:pt idx="81">
                  <c:v>0.36482300000000001</c:v>
                </c:pt>
                <c:pt idx="82">
                  <c:v>0.357433</c:v>
                </c:pt>
                <c:pt idx="83">
                  <c:v>0.363597</c:v>
                </c:pt>
                <c:pt idx="84">
                  <c:v>0.369811</c:v>
                </c:pt>
                <c:pt idx="85">
                  <c:v>0.36964000000000002</c:v>
                </c:pt>
                <c:pt idx="86">
                  <c:v>0.373778</c:v>
                </c:pt>
                <c:pt idx="87">
                  <c:v>0.36346000000000001</c:v>
                </c:pt>
                <c:pt idx="88">
                  <c:v>0.37248599999999998</c:v>
                </c:pt>
                <c:pt idx="89">
                  <c:v>0.38156000000000001</c:v>
                </c:pt>
                <c:pt idx="90">
                  <c:v>0.37603599999999998</c:v>
                </c:pt>
                <c:pt idx="91">
                  <c:v>0.38420900000000002</c:v>
                </c:pt>
                <c:pt idx="92">
                  <c:v>0.36982700000000002</c:v>
                </c:pt>
                <c:pt idx="93">
                  <c:v>0.38320799999999999</c:v>
                </c:pt>
                <c:pt idx="94">
                  <c:v>0.447772</c:v>
                </c:pt>
                <c:pt idx="95">
                  <c:v>0.38965499999999997</c:v>
                </c:pt>
                <c:pt idx="96">
                  <c:v>0.37557000000000001</c:v>
                </c:pt>
                <c:pt idx="97">
                  <c:v>0.39426699999999998</c:v>
                </c:pt>
                <c:pt idx="98">
                  <c:v>0.39222099999999999</c:v>
                </c:pt>
                <c:pt idx="99">
                  <c:v>0.53450900000000001</c:v>
                </c:pt>
                <c:pt idx="100">
                  <c:v>0.441832</c:v>
                </c:pt>
                <c:pt idx="101">
                  <c:v>0.39719100000000002</c:v>
                </c:pt>
                <c:pt idx="102">
                  <c:v>0.40407399999999999</c:v>
                </c:pt>
                <c:pt idx="103">
                  <c:v>0.40606300000000001</c:v>
                </c:pt>
                <c:pt idx="104">
                  <c:v>0.40698299999999998</c:v>
                </c:pt>
                <c:pt idx="105">
                  <c:v>0.41588999999999998</c:v>
                </c:pt>
                <c:pt idx="106">
                  <c:v>0.41740699999999997</c:v>
                </c:pt>
                <c:pt idx="107">
                  <c:v>0.41487299999999999</c:v>
                </c:pt>
                <c:pt idx="108">
                  <c:v>0.41000399999999998</c:v>
                </c:pt>
                <c:pt idx="109">
                  <c:v>0.42579899999999998</c:v>
                </c:pt>
                <c:pt idx="110">
                  <c:v>0.42288500000000001</c:v>
                </c:pt>
                <c:pt idx="111">
                  <c:v>0.43163099999999999</c:v>
                </c:pt>
                <c:pt idx="112">
                  <c:v>0.42462299999999997</c:v>
                </c:pt>
                <c:pt idx="113">
                  <c:v>0.43523699999999999</c:v>
                </c:pt>
                <c:pt idx="114">
                  <c:v>0.43736599999999998</c:v>
                </c:pt>
                <c:pt idx="115">
                  <c:v>0.45405000000000001</c:v>
                </c:pt>
                <c:pt idx="116">
                  <c:v>0.45325500000000002</c:v>
                </c:pt>
                <c:pt idx="117">
                  <c:v>0.47972399999999998</c:v>
                </c:pt>
                <c:pt idx="118">
                  <c:v>0.434919</c:v>
                </c:pt>
                <c:pt idx="119">
                  <c:v>0.45320700000000003</c:v>
                </c:pt>
                <c:pt idx="120">
                  <c:v>0.444934</c:v>
                </c:pt>
                <c:pt idx="121">
                  <c:v>0.49630800000000003</c:v>
                </c:pt>
                <c:pt idx="122">
                  <c:v>0.50203200000000003</c:v>
                </c:pt>
                <c:pt idx="123">
                  <c:v>0.48686400000000002</c:v>
                </c:pt>
                <c:pt idx="124">
                  <c:v>0.43282900000000002</c:v>
                </c:pt>
                <c:pt idx="125">
                  <c:v>0.428365</c:v>
                </c:pt>
                <c:pt idx="126">
                  <c:v>0.43581199999999998</c:v>
                </c:pt>
                <c:pt idx="127">
                  <c:v>0.433479</c:v>
                </c:pt>
                <c:pt idx="128">
                  <c:v>0.43172700000000003</c:v>
                </c:pt>
                <c:pt idx="129">
                  <c:v>0.43551299999999998</c:v>
                </c:pt>
                <c:pt idx="130">
                  <c:v>0.44172499999999998</c:v>
                </c:pt>
                <c:pt idx="131">
                  <c:v>0.44997700000000002</c:v>
                </c:pt>
                <c:pt idx="132">
                  <c:v>0.474746</c:v>
                </c:pt>
                <c:pt idx="133">
                  <c:v>0.43724299999999999</c:v>
                </c:pt>
                <c:pt idx="134">
                  <c:v>0.42052200000000001</c:v>
                </c:pt>
                <c:pt idx="135">
                  <c:v>0.43787900000000002</c:v>
                </c:pt>
                <c:pt idx="136">
                  <c:v>0.42803000000000002</c:v>
                </c:pt>
                <c:pt idx="137">
                  <c:v>0.44476100000000002</c:v>
                </c:pt>
                <c:pt idx="138">
                  <c:v>0.43457200000000001</c:v>
                </c:pt>
                <c:pt idx="139">
                  <c:v>0.42548999999999998</c:v>
                </c:pt>
                <c:pt idx="140">
                  <c:v>0.441826</c:v>
                </c:pt>
                <c:pt idx="141">
                  <c:v>0.43979299999999999</c:v>
                </c:pt>
                <c:pt idx="142">
                  <c:v>0.45371499999999998</c:v>
                </c:pt>
                <c:pt idx="143">
                  <c:v>0.45245299999999999</c:v>
                </c:pt>
                <c:pt idx="144">
                  <c:v>0.45564700000000002</c:v>
                </c:pt>
                <c:pt idx="145">
                  <c:v>0.45289299999999999</c:v>
                </c:pt>
                <c:pt idx="146">
                  <c:v>0.44762200000000002</c:v>
                </c:pt>
                <c:pt idx="147">
                  <c:v>0.44483400000000001</c:v>
                </c:pt>
                <c:pt idx="148">
                  <c:v>0.454789</c:v>
                </c:pt>
                <c:pt idx="149">
                  <c:v>0.45125500000000002</c:v>
                </c:pt>
                <c:pt idx="150">
                  <c:v>0.460142</c:v>
                </c:pt>
                <c:pt idx="151">
                  <c:v>0.475352</c:v>
                </c:pt>
                <c:pt idx="152">
                  <c:v>0.46986800000000001</c:v>
                </c:pt>
                <c:pt idx="153">
                  <c:v>0.46904400000000002</c:v>
                </c:pt>
                <c:pt idx="154">
                  <c:v>0.47447800000000001</c:v>
                </c:pt>
                <c:pt idx="155">
                  <c:v>0.52171299999999998</c:v>
                </c:pt>
                <c:pt idx="156">
                  <c:v>0.47627900000000001</c:v>
                </c:pt>
                <c:pt idx="157">
                  <c:v>0.48661399999999999</c:v>
                </c:pt>
                <c:pt idx="158">
                  <c:v>0.48432799999999998</c:v>
                </c:pt>
                <c:pt idx="159">
                  <c:v>0.48404700000000001</c:v>
                </c:pt>
                <c:pt idx="160">
                  <c:v>0.49542999999999998</c:v>
                </c:pt>
                <c:pt idx="161">
                  <c:v>0.493589</c:v>
                </c:pt>
                <c:pt idx="162">
                  <c:v>0.49298999999999998</c:v>
                </c:pt>
                <c:pt idx="163">
                  <c:v>0.496141</c:v>
                </c:pt>
                <c:pt idx="164">
                  <c:v>0.49708599999999997</c:v>
                </c:pt>
                <c:pt idx="165">
                  <c:v>0.49597599999999997</c:v>
                </c:pt>
                <c:pt idx="166">
                  <c:v>0.490344</c:v>
                </c:pt>
                <c:pt idx="167">
                  <c:v>0.50454500000000002</c:v>
                </c:pt>
                <c:pt idx="168">
                  <c:v>0.51563999999999999</c:v>
                </c:pt>
                <c:pt idx="169">
                  <c:v>0.50466</c:v>
                </c:pt>
                <c:pt idx="170">
                  <c:v>0.51104799999999995</c:v>
                </c:pt>
                <c:pt idx="171">
                  <c:v>0.513181</c:v>
                </c:pt>
                <c:pt idx="172">
                  <c:v>0.52425600000000006</c:v>
                </c:pt>
                <c:pt idx="173">
                  <c:v>0.53311200000000003</c:v>
                </c:pt>
                <c:pt idx="174">
                  <c:v>0.52974900000000003</c:v>
                </c:pt>
                <c:pt idx="175">
                  <c:v>0.54916299999999996</c:v>
                </c:pt>
                <c:pt idx="176">
                  <c:v>0.53775700000000004</c:v>
                </c:pt>
                <c:pt idx="177">
                  <c:v>0.54434400000000005</c:v>
                </c:pt>
                <c:pt idx="178">
                  <c:v>0.55076400000000003</c:v>
                </c:pt>
                <c:pt idx="179">
                  <c:v>0.55724099999999999</c:v>
                </c:pt>
                <c:pt idx="180">
                  <c:v>0.56454599999999999</c:v>
                </c:pt>
                <c:pt idx="181">
                  <c:v>0.58316299999999999</c:v>
                </c:pt>
                <c:pt idx="182">
                  <c:v>0.57804699999999998</c:v>
                </c:pt>
                <c:pt idx="183">
                  <c:v>0.591835</c:v>
                </c:pt>
                <c:pt idx="184">
                  <c:v>0.59909699999999999</c:v>
                </c:pt>
                <c:pt idx="185">
                  <c:v>0.59984899999999997</c:v>
                </c:pt>
                <c:pt idx="186">
                  <c:v>0.61697900000000006</c:v>
                </c:pt>
                <c:pt idx="187">
                  <c:v>0.62634500000000004</c:v>
                </c:pt>
                <c:pt idx="188">
                  <c:v>0.59874000000000005</c:v>
                </c:pt>
                <c:pt idx="189">
                  <c:v>0.60775199999999996</c:v>
                </c:pt>
                <c:pt idx="190">
                  <c:v>0.65197099999999997</c:v>
                </c:pt>
                <c:pt idx="191">
                  <c:v>0.61570599999999998</c:v>
                </c:pt>
                <c:pt idx="192">
                  <c:v>0.62406399999999995</c:v>
                </c:pt>
                <c:pt idx="193">
                  <c:v>0.63683599999999996</c:v>
                </c:pt>
                <c:pt idx="194">
                  <c:v>0.64483599999999996</c:v>
                </c:pt>
                <c:pt idx="195">
                  <c:v>0.65941700000000003</c:v>
                </c:pt>
                <c:pt idx="196">
                  <c:v>0.69154400000000005</c:v>
                </c:pt>
                <c:pt idx="197">
                  <c:v>0.65048499999999998</c:v>
                </c:pt>
                <c:pt idx="198">
                  <c:v>0.68584699999999998</c:v>
                </c:pt>
                <c:pt idx="199">
                  <c:v>0.645428</c:v>
                </c:pt>
                <c:pt idx="200">
                  <c:v>0.65022899999999995</c:v>
                </c:pt>
                <c:pt idx="201">
                  <c:v>0.68145699999999998</c:v>
                </c:pt>
                <c:pt idx="202">
                  <c:v>0.65034800000000004</c:v>
                </c:pt>
                <c:pt idx="203">
                  <c:v>0.63454500000000003</c:v>
                </c:pt>
                <c:pt idx="204">
                  <c:v>0.64278199999999996</c:v>
                </c:pt>
                <c:pt idx="205">
                  <c:v>0.79516900000000001</c:v>
                </c:pt>
                <c:pt idx="206">
                  <c:v>0.66441399999999995</c:v>
                </c:pt>
                <c:pt idx="207">
                  <c:v>0.97761900000000002</c:v>
                </c:pt>
                <c:pt idx="208">
                  <c:v>0.88732500000000003</c:v>
                </c:pt>
                <c:pt idx="209">
                  <c:v>0.74129800000000001</c:v>
                </c:pt>
                <c:pt idx="210">
                  <c:v>0.71419699999999997</c:v>
                </c:pt>
                <c:pt idx="211">
                  <c:v>0.65099600000000002</c:v>
                </c:pt>
                <c:pt idx="212">
                  <c:v>0.64914700000000003</c:v>
                </c:pt>
                <c:pt idx="213">
                  <c:v>0.65896699999999997</c:v>
                </c:pt>
                <c:pt idx="214">
                  <c:v>0.67416600000000004</c:v>
                </c:pt>
                <c:pt idx="215">
                  <c:v>0.66992499999999999</c:v>
                </c:pt>
                <c:pt idx="216">
                  <c:v>0.67979100000000003</c:v>
                </c:pt>
                <c:pt idx="217">
                  <c:v>0.68703599999999998</c:v>
                </c:pt>
                <c:pt idx="218">
                  <c:v>0.69147800000000004</c:v>
                </c:pt>
                <c:pt idx="219">
                  <c:v>0.70442300000000002</c:v>
                </c:pt>
                <c:pt idx="220">
                  <c:v>0.70963299999999996</c:v>
                </c:pt>
                <c:pt idx="221">
                  <c:v>0.72265900000000005</c:v>
                </c:pt>
                <c:pt idx="222">
                  <c:v>0.726738</c:v>
                </c:pt>
                <c:pt idx="223">
                  <c:v>0.73729599999999995</c:v>
                </c:pt>
                <c:pt idx="224">
                  <c:v>0.74619599999999997</c:v>
                </c:pt>
                <c:pt idx="225">
                  <c:v>0.76032699999999998</c:v>
                </c:pt>
                <c:pt idx="226">
                  <c:v>0.76883299999999999</c:v>
                </c:pt>
                <c:pt idx="227">
                  <c:v>0.824762</c:v>
                </c:pt>
                <c:pt idx="228">
                  <c:v>0.78779100000000002</c:v>
                </c:pt>
                <c:pt idx="229">
                  <c:v>0.80612300000000003</c:v>
                </c:pt>
                <c:pt idx="230">
                  <c:v>0.82228599999999996</c:v>
                </c:pt>
                <c:pt idx="231">
                  <c:v>0.83613599999999999</c:v>
                </c:pt>
                <c:pt idx="232">
                  <c:v>0.84873500000000002</c:v>
                </c:pt>
                <c:pt idx="233">
                  <c:v>0.88883500000000004</c:v>
                </c:pt>
                <c:pt idx="234">
                  <c:v>0.88725900000000002</c:v>
                </c:pt>
                <c:pt idx="235">
                  <c:v>0.87722199999999995</c:v>
                </c:pt>
                <c:pt idx="236">
                  <c:v>0.92201100000000002</c:v>
                </c:pt>
                <c:pt idx="237">
                  <c:v>0.87052600000000002</c:v>
                </c:pt>
                <c:pt idx="238">
                  <c:v>0.85875699999999999</c:v>
                </c:pt>
                <c:pt idx="239">
                  <c:v>0.86917999999999995</c:v>
                </c:pt>
                <c:pt idx="240">
                  <c:v>0.88861599999999996</c:v>
                </c:pt>
                <c:pt idx="241">
                  <c:v>0.90944899999999995</c:v>
                </c:pt>
                <c:pt idx="242">
                  <c:v>0.92619899999999999</c:v>
                </c:pt>
                <c:pt idx="243">
                  <c:v>0.94898800000000005</c:v>
                </c:pt>
                <c:pt idx="244">
                  <c:v>0.97753699999999999</c:v>
                </c:pt>
                <c:pt idx="245">
                  <c:v>0.96101999999999999</c:v>
                </c:pt>
                <c:pt idx="246">
                  <c:v>0.98618899999999998</c:v>
                </c:pt>
                <c:pt idx="247">
                  <c:v>0.99547300000000005</c:v>
                </c:pt>
                <c:pt idx="248">
                  <c:v>1.0098400000000001</c:v>
                </c:pt>
                <c:pt idx="249">
                  <c:v>1.0676699999999999</c:v>
                </c:pt>
                <c:pt idx="250">
                  <c:v>1.0557799999999999</c:v>
                </c:pt>
                <c:pt idx="251">
                  <c:v>1.09446</c:v>
                </c:pt>
                <c:pt idx="252">
                  <c:v>1.1465799999999999</c:v>
                </c:pt>
                <c:pt idx="253">
                  <c:v>1.13602</c:v>
                </c:pt>
                <c:pt idx="254">
                  <c:v>1.1673500000000001</c:v>
                </c:pt>
                <c:pt idx="255">
                  <c:v>1.1941200000000001</c:v>
                </c:pt>
                <c:pt idx="256">
                  <c:v>1.23133</c:v>
                </c:pt>
                <c:pt idx="257">
                  <c:v>1.2731699999999999</c:v>
                </c:pt>
                <c:pt idx="258">
                  <c:v>1.3146599999999999</c:v>
                </c:pt>
                <c:pt idx="259">
                  <c:v>1.3648899999999999</c:v>
                </c:pt>
                <c:pt idx="260">
                  <c:v>1.4256</c:v>
                </c:pt>
                <c:pt idx="261">
                  <c:v>1.5123800000000001</c:v>
                </c:pt>
                <c:pt idx="262">
                  <c:v>1.59704</c:v>
                </c:pt>
                <c:pt idx="263">
                  <c:v>1.77092</c:v>
                </c:pt>
                <c:pt idx="264">
                  <c:v>1.78911</c:v>
                </c:pt>
                <c:pt idx="265">
                  <c:v>1.78193</c:v>
                </c:pt>
                <c:pt idx="266">
                  <c:v>1.94598</c:v>
                </c:pt>
                <c:pt idx="267">
                  <c:v>2.0042200000000001</c:v>
                </c:pt>
                <c:pt idx="268">
                  <c:v>1.96923</c:v>
                </c:pt>
                <c:pt idx="269">
                  <c:v>2.1378699999999999</c:v>
                </c:pt>
                <c:pt idx="270">
                  <c:v>2.1044900000000002</c:v>
                </c:pt>
                <c:pt idx="271">
                  <c:v>1.9944</c:v>
                </c:pt>
                <c:pt idx="272">
                  <c:v>1.99786</c:v>
                </c:pt>
                <c:pt idx="273">
                  <c:v>1.9147799999999999</c:v>
                </c:pt>
                <c:pt idx="274">
                  <c:v>1.70767</c:v>
                </c:pt>
                <c:pt idx="275">
                  <c:v>1.52189</c:v>
                </c:pt>
                <c:pt idx="276">
                  <c:v>1.27284</c:v>
                </c:pt>
                <c:pt idx="277">
                  <c:v>0.75691600000000003</c:v>
                </c:pt>
                <c:pt idx="278">
                  <c:v>0.72585999999999995</c:v>
                </c:pt>
                <c:pt idx="279">
                  <c:v>0.47315499999999999</c:v>
                </c:pt>
                <c:pt idx="280">
                  <c:v>0.34613500000000003</c:v>
                </c:pt>
                <c:pt idx="281">
                  <c:v>0.119198</c:v>
                </c:pt>
                <c:pt idx="282">
                  <c:v>6.0740000000000002E-2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1C-5E47-8C14-E0A1995DE0AD}"/>
            </c:ext>
          </c:extLst>
        </c:ser>
        <c:ser>
          <c:idx val="1"/>
          <c:order val="1"/>
          <c:tx>
            <c:strRef>
              <c:f>[Pasquale_lateralshift1.xlsx]Foglio4!$G$1</c:f>
              <c:strCache>
                <c:ptCount val="1"/>
                <c:pt idx="0">
                  <c:v>AG01522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[Pasquale_lateralshift1.xlsx]Foglio4!$G$2:$G$404</c:f>
              <c:numCache>
                <c:formatCode>General</c:formatCode>
                <c:ptCount val="403"/>
                <c:pt idx="0">
                  <c:v>0.19612399999999999</c:v>
                </c:pt>
                <c:pt idx="1">
                  <c:v>0.19978699999999999</c:v>
                </c:pt>
                <c:pt idx="2">
                  <c:v>0.198072</c:v>
                </c:pt>
                <c:pt idx="3">
                  <c:v>0.202347</c:v>
                </c:pt>
                <c:pt idx="4">
                  <c:v>0.19859299999999999</c:v>
                </c:pt>
                <c:pt idx="5">
                  <c:v>0.202179</c:v>
                </c:pt>
                <c:pt idx="6">
                  <c:v>0.199711</c:v>
                </c:pt>
                <c:pt idx="7">
                  <c:v>0.20416599999999999</c:v>
                </c:pt>
                <c:pt idx="8">
                  <c:v>0.20519100000000001</c:v>
                </c:pt>
                <c:pt idx="9">
                  <c:v>0.205822</c:v>
                </c:pt>
                <c:pt idx="10">
                  <c:v>0.20907600000000001</c:v>
                </c:pt>
                <c:pt idx="11">
                  <c:v>0.20807400000000001</c:v>
                </c:pt>
                <c:pt idx="12">
                  <c:v>0.20588200000000001</c:v>
                </c:pt>
                <c:pt idx="13">
                  <c:v>0.215862</c:v>
                </c:pt>
                <c:pt idx="14">
                  <c:v>0.21152599999999999</c:v>
                </c:pt>
                <c:pt idx="15">
                  <c:v>0.213307</c:v>
                </c:pt>
                <c:pt idx="16">
                  <c:v>0.21712300000000001</c:v>
                </c:pt>
                <c:pt idx="17">
                  <c:v>0.228742</c:v>
                </c:pt>
                <c:pt idx="18">
                  <c:v>0.23594999999999999</c:v>
                </c:pt>
                <c:pt idx="19">
                  <c:v>0.22206799999999999</c:v>
                </c:pt>
                <c:pt idx="20">
                  <c:v>0.20840400000000001</c:v>
                </c:pt>
                <c:pt idx="21">
                  <c:v>0.21390899999999999</c:v>
                </c:pt>
                <c:pt idx="22">
                  <c:v>0.22203300000000001</c:v>
                </c:pt>
                <c:pt idx="23">
                  <c:v>0.22506399999999999</c:v>
                </c:pt>
                <c:pt idx="24">
                  <c:v>0.235397</c:v>
                </c:pt>
                <c:pt idx="25">
                  <c:v>0.22423499999999999</c:v>
                </c:pt>
                <c:pt idx="26">
                  <c:v>0.211538</c:v>
                </c:pt>
                <c:pt idx="27">
                  <c:v>0.26737899999999998</c:v>
                </c:pt>
                <c:pt idx="28">
                  <c:v>0.22911899999999999</c:v>
                </c:pt>
                <c:pt idx="29">
                  <c:v>0.209643</c:v>
                </c:pt>
                <c:pt idx="30">
                  <c:v>0.214757</c:v>
                </c:pt>
                <c:pt idx="31">
                  <c:v>0.21803700000000001</c:v>
                </c:pt>
                <c:pt idx="32">
                  <c:v>0.220418</c:v>
                </c:pt>
                <c:pt idx="33">
                  <c:v>0.218414</c:v>
                </c:pt>
                <c:pt idx="34">
                  <c:v>0.22092800000000001</c:v>
                </c:pt>
                <c:pt idx="35">
                  <c:v>0.222745</c:v>
                </c:pt>
                <c:pt idx="36">
                  <c:v>0.22447400000000001</c:v>
                </c:pt>
                <c:pt idx="37">
                  <c:v>0.21718399999999999</c:v>
                </c:pt>
                <c:pt idx="38">
                  <c:v>0.228274</c:v>
                </c:pt>
                <c:pt idx="39">
                  <c:v>0.228656</c:v>
                </c:pt>
                <c:pt idx="40">
                  <c:v>0.22058900000000001</c:v>
                </c:pt>
                <c:pt idx="41">
                  <c:v>0.232016</c:v>
                </c:pt>
                <c:pt idx="42">
                  <c:v>0.23429</c:v>
                </c:pt>
                <c:pt idx="43">
                  <c:v>0.23585700000000001</c:v>
                </c:pt>
                <c:pt idx="44">
                  <c:v>0.23641499999999999</c:v>
                </c:pt>
                <c:pt idx="45">
                  <c:v>0.24030099999999999</c:v>
                </c:pt>
                <c:pt idx="46">
                  <c:v>0.24571200000000001</c:v>
                </c:pt>
                <c:pt idx="47">
                  <c:v>0.25313099999999999</c:v>
                </c:pt>
                <c:pt idx="48">
                  <c:v>0.25454199999999999</c:v>
                </c:pt>
                <c:pt idx="49">
                  <c:v>0.219887</c:v>
                </c:pt>
                <c:pt idx="50">
                  <c:v>0.22519800000000001</c:v>
                </c:pt>
                <c:pt idx="51">
                  <c:v>0.230937</c:v>
                </c:pt>
                <c:pt idx="52">
                  <c:v>0.23652300000000001</c:v>
                </c:pt>
                <c:pt idx="53">
                  <c:v>0.23699400000000001</c:v>
                </c:pt>
                <c:pt idx="54">
                  <c:v>0.237098</c:v>
                </c:pt>
                <c:pt idx="55">
                  <c:v>0.23810799999999999</c:v>
                </c:pt>
                <c:pt idx="56">
                  <c:v>0.23459199999999999</c:v>
                </c:pt>
                <c:pt idx="57">
                  <c:v>0.23722399999999999</c:v>
                </c:pt>
                <c:pt idx="58">
                  <c:v>0.232573</c:v>
                </c:pt>
                <c:pt idx="59">
                  <c:v>0.241171</c:v>
                </c:pt>
                <c:pt idx="60">
                  <c:v>0.24037</c:v>
                </c:pt>
                <c:pt idx="61">
                  <c:v>0.24066199999999999</c:v>
                </c:pt>
                <c:pt idx="62">
                  <c:v>0.242066</c:v>
                </c:pt>
                <c:pt idx="63">
                  <c:v>0.24493699999999999</c:v>
                </c:pt>
                <c:pt idx="64">
                  <c:v>0.25127100000000002</c:v>
                </c:pt>
                <c:pt idx="65">
                  <c:v>0.251108</c:v>
                </c:pt>
                <c:pt idx="66">
                  <c:v>0.24663499999999999</c:v>
                </c:pt>
                <c:pt idx="67">
                  <c:v>0.243594</c:v>
                </c:pt>
                <c:pt idx="68">
                  <c:v>0.25430199999999997</c:v>
                </c:pt>
                <c:pt idx="69">
                  <c:v>0.25997100000000001</c:v>
                </c:pt>
                <c:pt idx="70">
                  <c:v>0.26144899999999999</c:v>
                </c:pt>
                <c:pt idx="71">
                  <c:v>0.26693899999999998</c:v>
                </c:pt>
                <c:pt idx="72">
                  <c:v>0.27268999999999999</c:v>
                </c:pt>
                <c:pt idx="73">
                  <c:v>0.292657</c:v>
                </c:pt>
                <c:pt idx="74">
                  <c:v>0.26059900000000003</c:v>
                </c:pt>
                <c:pt idx="75">
                  <c:v>0.26111299999999998</c:v>
                </c:pt>
                <c:pt idx="76">
                  <c:v>0.26722000000000001</c:v>
                </c:pt>
                <c:pt idx="77">
                  <c:v>0.28145500000000001</c:v>
                </c:pt>
                <c:pt idx="78">
                  <c:v>0.263048</c:v>
                </c:pt>
                <c:pt idx="79">
                  <c:v>0.25750699999999999</c:v>
                </c:pt>
                <c:pt idx="80">
                  <c:v>0.26458100000000001</c:v>
                </c:pt>
                <c:pt idx="81">
                  <c:v>0.27275199999999999</c:v>
                </c:pt>
                <c:pt idx="82">
                  <c:v>0.25688499999999997</c:v>
                </c:pt>
                <c:pt idx="83">
                  <c:v>0.25629400000000002</c:v>
                </c:pt>
                <c:pt idx="84">
                  <c:v>0.25948100000000002</c:v>
                </c:pt>
                <c:pt idx="85">
                  <c:v>0.26238800000000001</c:v>
                </c:pt>
                <c:pt idx="86">
                  <c:v>0.26359199999999999</c:v>
                </c:pt>
                <c:pt idx="87">
                  <c:v>0.27102300000000001</c:v>
                </c:pt>
                <c:pt idx="88">
                  <c:v>0.28021499999999999</c:v>
                </c:pt>
                <c:pt idx="89">
                  <c:v>0.26301200000000002</c:v>
                </c:pt>
                <c:pt idx="90">
                  <c:v>0.27288400000000002</c:v>
                </c:pt>
                <c:pt idx="91">
                  <c:v>0.26710200000000001</c:v>
                </c:pt>
                <c:pt idx="92">
                  <c:v>0.273034</c:v>
                </c:pt>
                <c:pt idx="93">
                  <c:v>0.27171600000000001</c:v>
                </c:pt>
                <c:pt idx="94">
                  <c:v>0.289908</c:v>
                </c:pt>
                <c:pt idx="95">
                  <c:v>0.300481</c:v>
                </c:pt>
                <c:pt idx="96">
                  <c:v>0.28446100000000002</c:v>
                </c:pt>
                <c:pt idx="97">
                  <c:v>0.25192900000000001</c:v>
                </c:pt>
                <c:pt idx="98">
                  <c:v>0.25648399999999999</c:v>
                </c:pt>
                <c:pt idx="99">
                  <c:v>0.25497500000000001</c:v>
                </c:pt>
                <c:pt idx="100">
                  <c:v>0.26359900000000003</c:v>
                </c:pt>
                <c:pt idx="101">
                  <c:v>0.27010499999999998</c:v>
                </c:pt>
                <c:pt idx="102">
                  <c:v>0.26559199999999999</c:v>
                </c:pt>
                <c:pt idx="103">
                  <c:v>0.43176500000000001</c:v>
                </c:pt>
                <c:pt idx="104">
                  <c:v>0.27653499999999998</c:v>
                </c:pt>
                <c:pt idx="105">
                  <c:v>0.28466000000000002</c:v>
                </c:pt>
                <c:pt idx="106">
                  <c:v>0.289354</c:v>
                </c:pt>
                <c:pt idx="107">
                  <c:v>0.27109</c:v>
                </c:pt>
                <c:pt idx="108">
                  <c:v>0.258135</c:v>
                </c:pt>
                <c:pt idx="109">
                  <c:v>0.26877699999999999</c:v>
                </c:pt>
                <c:pt idx="110">
                  <c:v>0.27324999999999999</c:v>
                </c:pt>
                <c:pt idx="111">
                  <c:v>0.28120099999999998</c:v>
                </c:pt>
                <c:pt idx="112">
                  <c:v>0.26125599999999999</c:v>
                </c:pt>
                <c:pt idx="113">
                  <c:v>0.25850400000000001</c:v>
                </c:pt>
                <c:pt idx="114">
                  <c:v>0.26316099999999998</c:v>
                </c:pt>
                <c:pt idx="115">
                  <c:v>0.26689000000000002</c:v>
                </c:pt>
                <c:pt idx="116">
                  <c:v>0.26372699999999999</c:v>
                </c:pt>
                <c:pt idx="117">
                  <c:v>0.26818500000000001</c:v>
                </c:pt>
                <c:pt idx="118">
                  <c:v>0.26632</c:v>
                </c:pt>
                <c:pt idx="119">
                  <c:v>0.26908799999999999</c:v>
                </c:pt>
                <c:pt idx="120">
                  <c:v>0.26906999999999998</c:v>
                </c:pt>
                <c:pt idx="121">
                  <c:v>0.27823999999999999</c:v>
                </c:pt>
                <c:pt idx="122">
                  <c:v>0.284889</c:v>
                </c:pt>
                <c:pt idx="123">
                  <c:v>0.28791899999999998</c:v>
                </c:pt>
                <c:pt idx="124">
                  <c:v>0.28301700000000002</c:v>
                </c:pt>
                <c:pt idx="125">
                  <c:v>0.29411799999999999</c:v>
                </c:pt>
                <c:pt idx="126">
                  <c:v>0.27806700000000001</c:v>
                </c:pt>
                <c:pt idx="127">
                  <c:v>0.28715499999999999</c:v>
                </c:pt>
                <c:pt idx="128">
                  <c:v>0.28254499999999999</c:v>
                </c:pt>
                <c:pt idx="129">
                  <c:v>0.28084900000000002</c:v>
                </c:pt>
                <c:pt idx="130">
                  <c:v>0.28354099999999999</c:v>
                </c:pt>
                <c:pt idx="131">
                  <c:v>0.286082</c:v>
                </c:pt>
                <c:pt idx="132">
                  <c:v>0.28499200000000002</c:v>
                </c:pt>
                <c:pt idx="133">
                  <c:v>0.29442600000000002</c:v>
                </c:pt>
                <c:pt idx="134">
                  <c:v>0.29686600000000002</c:v>
                </c:pt>
                <c:pt idx="135">
                  <c:v>0.29364499999999999</c:v>
                </c:pt>
                <c:pt idx="136">
                  <c:v>0.29819400000000001</c:v>
                </c:pt>
                <c:pt idx="137">
                  <c:v>0.345804</c:v>
                </c:pt>
                <c:pt idx="138">
                  <c:v>0.33606000000000003</c:v>
                </c:pt>
                <c:pt idx="139">
                  <c:v>0.33488800000000002</c:v>
                </c:pt>
                <c:pt idx="140">
                  <c:v>0.34101100000000001</c:v>
                </c:pt>
                <c:pt idx="141">
                  <c:v>0.30399799999999999</c:v>
                </c:pt>
                <c:pt idx="142">
                  <c:v>0.32147999999999999</c:v>
                </c:pt>
                <c:pt idx="143">
                  <c:v>0.32935300000000001</c:v>
                </c:pt>
                <c:pt idx="144">
                  <c:v>0.322965</c:v>
                </c:pt>
                <c:pt idx="145">
                  <c:v>0.28797499999999998</c:v>
                </c:pt>
                <c:pt idx="146">
                  <c:v>0.28947099999999998</c:v>
                </c:pt>
                <c:pt idx="147">
                  <c:v>0.29075299999999998</c:v>
                </c:pt>
                <c:pt idx="148">
                  <c:v>0.305483</c:v>
                </c:pt>
                <c:pt idx="149">
                  <c:v>0.30161700000000002</c:v>
                </c:pt>
                <c:pt idx="150">
                  <c:v>0.30959700000000001</c:v>
                </c:pt>
                <c:pt idx="151">
                  <c:v>0.307481</c:v>
                </c:pt>
                <c:pt idx="152">
                  <c:v>0.31249700000000002</c:v>
                </c:pt>
                <c:pt idx="153">
                  <c:v>0.32461000000000001</c:v>
                </c:pt>
                <c:pt idx="154">
                  <c:v>0.33773700000000001</c:v>
                </c:pt>
                <c:pt idx="155">
                  <c:v>0.297709</c:v>
                </c:pt>
                <c:pt idx="156">
                  <c:v>0.30246600000000001</c:v>
                </c:pt>
                <c:pt idx="157">
                  <c:v>0.30859900000000001</c:v>
                </c:pt>
                <c:pt idx="158">
                  <c:v>0.39656999999999998</c:v>
                </c:pt>
                <c:pt idx="159">
                  <c:v>0.32584600000000002</c:v>
                </c:pt>
                <c:pt idx="160">
                  <c:v>0.311363</c:v>
                </c:pt>
                <c:pt idx="161">
                  <c:v>0.30715399999999998</c:v>
                </c:pt>
                <c:pt idx="162">
                  <c:v>0.31844899999999998</c:v>
                </c:pt>
                <c:pt idx="163">
                  <c:v>0.32677499999999998</c:v>
                </c:pt>
                <c:pt idx="164">
                  <c:v>0.32588400000000001</c:v>
                </c:pt>
                <c:pt idx="165">
                  <c:v>0.29468299999999997</c:v>
                </c:pt>
                <c:pt idx="166">
                  <c:v>0.30893599999999999</c:v>
                </c:pt>
                <c:pt idx="167">
                  <c:v>0.30149300000000001</c:v>
                </c:pt>
                <c:pt idx="168">
                  <c:v>0.31498599999999999</c:v>
                </c:pt>
                <c:pt idx="169">
                  <c:v>0.31041099999999999</c:v>
                </c:pt>
                <c:pt idx="170">
                  <c:v>0.31744499999999998</c:v>
                </c:pt>
                <c:pt idx="171">
                  <c:v>0.31028499999999998</c:v>
                </c:pt>
                <c:pt idx="172">
                  <c:v>0.31707999999999997</c:v>
                </c:pt>
                <c:pt idx="173">
                  <c:v>0.31483</c:v>
                </c:pt>
                <c:pt idx="174">
                  <c:v>0.34933900000000001</c:v>
                </c:pt>
                <c:pt idx="175">
                  <c:v>0.33128400000000002</c:v>
                </c:pt>
                <c:pt idx="176">
                  <c:v>0.31906499999999999</c:v>
                </c:pt>
                <c:pt idx="177">
                  <c:v>0.33071499999999998</c:v>
                </c:pt>
                <c:pt idx="178">
                  <c:v>0.32534299999999999</c:v>
                </c:pt>
                <c:pt idx="179">
                  <c:v>0.32450099999999998</c:v>
                </c:pt>
                <c:pt idx="180">
                  <c:v>0.334287</c:v>
                </c:pt>
                <c:pt idx="181">
                  <c:v>0.334318</c:v>
                </c:pt>
                <c:pt idx="182">
                  <c:v>0.33776800000000001</c:v>
                </c:pt>
                <c:pt idx="183">
                  <c:v>0.33712300000000001</c:v>
                </c:pt>
                <c:pt idx="184">
                  <c:v>0.33898</c:v>
                </c:pt>
                <c:pt idx="185">
                  <c:v>0.34518399999999999</c:v>
                </c:pt>
                <c:pt idx="186">
                  <c:v>0.37399199999999999</c:v>
                </c:pt>
                <c:pt idx="187">
                  <c:v>0.40032499999999999</c:v>
                </c:pt>
                <c:pt idx="188">
                  <c:v>0.369946</c:v>
                </c:pt>
                <c:pt idx="189">
                  <c:v>0.38766200000000001</c:v>
                </c:pt>
                <c:pt idx="190">
                  <c:v>0.36738799999999999</c:v>
                </c:pt>
                <c:pt idx="191">
                  <c:v>0.37746600000000002</c:v>
                </c:pt>
                <c:pt idx="192">
                  <c:v>0.382303</c:v>
                </c:pt>
                <c:pt idx="193">
                  <c:v>0.39599800000000002</c:v>
                </c:pt>
                <c:pt idx="194">
                  <c:v>0.38136799999999998</c:v>
                </c:pt>
                <c:pt idx="195">
                  <c:v>0.37149100000000002</c:v>
                </c:pt>
                <c:pt idx="196">
                  <c:v>0.36099300000000001</c:v>
                </c:pt>
                <c:pt idx="197">
                  <c:v>0.37079699999999999</c:v>
                </c:pt>
                <c:pt idx="198">
                  <c:v>0.38205899999999998</c:v>
                </c:pt>
                <c:pt idx="199">
                  <c:v>0.43089499999999997</c:v>
                </c:pt>
                <c:pt idx="200">
                  <c:v>0.41126099999999999</c:v>
                </c:pt>
                <c:pt idx="201">
                  <c:v>0.37726999999999999</c:v>
                </c:pt>
                <c:pt idx="202">
                  <c:v>0.55057999999999996</c:v>
                </c:pt>
                <c:pt idx="203">
                  <c:v>0.50407900000000005</c:v>
                </c:pt>
                <c:pt idx="204">
                  <c:v>0.39802999999999999</c:v>
                </c:pt>
                <c:pt idx="205">
                  <c:v>0.40026200000000001</c:v>
                </c:pt>
                <c:pt idx="206">
                  <c:v>0.43046899999999999</c:v>
                </c:pt>
                <c:pt idx="207">
                  <c:v>0.52545799999999998</c:v>
                </c:pt>
                <c:pt idx="208">
                  <c:v>0.43032799999999999</c:v>
                </c:pt>
                <c:pt idx="209">
                  <c:v>0.41988300000000001</c:v>
                </c:pt>
                <c:pt idx="210">
                  <c:v>0.43274200000000002</c:v>
                </c:pt>
                <c:pt idx="211">
                  <c:v>0.44899600000000001</c:v>
                </c:pt>
                <c:pt idx="212">
                  <c:v>0.45511200000000002</c:v>
                </c:pt>
                <c:pt idx="213">
                  <c:v>0.44337199999999999</c:v>
                </c:pt>
                <c:pt idx="214">
                  <c:v>0.451019</c:v>
                </c:pt>
                <c:pt idx="215">
                  <c:v>0.45100600000000002</c:v>
                </c:pt>
                <c:pt idx="216">
                  <c:v>0.43154799999999999</c:v>
                </c:pt>
                <c:pt idx="217">
                  <c:v>0.43912400000000001</c:v>
                </c:pt>
                <c:pt idx="218">
                  <c:v>0.44794499999999998</c:v>
                </c:pt>
                <c:pt idx="219">
                  <c:v>0.44718599999999997</c:v>
                </c:pt>
                <c:pt idx="220">
                  <c:v>0.45822099999999999</c:v>
                </c:pt>
                <c:pt idx="221">
                  <c:v>0.47104099999999999</c:v>
                </c:pt>
                <c:pt idx="222">
                  <c:v>0.47444700000000001</c:v>
                </c:pt>
                <c:pt idx="223">
                  <c:v>0.49165900000000001</c:v>
                </c:pt>
                <c:pt idx="224">
                  <c:v>0.47249799999999997</c:v>
                </c:pt>
                <c:pt idx="225">
                  <c:v>0.48358200000000001</c:v>
                </c:pt>
                <c:pt idx="226">
                  <c:v>0.48810999999999999</c:v>
                </c:pt>
                <c:pt idx="227">
                  <c:v>0.49833</c:v>
                </c:pt>
                <c:pt idx="228">
                  <c:v>0.50684300000000004</c:v>
                </c:pt>
                <c:pt idx="229">
                  <c:v>0.52402899999999997</c:v>
                </c:pt>
                <c:pt idx="230">
                  <c:v>0.52503100000000003</c:v>
                </c:pt>
                <c:pt idx="231">
                  <c:v>0.53805700000000001</c:v>
                </c:pt>
                <c:pt idx="232">
                  <c:v>0.538686</c:v>
                </c:pt>
                <c:pt idx="233">
                  <c:v>0.55828100000000003</c:v>
                </c:pt>
                <c:pt idx="234">
                  <c:v>0.57586999999999999</c:v>
                </c:pt>
                <c:pt idx="235">
                  <c:v>0.59058500000000003</c:v>
                </c:pt>
                <c:pt idx="236">
                  <c:v>0.58089400000000002</c:v>
                </c:pt>
                <c:pt idx="237">
                  <c:v>0.61293399999999998</c:v>
                </c:pt>
                <c:pt idx="238">
                  <c:v>0.632942</c:v>
                </c:pt>
                <c:pt idx="239">
                  <c:v>0.63791799999999999</c:v>
                </c:pt>
                <c:pt idx="240">
                  <c:v>0.62340700000000004</c:v>
                </c:pt>
                <c:pt idx="241">
                  <c:v>0.64428200000000002</c:v>
                </c:pt>
                <c:pt idx="242">
                  <c:v>0.62824500000000005</c:v>
                </c:pt>
                <c:pt idx="243">
                  <c:v>0.65105199999999996</c:v>
                </c:pt>
                <c:pt idx="244">
                  <c:v>0.61519100000000004</c:v>
                </c:pt>
                <c:pt idx="245">
                  <c:v>0.64462299999999995</c:v>
                </c:pt>
                <c:pt idx="246">
                  <c:v>0.65240799999999999</c:v>
                </c:pt>
                <c:pt idx="247">
                  <c:v>0.67447699999999999</c:v>
                </c:pt>
                <c:pt idx="248">
                  <c:v>0.69303700000000001</c:v>
                </c:pt>
                <c:pt idx="249">
                  <c:v>0.71597299999999997</c:v>
                </c:pt>
                <c:pt idx="250">
                  <c:v>0.74172000000000005</c:v>
                </c:pt>
                <c:pt idx="251">
                  <c:v>0.72922799999999999</c:v>
                </c:pt>
                <c:pt idx="252">
                  <c:v>0.75545300000000004</c:v>
                </c:pt>
                <c:pt idx="253">
                  <c:v>0.780393</c:v>
                </c:pt>
                <c:pt idx="254">
                  <c:v>0.81115800000000005</c:v>
                </c:pt>
                <c:pt idx="255">
                  <c:v>0.84459700000000004</c:v>
                </c:pt>
                <c:pt idx="256">
                  <c:v>0.85555700000000001</c:v>
                </c:pt>
                <c:pt idx="257">
                  <c:v>0.89576900000000004</c:v>
                </c:pt>
                <c:pt idx="258">
                  <c:v>0.90788100000000005</c:v>
                </c:pt>
                <c:pt idx="259">
                  <c:v>0.93813999999999997</c:v>
                </c:pt>
                <c:pt idx="260">
                  <c:v>0.98694400000000004</c:v>
                </c:pt>
                <c:pt idx="261">
                  <c:v>1.0421100000000001</c:v>
                </c:pt>
                <c:pt idx="262">
                  <c:v>1.0600099999999999</c:v>
                </c:pt>
                <c:pt idx="263">
                  <c:v>1.0982099999999999</c:v>
                </c:pt>
                <c:pt idx="264">
                  <c:v>1.1695899999999999</c:v>
                </c:pt>
                <c:pt idx="265">
                  <c:v>1.24495</c:v>
                </c:pt>
                <c:pt idx="266">
                  <c:v>1.3182499999999999</c:v>
                </c:pt>
                <c:pt idx="267">
                  <c:v>1.4541299999999999</c:v>
                </c:pt>
                <c:pt idx="268">
                  <c:v>1.52258</c:v>
                </c:pt>
                <c:pt idx="269">
                  <c:v>1.44469</c:v>
                </c:pt>
                <c:pt idx="270">
                  <c:v>1.4755</c:v>
                </c:pt>
                <c:pt idx="271">
                  <c:v>1.45973</c:v>
                </c:pt>
                <c:pt idx="272">
                  <c:v>1.2574099999999999</c:v>
                </c:pt>
                <c:pt idx="273">
                  <c:v>1.20794</c:v>
                </c:pt>
                <c:pt idx="274">
                  <c:v>0.76620500000000002</c:v>
                </c:pt>
                <c:pt idx="275">
                  <c:v>0.62636199999999997</c:v>
                </c:pt>
                <c:pt idx="276">
                  <c:v>0.52397800000000005</c:v>
                </c:pt>
                <c:pt idx="277">
                  <c:v>0.243612</c:v>
                </c:pt>
                <c:pt idx="278">
                  <c:v>0.13500999999999999</c:v>
                </c:pt>
                <c:pt idx="279">
                  <c:v>6.1693999999999999E-2</c:v>
                </c:pt>
                <c:pt idx="280">
                  <c:v>6.3947000000000004E-2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1C-5E47-8C14-E0A1995DE0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9475119"/>
        <c:axId val="299476831"/>
      </c:lineChart>
      <c:catAx>
        <c:axId val="2994751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N°</a:t>
                </a:r>
                <a:r>
                  <a:rPr lang="it-IT" baseline="0"/>
                  <a:t> of slice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0.37890928030883303"/>
              <c:y val="0.904891790294386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9476831"/>
        <c:crosses val="autoZero"/>
        <c:auto val="1"/>
        <c:lblAlgn val="ctr"/>
        <c:lblOffset val="100"/>
        <c:noMultiLvlLbl val="0"/>
      </c:catAx>
      <c:valAx>
        <c:axId val="299476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Dose</a:t>
                </a:r>
                <a:r>
                  <a:rPr lang="it-IT" baseline="0"/>
                  <a:t> [</a:t>
                </a:r>
                <a:r>
                  <a:rPr lang="it-IT" baseline="0" err="1"/>
                  <a:t>Gy</a:t>
                </a:r>
                <a:r>
                  <a:rPr lang="it-IT" baseline="0"/>
                  <a:t>]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2.9892796733741615E-2"/>
              <c:y val="0.4386674504586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9475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190789689168384"/>
          <c:y val="0.23466016861630679"/>
          <c:w val="0.29634398187706484"/>
          <c:h val="0.15510880770279892"/>
        </c:manualLayout>
      </c:layout>
      <c:overlay val="0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b="1" err="1"/>
              <a:t>Survivance</a:t>
            </a:r>
            <a:r>
              <a:rPr lang="it-IT" sz="1200" b="1" baseline="0"/>
              <a:t> @ </a:t>
            </a:r>
            <a:r>
              <a:rPr lang="it-IT" sz="1200" b="1" baseline="0" err="1"/>
              <a:t>Peak</a:t>
            </a:r>
            <a:r>
              <a:rPr lang="it-IT" sz="1200" b="1" baseline="0"/>
              <a:t> in </a:t>
            </a:r>
            <a:r>
              <a:rPr lang="it-IT" sz="1200" b="1" baseline="0" err="1"/>
              <a:t>function</a:t>
            </a:r>
            <a:r>
              <a:rPr lang="it-IT" sz="1200" b="1" baseline="0"/>
              <a:t> of </a:t>
            </a:r>
            <a:r>
              <a:rPr lang="it-IT" sz="1200" b="1" baseline="0" err="1"/>
              <a:t>radial</a:t>
            </a:r>
            <a:r>
              <a:rPr lang="it-IT" sz="1200" b="1" baseline="0"/>
              <a:t> </a:t>
            </a:r>
            <a:r>
              <a:rPr lang="it-IT" sz="1200" b="1" baseline="0" err="1"/>
              <a:t>distance</a:t>
            </a:r>
            <a:endParaRPr lang="it-IT" sz="1200" b="1"/>
          </a:p>
        </c:rich>
      </c:tx>
      <c:layout>
        <c:manualLayout>
          <c:xMode val="edge"/>
          <c:yMode val="edge"/>
          <c:x val="0.14912601388914434"/>
          <c:y val="3.27490709779281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136626409235597"/>
          <c:y val="0.19008569201657755"/>
          <c:w val="0.84788154393588921"/>
          <c:h val="0.63944879786090125"/>
        </c:manualLayout>
      </c:layout>
      <c:scatterChart>
        <c:scatterStyle val="smoothMarker"/>
        <c:varyColors val="0"/>
        <c:ser>
          <c:idx val="1"/>
          <c:order val="0"/>
          <c:tx>
            <c:v>U87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[Pasquale_lateralshift1.xlsx]Foglio3!$BJ$403:$BZ$403</c:f>
              <c:numCache>
                <c:formatCode>General</c:formatCode>
                <c:ptCount val="17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26</c:v>
                </c:pt>
                <c:pt idx="12">
                  <c:v>28</c:v>
                </c:pt>
                <c:pt idx="13">
                  <c:v>30</c:v>
                </c:pt>
                <c:pt idx="14">
                  <c:v>32</c:v>
                </c:pt>
                <c:pt idx="15">
                  <c:v>34</c:v>
                </c:pt>
                <c:pt idx="16">
                  <c:v>36</c:v>
                </c:pt>
              </c:numCache>
            </c:numRef>
          </c:xVal>
          <c:yVal>
            <c:numRef>
              <c:f>[Pasquale_lateralshift1.xlsx]Foglio3!$BJ$405:$BZ$405</c:f>
              <c:numCache>
                <c:formatCode>General</c:formatCode>
                <c:ptCount val="17"/>
                <c:pt idx="0">
                  <c:v>0.60085900000000003</c:v>
                </c:pt>
                <c:pt idx="1">
                  <c:v>0.55375200000000002</c:v>
                </c:pt>
                <c:pt idx="2">
                  <c:v>0.57846200000000003</c:v>
                </c:pt>
                <c:pt idx="3">
                  <c:v>0.60136999999999996</c:v>
                </c:pt>
                <c:pt idx="4">
                  <c:v>0.57236500000000001</c:v>
                </c:pt>
                <c:pt idx="5">
                  <c:v>0.58569700000000002</c:v>
                </c:pt>
                <c:pt idx="6">
                  <c:v>0.65789699999999995</c:v>
                </c:pt>
                <c:pt idx="7">
                  <c:v>0.75460199999999999</c:v>
                </c:pt>
                <c:pt idx="8">
                  <c:v>0.83386899999999997</c:v>
                </c:pt>
                <c:pt idx="9">
                  <c:v>0.93559499999999995</c:v>
                </c:pt>
                <c:pt idx="10">
                  <c:v>0.946851</c:v>
                </c:pt>
                <c:pt idx="11">
                  <c:v>0.991282</c:v>
                </c:pt>
                <c:pt idx="12">
                  <c:v>0.98751999999999995</c:v>
                </c:pt>
                <c:pt idx="13">
                  <c:v>0.99472000000000005</c:v>
                </c:pt>
                <c:pt idx="14">
                  <c:v>0.99100900000000003</c:v>
                </c:pt>
                <c:pt idx="15">
                  <c:v>0.97879899999999997</c:v>
                </c:pt>
                <c:pt idx="16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747-FF43-A264-653A0CE5C6F7}"/>
            </c:ext>
          </c:extLst>
        </c:ser>
        <c:ser>
          <c:idx val="0"/>
          <c:order val="1"/>
          <c:tx>
            <c:v>AG01522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[Pasquale_lateralshift1.xlsx]Foglio3!$BJ$403:$BZ$403</c:f>
              <c:numCache>
                <c:formatCode>General</c:formatCode>
                <c:ptCount val="17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26</c:v>
                </c:pt>
                <c:pt idx="12">
                  <c:v>28</c:v>
                </c:pt>
                <c:pt idx="13">
                  <c:v>30</c:v>
                </c:pt>
                <c:pt idx="14">
                  <c:v>32</c:v>
                </c:pt>
                <c:pt idx="15">
                  <c:v>34</c:v>
                </c:pt>
                <c:pt idx="16">
                  <c:v>36</c:v>
                </c:pt>
              </c:numCache>
            </c:numRef>
          </c:xVal>
          <c:yVal>
            <c:numRef>
              <c:f>[Pasquale_lateralshift1.xlsx]Foglio3!$BJ$404:$BZ$404</c:f>
              <c:numCache>
                <c:formatCode>General</c:formatCode>
                <c:ptCount val="17"/>
                <c:pt idx="0">
                  <c:v>0.38063200000000003</c:v>
                </c:pt>
                <c:pt idx="1">
                  <c:v>0.35601500000000003</c:v>
                </c:pt>
                <c:pt idx="2">
                  <c:v>0.36766599999999999</c:v>
                </c:pt>
                <c:pt idx="3">
                  <c:v>0.36841600000000002</c:v>
                </c:pt>
                <c:pt idx="4">
                  <c:v>0.36611500000000002</c:v>
                </c:pt>
                <c:pt idx="5">
                  <c:v>0.37071599999999999</c:v>
                </c:pt>
                <c:pt idx="6">
                  <c:v>0.43798300000000001</c:v>
                </c:pt>
                <c:pt idx="7">
                  <c:v>0.502135</c:v>
                </c:pt>
                <c:pt idx="8">
                  <c:v>0.61573699999999998</c:v>
                </c:pt>
                <c:pt idx="9">
                  <c:v>0.645513</c:v>
                </c:pt>
                <c:pt idx="10">
                  <c:v>0.85005699999999995</c:v>
                </c:pt>
                <c:pt idx="11">
                  <c:v>0.90933600000000003</c:v>
                </c:pt>
                <c:pt idx="12">
                  <c:v>0.97663699999999998</c:v>
                </c:pt>
                <c:pt idx="13">
                  <c:v>0.98679899999999998</c:v>
                </c:pt>
                <c:pt idx="14">
                  <c:v>0.98574799999999996</c:v>
                </c:pt>
                <c:pt idx="15">
                  <c:v>0.96761399999999997</c:v>
                </c:pt>
                <c:pt idx="16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747-FF43-A264-653A0CE5C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9097135"/>
        <c:axId val="357363407"/>
      </c:scatterChart>
      <c:valAx>
        <c:axId val="299097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</a:t>
                </a:r>
                <a:r>
                  <a:rPr lang="it-IT" baseline="0"/>
                  <a:t> [mm]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57363407"/>
        <c:crosses val="autoZero"/>
        <c:crossBetween val="midCat"/>
      </c:valAx>
      <c:valAx>
        <c:axId val="35736340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err="1"/>
                  <a:t>Survaivance</a:t>
                </a:r>
                <a:r>
                  <a:rPr lang="it-IT"/>
                  <a:t> </a:t>
                </a:r>
                <a:r>
                  <a:rPr lang="it-IT" err="1"/>
                  <a:t>Fraction</a:t>
                </a:r>
                <a:r>
                  <a:rPr lang="it-IT"/>
                  <a:t> [%]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90971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049601927337346"/>
          <c:y val="0.64671745534596847"/>
          <c:w val="0.21931350649281661"/>
          <c:h val="0.17222072861308715"/>
        </c:manualLayout>
      </c:layout>
      <c:overlay val="0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b="1"/>
              <a:t>Dose (</a:t>
            </a:r>
            <a:r>
              <a:rPr lang="it-IT" sz="1200" b="1" err="1"/>
              <a:t>bio</a:t>
            </a:r>
            <a:r>
              <a:rPr lang="it-IT" sz="1200" b="1"/>
              <a:t>)</a:t>
            </a:r>
            <a:r>
              <a:rPr lang="it-IT" sz="1200" b="1" baseline="0"/>
              <a:t> @ </a:t>
            </a:r>
            <a:r>
              <a:rPr lang="it-IT" sz="1200" b="1" baseline="0" err="1"/>
              <a:t>peak</a:t>
            </a:r>
            <a:r>
              <a:rPr lang="it-IT" sz="1200" b="1" baseline="0"/>
              <a:t> in </a:t>
            </a:r>
            <a:r>
              <a:rPr lang="it-IT" sz="1200" b="1" baseline="0" err="1"/>
              <a:t>function</a:t>
            </a:r>
            <a:r>
              <a:rPr lang="it-IT" sz="1200" b="1" baseline="0"/>
              <a:t> of </a:t>
            </a:r>
            <a:r>
              <a:rPr lang="it-IT" sz="1200" b="1" baseline="0" err="1"/>
              <a:t>radial</a:t>
            </a:r>
            <a:r>
              <a:rPr lang="it-IT" sz="1200" b="1" baseline="0"/>
              <a:t> </a:t>
            </a:r>
            <a:r>
              <a:rPr lang="it-IT" sz="1200" b="1" baseline="0" err="1"/>
              <a:t>distance</a:t>
            </a:r>
            <a:endParaRPr lang="it-IT" sz="1200" b="1"/>
          </a:p>
        </c:rich>
      </c:tx>
      <c:layout>
        <c:manualLayout>
          <c:xMode val="edge"/>
          <c:yMode val="edge"/>
          <c:x val="0.15770244394053917"/>
          <c:y val="5.09815095371129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4884315126838704"/>
          <c:y val="0.22018976813245733"/>
          <c:w val="0.8172661854768154"/>
          <c:h val="0.58599800623915665"/>
        </c:manualLayout>
      </c:layout>
      <c:scatterChart>
        <c:scatterStyle val="smoothMarker"/>
        <c:varyColors val="0"/>
        <c:ser>
          <c:idx val="0"/>
          <c:order val="0"/>
          <c:tx>
            <c:v>AG01522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[Pasquale_lateralshift1.xlsx]Foglio3!$AF$403:$AV$403</c:f>
              <c:numCache>
                <c:formatCode>General</c:formatCode>
                <c:ptCount val="17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26</c:v>
                </c:pt>
                <c:pt idx="12">
                  <c:v>28</c:v>
                </c:pt>
                <c:pt idx="13">
                  <c:v>30</c:v>
                </c:pt>
                <c:pt idx="14">
                  <c:v>32</c:v>
                </c:pt>
                <c:pt idx="15">
                  <c:v>34</c:v>
                </c:pt>
                <c:pt idx="16">
                  <c:v>36</c:v>
                </c:pt>
              </c:numCache>
            </c:numRef>
          </c:xVal>
          <c:yVal>
            <c:numRef>
              <c:f>[Pasquale_lateralshift1.xlsx]Foglio3!$AF$404:$AV$404</c:f>
              <c:numCache>
                <c:formatCode>General</c:formatCode>
                <c:ptCount val="17"/>
                <c:pt idx="0">
                  <c:v>1.52258</c:v>
                </c:pt>
                <c:pt idx="1">
                  <c:v>1.61361</c:v>
                </c:pt>
                <c:pt idx="2">
                  <c:v>1.5699399999999999</c:v>
                </c:pt>
                <c:pt idx="3">
                  <c:v>1.56717</c:v>
                </c:pt>
                <c:pt idx="4">
                  <c:v>1.57569</c:v>
                </c:pt>
                <c:pt idx="5">
                  <c:v>1.5586800000000001</c:v>
                </c:pt>
                <c:pt idx="6">
                  <c:v>1.32674</c:v>
                </c:pt>
                <c:pt idx="7">
                  <c:v>1.1292899999999999</c:v>
                </c:pt>
                <c:pt idx="8">
                  <c:v>0.82069599999999998</c:v>
                </c:pt>
                <c:pt idx="9">
                  <c:v>0.74657899999999999</c:v>
                </c:pt>
                <c:pt idx="10">
                  <c:v>0.291107</c:v>
                </c:pt>
                <c:pt idx="11">
                  <c:v>0.17258200000000001</c:v>
                </c:pt>
                <c:pt idx="12">
                  <c:v>4.3561099999999998E-2</c:v>
                </c:pt>
                <c:pt idx="13">
                  <c:v>2.4539800000000001E-2</c:v>
                </c:pt>
                <c:pt idx="14">
                  <c:v>2.6501400000000001E-2</c:v>
                </c:pt>
                <c:pt idx="15">
                  <c:v>6.0546299999999997E-2</c:v>
                </c:pt>
                <c:pt idx="16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D00-224B-BE52-06A95EAB04BA}"/>
            </c:ext>
          </c:extLst>
        </c:ser>
        <c:ser>
          <c:idx val="1"/>
          <c:order val="1"/>
          <c:tx>
            <c:v>U87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[Pasquale_lateralshift1.xlsx]Foglio3!$AF$403:$AV$403</c:f>
              <c:numCache>
                <c:formatCode>General</c:formatCode>
                <c:ptCount val="17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  <c:pt idx="7">
                  <c:v>18</c:v>
                </c:pt>
                <c:pt idx="8">
                  <c:v>20</c:v>
                </c:pt>
                <c:pt idx="9">
                  <c:v>22</c:v>
                </c:pt>
                <c:pt idx="10">
                  <c:v>24</c:v>
                </c:pt>
                <c:pt idx="11">
                  <c:v>26</c:v>
                </c:pt>
                <c:pt idx="12">
                  <c:v>28</c:v>
                </c:pt>
                <c:pt idx="13">
                  <c:v>30</c:v>
                </c:pt>
                <c:pt idx="14">
                  <c:v>32</c:v>
                </c:pt>
                <c:pt idx="15">
                  <c:v>34</c:v>
                </c:pt>
                <c:pt idx="16">
                  <c:v>36</c:v>
                </c:pt>
              </c:numCache>
            </c:numRef>
          </c:xVal>
          <c:yVal>
            <c:numRef>
              <c:f>[Pasquale_lateralshift1.xlsx]Foglio3!$AF$405:$AV$405</c:f>
              <c:numCache>
                <c:formatCode>General</c:formatCode>
                <c:ptCount val="17"/>
                <c:pt idx="0">
                  <c:v>2.1378699999999999</c:v>
                </c:pt>
                <c:pt idx="1">
                  <c:v>2.35303</c:v>
                </c:pt>
                <c:pt idx="2">
                  <c:v>2.2393100000000001</c:v>
                </c:pt>
                <c:pt idx="3">
                  <c:v>2.1355499999999998</c:v>
                </c:pt>
                <c:pt idx="4">
                  <c:v>2.2676599999999998</c:v>
                </c:pt>
                <c:pt idx="5">
                  <c:v>2.20682</c:v>
                </c:pt>
                <c:pt idx="6">
                  <c:v>1.8795299999999999</c:v>
                </c:pt>
                <c:pt idx="7">
                  <c:v>1.43557</c:v>
                </c:pt>
                <c:pt idx="8">
                  <c:v>1.0501199999999999</c:v>
                </c:pt>
                <c:pt idx="9">
                  <c:v>0.47969299999999998</c:v>
                </c:pt>
                <c:pt idx="10">
                  <c:v>0.40640199999999999</c:v>
                </c:pt>
                <c:pt idx="11">
                  <c:v>7.6414999999999997E-2</c:v>
                </c:pt>
                <c:pt idx="12">
                  <c:v>0.107808</c:v>
                </c:pt>
                <c:pt idx="13">
                  <c:v>6.6295000000000007E-2</c:v>
                </c:pt>
                <c:pt idx="14">
                  <c:v>7.8725099999999992E-3</c:v>
                </c:pt>
                <c:pt idx="15">
                  <c:v>0</c:v>
                </c:pt>
                <c:pt idx="16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D00-224B-BE52-06A95EAB0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404063"/>
        <c:axId val="40256543"/>
      </c:scatterChart>
      <c:valAx>
        <c:axId val="364040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</a:t>
                </a:r>
                <a:r>
                  <a:rPr lang="it-IT" baseline="0"/>
                  <a:t> [mm]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0.43950190592720484"/>
              <c:y val="0.870901383961515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256543"/>
        <c:crosses val="autoZero"/>
        <c:crossBetween val="midCat"/>
      </c:valAx>
      <c:valAx>
        <c:axId val="4025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Dose</a:t>
                </a:r>
                <a:r>
                  <a:rPr lang="it-IT" baseline="0"/>
                  <a:t> [</a:t>
                </a:r>
                <a:r>
                  <a:rPr lang="it-IT" baseline="0" err="1"/>
                  <a:t>Gy</a:t>
                </a:r>
                <a:r>
                  <a:rPr lang="it-IT" baseline="0"/>
                  <a:t>]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4040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371604938271604"/>
          <c:y val="0.23668926800816562"/>
          <c:w val="0.2327231040564374"/>
          <c:h val="0.1934785328088732"/>
        </c:manualLayout>
      </c:layout>
      <c:overlay val="0"/>
      <c:spPr>
        <a:solidFill>
          <a:schemeClr val="bg1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err="1"/>
              <a:t>Biological</a:t>
            </a:r>
            <a:r>
              <a:rPr lang="it-IT" b="1" baseline="0"/>
              <a:t> dose for </a:t>
            </a:r>
            <a:r>
              <a:rPr lang="it-IT" b="1" baseline="0" err="1"/>
              <a:t>d</a:t>
            </a:r>
            <a:r>
              <a:rPr lang="it-IT" b="1" err="1"/>
              <a:t>ifferent</a:t>
            </a:r>
            <a:r>
              <a:rPr lang="it-IT" b="1" baseline="0"/>
              <a:t> </a:t>
            </a:r>
            <a:r>
              <a:rPr lang="it-IT" b="1" baseline="0" err="1"/>
              <a:t>number</a:t>
            </a:r>
            <a:r>
              <a:rPr lang="it-IT" b="1" baseline="0"/>
              <a:t> of </a:t>
            </a:r>
            <a:r>
              <a:rPr lang="it-IT" b="1" baseline="0" err="1"/>
              <a:t>particles</a:t>
            </a:r>
            <a:endParaRPr lang="it-IT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1840627342330978"/>
          <c:y val="0.15817498726665141"/>
          <c:w val="0.72650684006438915"/>
          <c:h val="0.64866327042327843"/>
        </c:manualLayout>
      </c:layout>
      <c:lineChart>
        <c:grouping val="standard"/>
        <c:varyColors val="0"/>
        <c:ser>
          <c:idx val="0"/>
          <c:order val="0"/>
          <c:tx>
            <c:strRef>
              <c:f>BiologicalDose2!$A$1</c:f>
              <c:strCache>
                <c:ptCount val="1"/>
                <c:pt idx="0">
                  <c:v>10000</c:v>
                </c:pt>
              </c:strCache>
            </c:strRef>
          </c:tx>
          <c:spPr>
            <a:ln w="28575" cap="rnd">
              <a:solidFill>
                <a:schemeClr val="accent1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BiologicalDose2!$A$2:$A$401</c:f>
              <c:numCache>
                <c:formatCode>General</c:formatCode>
                <c:ptCount val="400"/>
                <c:pt idx="0">
                  <c:v>0.36724499999999999</c:v>
                </c:pt>
                <c:pt idx="1">
                  <c:v>0.35505199999999998</c:v>
                </c:pt>
                <c:pt idx="2">
                  <c:v>0.35275699999999999</c:v>
                </c:pt>
                <c:pt idx="3">
                  <c:v>0.35158699999999998</c:v>
                </c:pt>
                <c:pt idx="4">
                  <c:v>0.36552800000000002</c:v>
                </c:pt>
                <c:pt idx="5">
                  <c:v>0.368946</c:v>
                </c:pt>
                <c:pt idx="6">
                  <c:v>0.36312299999999997</c:v>
                </c:pt>
                <c:pt idx="7">
                  <c:v>0.35265299999999999</c:v>
                </c:pt>
                <c:pt idx="8">
                  <c:v>0.357541</c:v>
                </c:pt>
                <c:pt idx="9">
                  <c:v>0.368454</c:v>
                </c:pt>
                <c:pt idx="10">
                  <c:v>0.35974800000000001</c:v>
                </c:pt>
                <c:pt idx="11">
                  <c:v>0.36746899999999999</c:v>
                </c:pt>
                <c:pt idx="12">
                  <c:v>0.36946600000000002</c:v>
                </c:pt>
                <c:pt idx="13">
                  <c:v>0.36335299999999998</c:v>
                </c:pt>
                <c:pt idx="14">
                  <c:v>0.37466699999999997</c:v>
                </c:pt>
                <c:pt idx="15">
                  <c:v>0.36400500000000002</c:v>
                </c:pt>
                <c:pt idx="16">
                  <c:v>0.36838900000000002</c:v>
                </c:pt>
                <c:pt idx="17">
                  <c:v>0.37161499999999997</c:v>
                </c:pt>
                <c:pt idx="18">
                  <c:v>0.38246999999999998</c:v>
                </c:pt>
                <c:pt idx="19">
                  <c:v>0.37981599999999999</c:v>
                </c:pt>
                <c:pt idx="20">
                  <c:v>0.38089299999999998</c:v>
                </c:pt>
                <c:pt idx="21">
                  <c:v>0.38114100000000001</c:v>
                </c:pt>
                <c:pt idx="22">
                  <c:v>0.39856999999999998</c:v>
                </c:pt>
                <c:pt idx="23">
                  <c:v>0.39440599999999998</c:v>
                </c:pt>
                <c:pt idx="24">
                  <c:v>0.40831099999999998</c:v>
                </c:pt>
                <c:pt idx="25">
                  <c:v>0.43837300000000001</c:v>
                </c:pt>
                <c:pt idx="26">
                  <c:v>0.37329400000000001</c:v>
                </c:pt>
                <c:pt idx="27">
                  <c:v>0.380241</c:v>
                </c:pt>
                <c:pt idx="28">
                  <c:v>0.37745899999999999</c:v>
                </c:pt>
                <c:pt idx="29">
                  <c:v>0.38229299999999999</c:v>
                </c:pt>
                <c:pt idx="30">
                  <c:v>0.37719999999999998</c:v>
                </c:pt>
                <c:pt idx="31">
                  <c:v>0.38065599999999999</c:v>
                </c:pt>
                <c:pt idx="32">
                  <c:v>0.382546</c:v>
                </c:pt>
                <c:pt idx="33">
                  <c:v>0.38086799999999998</c:v>
                </c:pt>
                <c:pt idx="34">
                  <c:v>0.387791</c:v>
                </c:pt>
                <c:pt idx="35">
                  <c:v>0.39490900000000001</c:v>
                </c:pt>
                <c:pt idx="36">
                  <c:v>0.37588199999999999</c:v>
                </c:pt>
                <c:pt idx="37">
                  <c:v>0.40250000000000002</c:v>
                </c:pt>
                <c:pt idx="38">
                  <c:v>0.38401800000000003</c:v>
                </c:pt>
                <c:pt idx="39">
                  <c:v>0.39461200000000002</c:v>
                </c:pt>
                <c:pt idx="40">
                  <c:v>0.393341</c:v>
                </c:pt>
                <c:pt idx="41">
                  <c:v>0.40461999999999998</c:v>
                </c:pt>
                <c:pt idx="42">
                  <c:v>0.46794000000000002</c:v>
                </c:pt>
                <c:pt idx="43">
                  <c:v>0.44931300000000002</c:v>
                </c:pt>
                <c:pt idx="44">
                  <c:v>0.39306000000000002</c:v>
                </c:pt>
                <c:pt idx="45">
                  <c:v>0.39326699999999998</c:v>
                </c:pt>
                <c:pt idx="46">
                  <c:v>0.39611600000000002</c:v>
                </c:pt>
                <c:pt idx="47">
                  <c:v>0.39539099999999999</c:v>
                </c:pt>
                <c:pt idx="48">
                  <c:v>0.40449099999999999</c:v>
                </c:pt>
                <c:pt idx="49">
                  <c:v>0.40754200000000002</c:v>
                </c:pt>
                <c:pt idx="50">
                  <c:v>0.404418</c:v>
                </c:pt>
                <c:pt idx="51">
                  <c:v>0.409775</c:v>
                </c:pt>
                <c:pt idx="52">
                  <c:v>0.40560099999999999</c:v>
                </c:pt>
                <c:pt idx="53">
                  <c:v>0.41715400000000002</c:v>
                </c:pt>
                <c:pt idx="54">
                  <c:v>0.406053</c:v>
                </c:pt>
                <c:pt idx="55">
                  <c:v>0.40999000000000002</c:v>
                </c:pt>
                <c:pt idx="56">
                  <c:v>0.41337800000000002</c:v>
                </c:pt>
                <c:pt idx="57">
                  <c:v>0.42133399999999999</c:v>
                </c:pt>
                <c:pt idx="58">
                  <c:v>0.42355900000000002</c:v>
                </c:pt>
                <c:pt idx="59">
                  <c:v>0.41834100000000002</c:v>
                </c:pt>
                <c:pt idx="60">
                  <c:v>0.41785899999999998</c:v>
                </c:pt>
                <c:pt idx="61">
                  <c:v>0.42146899999999998</c:v>
                </c:pt>
                <c:pt idx="62">
                  <c:v>0.42581799999999997</c:v>
                </c:pt>
                <c:pt idx="63">
                  <c:v>0.44359700000000002</c:v>
                </c:pt>
                <c:pt idx="64">
                  <c:v>0.45683600000000002</c:v>
                </c:pt>
                <c:pt idx="65">
                  <c:v>0.44951400000000002</c:v>
                </c:pt>
                <c:pt idx="66">
                  <c:v>0.47246899999999997</c:v>
                </c:pt>
                <c:pt idx="67">
                  <c:v>0.42210399999999998</c:v>
                </c:pt>
                <c:pt idx="68">
                  <c:v>0.42772300000000002</c:v>
                </c:pt>
                <c:pt idx="69">
                  <c:v>0.43928400000000001</c:v>
                </c:pt>
                <c:pt idx="70">
                  <c:v>0.44252999999999998</c:v>
                </c:pt>
                <c:pt idx="71">
                  <c:v>0.45381899999999997</c:v>
                </c:pt>
                <c:pt idx="72">
                  <c:v>0.46056399999999997</c:v>
                </c:pt>
                <c:pt idx="73">
                  <c:v>0.43338700000000002</c:v>
                </c:pt>
                <c:pt idx="74">
                  <c:v>0.44266499999999998</c:v>
                </c:pt>
                <c:pt idx="75">
                  <c:v>0.42497299999999999</c:v>
                </c:pt>
                <c:pt idx="76">
                  <c:v>0.43740600000000002</c:v>
                </c:pt>
                <c:pt idx="77">
                  <c:v>0.43802200000000002</c:v>
                </c:pt>
                <c:pt idx="78">
                  <c:v>0.449158</c:v>
                </c:pt>
                <c:pt idx="79">
                  <c:v>0.43848700000000002</c:v>
                </c:pt>
                <c:pt idx="80">
                  <c:v>0.45474399999999998</c:v>
                </c:pt>
                <c:pt idx="81">
                  <c:v>0.45498499999999997</c:v>
                </c:pt>
                <c:pt idx="82">
                  <c:v>0.48558200000000001</c:v>
                </c:pt>
                <c:pt idx="83">
                  <c:v>0.43261100000000002</c:v>
                </c:pt>
                <c:pt idx="84">
                  <c:v>0.42244199999999998</c:v>
                </c:pt>
                <c:pt idx="85">
                  <c:v>0.44362299999999999</c:v>
                </c:pt>
                <c:pt idx="86">
                  <c:v>0.42699199999999998</c:v>
                </c:pt>
                <c:pt idx="87">
                  <c:v>0.43291200000000002</c:v>
                </c:pt>
                <c:pt idx="88">
                  <c:v>0.43820799999999999</c:v>
                </c:pt>
                <c:pt idx="89">
                  <c:v>0.43885400000000002</c:v>
                </c:pt>
                <c:pt idx="90">
                  <c:v>0.44953500000000002</c:v>
                </c:pt>
                <c:pt idx="91">
                  <c:v>0.44339400000000001</c:v>
                </c:pt>
                <c:pt idx="92">
                  <c:v>0.443666</c:v>
                </c:pt>
                <c:pt idx="93">
                  <c:v>0.447577</c:v>
                </c:pt>
                <c:pt idx="94">
                  <c:v>0.43973499999999999</c:v>
                </c:pt>
                <c:pt idx="95">
                  <c:v>0.45407700000000001</c:v>
                </c:pt>
                <c:pt idx="96">
                  <c:v>0.68298800000000004</c:v>
                </c:pt>
                <c:pt idx="97">
                  <c:v>0.443992</c:v>
                </c:pt>
                <c:pt idx="98">
                  <c:v>0.46061200000000002</c:v>
                </c:pt>
                <c:pt idx="99">
                  <c:v>0.45786700000000002</c:v>
                </c:pt>
                <c:pt idx="100">
                  <c:v>0.45850099999999999</c:v>
                </c:pt>
                <c:pt idx="101">
                  <c:v>0.47179599999999999</c:v>
                </c:pt>
                <c:pt idx="102">
                  <c:v>0.44925599999999999</c:v>
                </c:pt>
                <c:pt idx="103">
                  <c:v>0.46525300000000003</c:v>
                </c:pt>
                <c:pt idx="104">
                  <c:v>0.47403499999999998</c:v>
                </c:pt>
                <c:pt idx="105">
                  <c:v>0.468642</c:v>
                </c:pt>
                <c:pt idx="106">
                  <c:v>0.47165200000000002</c:v>
                </c:pt>
                <c:pt idx="107">
                  <c:v>0.48060999999999998</c:v>
                </c:pt>
                <c:pt idx="108">
                  <c:v>0.474883</c:v>
                </c:pt>
                <c:pt idx="109">
                  <c:v>0.48413200000000001</c:v>
                </c:pt>
                <c:pt idx="110">
                  <c:v>0.48783399999999999</c:v>
                </c:pt>
                <c:pt idx="111">
                  <c:v>0.498531</c:v>
                </c:pt>
                <c:pt idx="112">
                  <c:v>0.50335700000000005</c:v>
                </c:pt>
                <c:pt idx="113">
                  <c:v>0.50110699999999997</c:v>
                </c:pt>
                <c:pt idx="114">
                  <c:v>0.50425200000000003</c:v>
                </c:pt>
                <c:pt idx="115">
                  <c:v>0.51705999999999996</c:v>
                </c:pt>
                <c:pt idx="116">
                  <c:v>0.54311100000000001</c:v>
                </c:pt>
                <c:pt idx="117">
                  <c:v>0.50577399999999995</c:v>
                </c:pt>
                <c:pt idx="118">
                  <c:v>0.498444</c:v>
                </c:pt>
                <c:pt idx="119">
                  <c:v>0.50279399999999996</c:v>
                </c:pt>
                <c:pt idx="120">
                  <c:v>0.50015200000000004</c:v>
                </c:pt>
                <c:pt idx="121">
                  <c:v>0.59241500000000002</c:v>
                </c:pt>
                <c:pt idx="122">
                  <c:v>0.58391599999999999</c:v>
                </c:pt>
                <c:pt idx="123">
                  <c:v>0.65297300000000003</c:v>
                </c:pt>
                <c:pt idx="124">
                  <c:v>0.53037699999999999</c:v>
                </c:pt>
                <c:pt idx="125">
                  <c:v>0.53666599999999998</c:v>
                </c:pt>
                <c:pt idx="126">
                  <c:v>0.54264900000000005</c:v>
                </c:pt>
                <c:pt idx="127">
                  <c:v>0.59369799999999995</c:v>
                </c:pt>
                <c:pt idx="128">
                  <c:v>0.50035700000000005</c:v>
                </c:pt>
                <c:pt idx="129">
                  <c:v>0.49884400000000001</c:v>
                </c:pt>
                <c:pt idx="130">
                  <c:v>0.49308200000000002</c:v>
                </c:pt>
                <c:pt idx="131">
                  <c:v>0.50263800000000003</c:v>
                </c:pt>
                <c:pt idx="132">
                  <c:v>0.50192899999999996</c:v>
                </c:pt>
                <c:pt idx="133">
                  <c:v>0.50286799999999998</c:v>
                </c:pt>
                <c:pt idx="134">
                  <c:v>0.50624100000000005</c:v>
                </c:pt>
                <c:pt idx="135">
                  <c:v>0.494174</c:v>
                </c:pt>
                <c:pt idx="136">
                  <c:v>0.51228200000000002</c:v>
                </c:pt>
                <c:pt idx="137">
                  <c:v>0.50992099999999996</c:v>
                </c:pt>
                <c:pt idx="138">
                  <c:v>0.51467099999999999</c:v>
                </c:pt>
                <c:pt idx="139">
                  <c:v>0.51782600000000001</c:v>
                </c:pt>
                <c:pt idx="140">
                  <c:v>0.51830600000000004</c:v>
                </c:pt>
                <c:pt idx="141">
                  <c:v>0.52966100000000005</c:v>
                </c:pt>
                <c:pt idx="142">
                  <c:v>0.52366199999999996</c:v>
                </c:pt>
                <c:pt idx="143">
                  <c:v>0.53066599999999997</c:v>
                </c:pt>
                <c:pt idx="144">
                  <c:v>0.53680799999999995</c:v>
                </c:pt>
                <c:pt idx="145">
                  <c:v>0.530169</c:v>
                </c:pt>
                <c:pt idx="146">
                  <c:v>0.53706200000000004</c:v>
                </c:pt>
                <c:pt idx="147">
                  <c:v>0.54183700000000001</c:v>
                </c:pt>
                <c:pt idx="148">
                  <c:v>0.54071599999999997</c:v>
                </c:pt>
                <c:pt idx="149">
                  <c:v>0.54210400000000003</c:v>
                </c:pt>
                <c:pt idx="150">
                  <c:v>0.55357900000000004</c:v>
                </c:pt>
                <c:pt idx="151">
                  <c:v>0.560778</c:v>
                </c:pt>
                <c:pt idx="152">
                  <c:v>0.56060299999999996</c:v>
                </c:pt>
                <c:pt idx="153">
                  <c:v>0.56280600000000003</c:v>
                </c:pt>
                <c:pt idx="154">
                  <c:v>0.56201400000000001</c:v>
                </c:pt>
                <c:pt idx="155">
                  <c:v>0.569689</c:v>
                </c:pt>
                <c:pt idx="156">
                  <c:v>0.56948500000000002</c:v>
                </c:pt>
                <c:pt idx="157">
                  <c:v>0.58391300000000002</c:v>
                </c:pt>
                <c:pt idx="158">
                  <c:v>0.57986400000000005</c:v>
                </c:pt>
                <c:pt idx="159">
                  <c:v>0.59660599999999997</c:v>
                </c:pt>
                <c:pt idx="160">
                  <c:v>0.59498099999999998</c:v>
                </c:pt>
                <c:pt idx="161">
                  <c:v>0.58556699999999995</c:v>
                </c:pt>
                <c:pt idx="162">
                  <c:v>0.610514</c:v>
                </c:pt>
                <c:pt idx="163">
                  <c:v>0.60633400000000004</c:v>
                </c:pt>
                <c:pt idx="164">
                  <c:v>0.62281200000000003</c:v>
                </c:pt>
                <c:pt idx="165">
                  <c:v>0.61959399999999998</c:v>
                </c:pt>
                <c:pt idx="166">
                  <c:v>0.62944800000000001</c:v>
                </c:pt>
                <c:pt idx="167">
                  <c:v>0.65089300000000005</c:v>
                </c:pt>
                <c:pt idx="168">
                  <c:v>0.63022100000000003</c:v>
                </c:pt>
                <c:pt idx="169">
                  <c:v>0.62262200000000001</c:v>
                </c:pt>
                <c:pt idx="170">
                  <c:v>0.65658499999999997</c:v>
                </c:pt>
                <c:pt idx="171">
                  <c:v>0.67269000000000001</c:v>
                </c:pt>
                <c:pt idx="172">
                  <c:v>0.62739500000000004</c:v>
                </c:pt>
                <c:pt idx="173">
                  <c:v>0.64459599999999995</c:v>
                </c:pt>
                <c:pt idx="174">
                  <c:v>0.66571899999999995</c:v>
                </c:pt>
                <c:pt idx="175">
                  <c:v>0.61092199999999997</c:v>
                </c:pt>
                <c:pt idx="176">
                  <c:v>0.61923099999999998</c:v>
                </c:pt>
                <c:pt idx="177">
                  <c:v>0.61052399999999996</c:v>
                </c:pt>
                <c:pt idx="178">
                  <c:v>0.62940499999999999</c:v>
                </c:pt>
                <c:pt idx="179">
                  <c:v>0.64131400000000005</c:v>
                </c:pt>
                <c:pt idx="180">
                  <c:v>0.65516099999999999</c:v>
                </c:pt>
                <c:pt idx="181">
                  <c:v>0.65846000000000005</c:v>
                </c:pt>
                <c:pt idx="182">
                  <c:v>0.66147699999999998</c:v>
                </c:pt>
                <c:pt idx="183">
                  <c:v>0.67580399999999996</c:v>
                </c:pt>
                <c:pt idx="184">
                  <c:v>0.68134799999999995</c:v>
                </c:pt>
                <c:pt idx="185">
                  <c:v>0.65882300000000005</c:v>
                </c:pt>
                <c:pt idx="186">
                  <c:v>0.68696999999999997</c:v>
                </c:pt>
                <c:pt idx="187">
                  <c:v>0.68355900000000003</c:v>
                </c:pt>
                <c:pt idx="188">
                  <c:v>0.71056600000000003</c:v>
                </c:pt>
                <c:pt idx="189">
                  <c:v>0.71547799999999995</c:v>
                </c:pt>
                <c:pt idx="190">
                  <c:v>0.73181200000000002</c:v>
                </c:pt>
                <c:pt idx="191">
                  <c:v>0.73831500000000005</c:v>
                </c:pt>
                <c:pt idx="192">
                  <c:v>0.74443000000000004</c:v>
                </c:pt>
                <c:pt idx="193">
                  <c:v>0.76984699999999995</c:v>
                </c:pt>
                <c:pt idx="194">
                  <c:v>0.76512999999999998</c:v>
                </c:pt>
                <c:pt idx="195">
                  <c:v>0.75387599999999999</c:v>
                </c:pt>
                <c:pt idx="196">
                  <c:v>0.77479600000000004</c:v>
                </c:pt>
                <c:pt idx="197">
                  <c:v>0.73617999999999995</c:v>
                </c:pt>
                <c:pt idx="198">
                  <c:v>0.76753899999999997</c:v>
                </c:pt>
                <c:pt idx="199">
                  <c:v>0.71875699999999998</c:v>
                </c:pt>
                <c:pt idx="200">
                  <c:v>0.72809900000000005</c:v>
                </c:pt>
                <c:pt idx="201">
                  <c:v>0.73098600000000002</c:v>
                </c:pt>
                <c:pt idx="202">
                  <c:v>0.73904999999999998</c:v>
                </c:pt>
                <c:pt idx="203">
                  <c:v>0.76110800000000001</c:v>
                </c:pt>
                <c:pt idx="204">
                  <c:v>0.77400800000000003</c:v>
                </c:pt>
                <c:pt idx="205">
                  <c:v>0.78972699999999996</c:v>
                </c:pt>
                <c:pt idx="206">
                  <c:v>0.80925400000000003</c:v>
                </c:pt>
                <c:pt idx="207">
                  <c:v>0.85853000000000002</c:v>
                </c:pt>
                <c:pt idx="208">
                  <c:v>0.77779500000000001</c:v>
                </c:pt>
                <c:pt idx="209">
                  <c:v>0.76579399999999997</c:v>
                </c:pt>
                <c:pt idx="210">
                  <c:v>0.75826800000000005</c:v>
                </c:pt>
                <c:pt idx="211">
                  <c:v>0.76927900000000005</c:v>
                </c:pt>
                <c:pt idx="212">
                  <c:v>0.78018900000000002</c:v>
                </c:pt>
                <c:pt idx="213">
                  <c:v>0.77908599999999995</c:v>
                </c:pt>
                <c:pt idx="214">
                  <c:v>0.79634199999999999</c:v>
                </c:pt>
                <c:pt idx="215">
                  <c:v>0.80052800000000002</c:v>
                </c:pt>
                <c:pt idx="216">
                  <c:v>0.80450900000000003</c:v>
                </c:pt>
                <c:pt idx="217">
                  <c:v>0.82028000000000001</c:v>
                </c:pt>
                <c:pt idx="218">
                  <c:v>0.82402299999999995</c:v>
                </c:pt>
                <c:pt idx="219">
                  <c:v>0.84630099999999997</c:v>
                </c:pt>
                <c:pt idx="220">
                  <c:v>0.89949000000000001</c:v>
                </c:pt>
                <c:pt idx="221">
                  <c:v>0.89803900000000003</c:v>
                </c:pt>
                <c:pt idx="222">
                  <c:v>0.88294700000000004</c:v>
                </c:pt>
                <c:pt idx="223">
                  <c:v>0.91100000000000003</c:v>
                </c:pt>
                <c:pt idx="224">
                  <c:v>0.89980899999999997</c:v>
                </c:pt>
                <c:pt idx="225">
                  <c:v>0.89597700000000002</c:v>
                </c:pt>
                <c:pt idx="226">
                  <c:v>0.91541600000000001</c:v>
                </c:pt>
                <c:pt idx="227">
                  <c:v>0.92722300000000002</c:v>
                </c:pt>
                <c:pt idx="228">
                  <c:v>0.91357999999999995</c:v>
                </c:pt>
                <c:pt idx="229">
                  <c:v>0.93046700000000004</c:v>
                </c:pt>
                <c:pt idx="230">
                  <c:v>0.94881199999999999</c:v>
                </c:pt>
                <c:pt idx="231">
                  <c:v>0.97015300000000004</c:v>
                </c:pt>
                <c:pt idx="232">
                  <c:v>0.98285800000000001</c:v>
                </c:pt>
                <c:pt idx="233">
                  <c:v>0.99601899999999999</c:v>
                </c:pt>
                <c:pt idx="234">
                  <c:v>1.0153300000000001</c:v>
                </c:pt>
                <c:pt idx="235">
                  <c:v>1.1034600000000001</c:v>
                </c:pt>
                <c:pt idx="236">
                  <c:v>1.05328</c:v>
                </c:pt>
                <c:pt idx="237">
                  <c:v>1.06348</c:v>
                </c:pt>
                <c:pt idx="238">
                  <c:v>1.0905400000000001</c:v>
                </c:pt>
                <c:pt idx="239">
                  <c:v>1.1184799999999999</c:v>
                </c:pt>
                <c:pt idx="240">
                  <c:v>1.15462</c:v>
                </c:pt>
                <c:pt idx="241">
                  <c:v>1.13805</c:v>
                </c:pt>
                <c:pt idx="242">
                  <c:v>1.14998</c:v>
                </c:pt>
                <c:pt idx="243">
                  <c:v>1.0940000000000001</c:v>
                </c:pt>
                <c:pt idx="244">
                  <c:v>1.12025</c:v>
                </c:pt>
                <c:pt idx="245">
                  <c:v>1.1349899999999999</c:v>
                </c:pt>
                <c:pt idx="246">
                  <c:v>1.1655500000000001</c:v>
                </c:pt>
                <c:pt idx="247">
                  <c:v>1.19397</c:v>
                </c:pt>
                <c:pt idx="248">
                  <c:v>1.23671</c:v>
                </c:pt>
                <c:pt idx="249">
                  <c:v>1.2626999999999999</c:v>
                </c:pt>
                <c:pt idx="250">
                  <c:v>1.2807200000000001</c:v>
                </c:pt>
                <c:pt idx="251">
                  <c:v>1.3101</c:v>
                </c:pt>
                <c:pt idx="252">
                  <c:v>1.3895999999999999</c:v>
                </c:pt>
                <c:pt idx="253">
                  <c:v>1.37381</c:v>
                </c:pt>
                <c:pt idx="254">
                  <c:v>1.3711599999999999</c:v>
                </c:pt>
                <c:pt idx="255">
                  <c:v>1.4406600000000001</c:v>
                </c:pt>
                <c:pt idx="256">
                  <c:v>1.5041500000000001</c:v>
                </c:pt>
                <c:pt idx="257">
                  <c:v>1.53573</c:v>
                </c:pt>
                <c:pt idx="258">
                  <c:v>1.5727599999999999</c:v>
                </c:pt>
                <c:pt idx="259">
                  <c:v>1.69258</c:v>
                </c:pt>
                <c:pt idx="260">
                  <c:v>1.7062299999999999</c:v>
                </c:pt>
                <c:pt idx="261">
                  <c:v>1.7844</c:v>
                </c:pt>
                <c:pt idx="262">
                  <c:v>1.89456</c:v>
                </c:pt>
                <c:pt idx="263">
                  <c:v>1.90493</c:v>
                </c:pt>
                <c:pt idx="264">
                  <c:v>1.9988300000000001</c:v>
                </c:pt>
                <c:pt idx="265">
                  <c:v>2.0546000000000002</c:v>
                </c:pt>
                <c:pt idx="266">
                  <c:v>2.15876</c:v>
                </c:pt>
                <c:pt idx="267">
                  <c:v>2.2995999999999999</c:v>
                </c:pt>
                <c:pt idx="268">
                  <c:v>2.34795</c:v>
                </c:pt>
                <c:pt idx="269">
                  <c:v>2.4559000000000002</c:v>
                </c:pt>
                <c:pt idx="270">
                  <c:v>2.2879999999999998</c:v>
                </c:pt>
                <c:pt idx="271">
                  <c:v>2.26546</c:v>
                </c:pt>
                <c:pt idx="272">
                  <c:v>2.0598200000000002</c:v>
                </c:pt>
                <c:pt idx="273">
                  <c:v>1.95946</c:v>
                </c:pt>
                <c:pt idx="274">
                  <c:v>1.69743</c:v>
                </c:pt>
                <c:pt idx="275">
                  <c:v>1.0225500000000001</c:v>
                </c:pt>
                <c:pt idx="276">
                  <c:v>0.89782300000000004</c:v>
                </c:pt>
                <c:pt idx="277">
                  <c:v>0.57169300000000001</c:v>
                </c:pt>
                <c:pt idx="278">
                  <c:v>0.297346</c:v>
                </c:pt>
                <c:pt idx="279">
                  <c:v>0.12944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4D-487E-B4C1-1F452760BF78}"/>
            </c:ext>
          </c:extLst>
        </c:ser>
        <c:ser>
          <c:idx val="1"/>
          <c:order val="1"/>
          <c:tx>
            <c:strRef>
              <c:f>BiologicalDose2!$B$1</c:f>
              <c:strCache>
                <c:ptCount val="1"/>
                <c:pt idx="0">
                  <c:v>20000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BiologicalDose2!$B$2:$B$401</c:f>
              <c:numCache>
                <c:formatCode>General</c:formatCode>
                <c:ptCount val="400"/>
                <c:pt idx="0">
                  <c:v>0.65503900000000004</c:v>
                </c:pt>
                <c:pt idx="1">
                  <c:v>0.61404700000000001</c:v>
                </c:pt>
                <c:pt idx="2">
                  <c:v>0.61576699999999995</c:v>
                </c:pt>
                <c:pt idx="3">
                  <c:v>0.64554900000000004</c:v>
                </c:pt>
                <c:pt idx="4">
                  <c:v>0.61384000000000005</c:v>
                </c:pt>
                <c:pt idx="5">
                  <c:v>0.60639299999999996</c:v>
                </c:pt>
                <c:pt idx="6">
                  <c:v>0.61733400000000005</c:v>
                </c:pt>
                <c:pt idx="7">
                  <c:v>0.61138199999999998</c:v>
                </c:pt>
                <c:pt idx="8">
                  <c:v>0.60252499999999998</c:v>
                </c:pt>
                <c:pt idx="9">
                  <c:v>0.62097100000000005</c:v>
                </c:pt>
                <c:pt idx="10">
                  <c:v>0.62362399999999996</c:v>
                </c:pt>
                <c:pt idx="11">
                  <c:v>0.63430299999999995</c:v>
                </c:pt>
                <c:pt idx="12">
                  <c:v>0.63952200000000003</c:v>
                </c:pt>
                <c:pt idx="13">
                  <c:v>0.646841</c:v>
                </c:pt>
                <c:pt idx="14">
                  <c:v>0.67324899999999999</c:v>
                </c:pt>
                <c:pt idx="15">
                  <c:v>0.62420200000000003</c:v>
                </c:pt>
                <c:pt idx="16">
                  <c:v>0.63217999999999996</c:v>
                </c:pt>
                <c:pt idx="17">
                  <c:v>0.61776299999999995</c:v>
                </c:pt>
                <c:pt idx="18">
                  <c:v>0.62392300000000001</c:v>
                </c:pt>
                <c:pt idx="19">
                  <c:v>0.71976099999999998</c:v>
                </c:pt>
                <c:pt idx="20">
                  <c:v>0.62714199999999998</c:v>
                </c:pt>
                <c:pt idx="21">
                  <c:v>0.63580400000000004</c:v>
                </c:pt>
                <c:pt idx="22">
                  <c:v>0.64103900000000003</c:v>
                </c:pt>
                <c:pt idx="23">
                  <c:v>0.64321499999999998</c:v>
                </c:pt>
                <c:pt idx="24">
                  <c:v>0.65531600000000001</c:v>
                </c:pt>
                <c:pt idx="25">
                  <c:v>0.66676400000000002</c:v>
                </c:pt>
                <c:pt idx="26">
                  <c:v>0.69703300000000001</c:v>
                </c:pt>
                <c:pt idx="27">
                  <c:v>0.70764199999999999</c:v>
                </c:pt>
                <c:pt idx="28">
                  <c:v>0.88511600000000001</c:v>
                </c:pt>
                <c:pt idx="29">
                  <c:v>1.3890100000000001</c:v>
                </c:pt>
                <c:pt idx="30">
                  <c:v>0.66809399999999997</c:v>
                </c:pt>
                <c:pt idx="31">
                  <c:v>0.66254999999999997</c:v>
                </c:pt>
                <c:pt idx="32">
                  <c:v>0.66798100000000005</c:v>
                </c:pt>
                <c:pt idx="33">
                  <c:v>0.66873000000000005</c:v>
                </c:pt>
                <c:pt idx="34">
                  <c:v>0.68425199999999997</c:v>
                </c:pt>
                <c:pt idx="35">
                  <c:v>0.70159499999999997</c:v>
                </c:pt>
                <c:pt idx="36">
                  <c:v>0.65557200000000004</c:v>
                </c:pt>
                <c:pt idx="37">
                  <c:v>0.67901800000000001</c:v>
                </c:pt>
                <c:pt idx="38">
                  <c:v>0.66536899999999999</c:v>
                </c:pt>
                <c:pt idx="39">
                  <c:v>0.67272299999999996</c:v>
                </c:pt>
                <c:pt idx="40">
                  <c:v>0.68308199999999997</c:v>
                </c:pt>
                <c:pt idx="41">
                  <c:v>0.70450199999999996</c:v>
                </c:pt>
                <c:pt idx="42">
                  <c:v>0.72460000000000002</c:v>
                </c:pt>
                <c:pt idx="43">
                  <c:v>0.66808000000000001</c:v>
                </c:pt>
                <c:pt idx="44">
                  <c:v>0.68211900000000003</c:v>
                </c:pt>
                <c:pt idx="45">
                  <c:v>0.684087</c:v>
                </c:pt>
                <c:pt idx="46">
                  <c:v>0.69173300000000004</c:v>
                </c:pt>
                <c:pt idx="47">
                  <c:v>0.74856199999999995</c:v>
                </c:pt>
                <c:pt idx="48">
                  <c:v>0.76589200000000002</c:v>
                </c:pt>
                <c:pt idx="49">
                  <c:v>0.78127599999999997</c:v>
                </c:pt>
                <c:pt idx="50">
                  <c:v>0.77229499999999995</c:v>
                </c:pt>
                <c:pt idx="51">
                  <c:v>0.91486199999999995</c:v>
                </c:pt>
                <c:pt idx="52">
                  <c:v>0.79001999999999994</c:v>
                </c:pt>
                <c:pt idx="53">
                  <c:v>0.871479</c:v>
                </c:pt>
                <c:pt idx="54">
                  <c:v>0.81499699999999997</c:v>
                </c:pt>
                <c:pt idx="55">
                  <c:v>0.67728699999999997</c:v>
                </c:pt>
                <c:pt idx="56">
                  <c:v>0.68138500000000002</c:v>
                </c:pt>
                <c:pt idx="57">
                  <c:v>0.692971</c:v>
                </c:pt>
                <c:pt idx="58">
                  <c:v>0.70682</c:v>
                </c:pt>
                <c:pt idx="59">
                  <c:v>0.730124</c:v>
                </c:pt>
                <c:pt idx="60">
                  <c:v>0.77774799999999999</c:v>
                </c:pt>
                <c:pt idx="61">
                  <c:v>0.75976399999999999</c:v>
                </c:pt>
                <c:pt idx="62">
                  <c:v>0.73798200000000003</c:v>
                </c:pt>
                <c:pt idx="63">
                  <c:v>0.759826</c:v>
                </c:pt>
                <c:pt idx="64">
                  <c:v>0.78292099999999998</c:v>
                </c:pt>
                <c:pt idx="65">
                  <c:v>0.79126300000000005</c:v>
                </c:pt>
                <c:pt idx="66">
                  <c:v>0.81917099999999998</c:v>
                </c:pt>
                <c:pt idx="67">
                  <c:v>0.714889</c:v>
                </c:pt>
                <c:pt idx="68">
                  <c:v>0.75038000000000005</c:v>
                </c:pt>
                <c:pt idx="69">
                  <c:v>0.72209400000000001</c:v>
                </c:pt>
                <c:pt idx="70">
                  <c:v>0.692276</c:v>
                </c:pt>
                <c:pt idx="71">
                  <c:v>0.67585300000000004</c:v>
                </c:pt>
                <c:pt idx="72">
                  <c:v>0.67418299999999998</c:v>
                </c:pt>
                <c:pt idx="73">
                  <c:v>0.69088799999999995</c:v>
                </c:pt>
                <c:pt idx="74">
                  <c:v>0.68842800000000004</c:v>
                </c:pt>
                <c:pt idx="75">
                  <c:v>0.68974000000000002</c:v>
                </c:pt>
                <c:pt idx="76">
                  <c:v>0.70310499999999998</c:v>
                </c:pt>
                <c:pt idx="77">
                  <c:v>0.70177699999999998</c:v>
                </c:pt>
                <c:pt idx="78">
                  <c:v>0.70167800000000002</c:v>
                </c:pt>
                <c:pt idx="79">
                  <c:v>0.72160500000000005</c:v>
                </c:pt>
                <c:pt idx="80">
                  <c:v>0.75173699999999999</c:v>
                </c:pt>
                <c:pt idx="81">
                  <c:v>0.713669</c:v>
                </c:pt>
                <c:pt idx="82">
                  <c:v>0.70460999999999996</c:v>
                </c:pt>
                <c:pt idx="83">
                  <c:v>0.71859099999999998</c:v>
                </c:pt>
                <c:pt idx="84">
                  <c:v>0.73980500000000005</c:v>
                </c:pt>
                <c:pt idx="85">
                  <c:v>0.71199299999999999</c:v>
                </c:pt>
                <c:pt idx="86">
                  <c:v>0.72401899999999997</c:v>
                </c:pt>
                <c:pt idx="87">
                  <c:v>0.72400100000000001</c:v>
                </c:pt>
                <c:pt idx="88">
                  <c:v>0.78889699999999996</c:v>
                </c:pt>
                <c:pt idx="89">
                  <c:v>0.74143800000000004</c:v>
                </c:pt>
                <c:pt idx="90">
                  <c:v>0.74812000000000001</c:v>
                </c:pt>
                <c:pt idx="91">
                  <c:v>0.74873999999999996</c:v>
                </c:pt>
                <c:pt idx="92">
                  <c:v>0.71372500000000005</c:v>
                </c:pt>
                <c:pt idx="93">
                  <c:v>0.72192999999999996</c:v>
                </c:pt>
                <c:pt idx="94">
                  <c:v>0.718032</c:v>
                </c:pt>
                <c:pt idx="95">
                  <c:v>0.71416000000000002</c:v>
                </c:pt>
                <c:pt idx="96">
                  <c:v>0.73093699999999995</c:v>
                </c:pt>
                <c:pt idx="97">
                  <c:v>0.72633300000000001</c:v>
                </c:pt>
                <c:pt idx="98">
                  <c:v>0.74067700000000003</c:v>
                </c:pt>
                <c:pt idx="99">
                  <c:v>0.72348699999999999</c:v>
                </c:pt>
                <c:pt idx="100">
                  <c:v>0.75039</c:v>
                </c:pt>
                <c:pt idx="101">
                  <c:v>0.75065599999999999</c:v>
                </c:pt>
                <c:pt idx="102">
                  <c:v>0.76987099999999997</c:v>
                </c:pt>
                <c:pt idx="103">
                  <c:v>0.77743799999999996</c:v>
                </c:pt>
                <c:pt idx="104">
                  <c:v>0.74923099999999998</c:v>
                </c:pt>
                <c:pt idx="105">
                  <c:v>0.74788900000000003</c:v>
                </c:pt>
                <c:pt idx="106">
                  <c:v>0.74877499999999997</c:v>
                </c:pt>
                <c:pt idx="107">
                  <c:v>0.75698299999999996</c:v>
                </c:pt>
                <c:pt idx="108">
                  <c:v>0.73513499999999998</c:v>
                </c:pt>
                <c:pt idx="109">
                  <c:v>0.74534999999999996</c:v>
                </c:pt>
                <c:pt idx="110">
                  <c:v>0.74615200000000004</c:v>
                </c:pt>
                <c:pt idx="111">
                  <c:v>0.74439999999999995</c:v>
                </c:pt>
                <c:pt idx="112">
                  <c:v>0.742255</c:v>
                </c:pt>
                <c:pt idx="113">
                  <c:v>0.738842</c:v>
                </c:pt>
                <c:pt idx="114">
                  <c:v>0.757907</c:v>
                </c:pt>
                <c:pt idx="115">
                  <c:v>0.76376100000000002</c:v>
                </c:pt>
                <c:pt idx="116">
                  <c:v>0.76419800000000004</c:v>
                </c:pt>
                <c:pt idx="117">
                  <c:v>0.76782799999999995</c:v>
                </c:pt>
                <c:pt idx="118">
                  <c:v>0.79812099999999997</c:v>
                </c:pt>
                <c:pt idx="119">
                  <c:v>0.78153499999999998</c:v>
                </c:pt>
                <c:pt idx="120">
                  <c:v>0.78962299999999996</c:v>
                </c:pt>
                <c:pt idx="121">
                  <c:v>0.80096900000000004</c:v>
                </c:pt>
                <c:pt idx="122">
                  <c:v>0.802728</c:v>
                </c:pt>
                <c:pt idx="123">
                  <c:v>0.82958299999999996</c:v>
                </c:pt>
                <c:pt idx="124">
                  <c:v>0.85861399999999999</c:v>
                </c:pt>
                <c:pt idx="125">
                  <c:v>0.83744099999999999</c:v>
                </c:pt>
                <c:pt idx="126">
                  <c:v>0.81225199999999997</c:v>
                </c:pt>
                <c:pt idx="127">
                  <c:v>0.76781100000000002</c:v>
                </c:pt>
                <c:pt idx="128">
                  <c:v>0.76676599999999995</c:v>
                </c:pt>
                <c:pt idx="129">
                  <c:v>0.77635399999999999</c:v>
                </c:pt>
                <c:pt idx="130">
                  <c:v>0.77651000000000003</c:v>
                </c:pt>
                <c:pt idx="131">
                  <c:v>0.77427900000000005</c:v>
                </c:pt>
                <c:pt idx="132">
                  <c:v>0.78866899999999995</c:v>
                </c:pt>
                <c:pt idx="133">
                  <c:v>0.78057100000000001</c:v>
                </c:pt>
                <c:pt idx="134">
                  <c:v>0.77211600000000002</c:v>
                </c:pt>
                <c:pt idx="135">
                  <c:v>0.77545399999999998</c:v>
                </c:pt>
                <c:pt idx="136">
                  <c:v>0.80786199999999997</c:v>
                </c:pt>
                <c:pt idx="137">
                  <c:v>1.1482399999999999</c:v>
                </c:pt>
                <c:pt idx="138">
                  <c:v>0.99401200000000001</c:v>
                </c:pt>
                <c:pt idx="139">
                  <c:v>0.82955599999999996</c:v>
                </c:pt>
                <c:pt idx="140">
                  <c:v>0.82230599999999998</c:v>
                </c:pt>
                <c:pt idx="141">
                  <c:v>0.83051399999999997</c:v>
                </c:pt>
                <c:pt idx="142">
                  <c:v>0.85577899999999996</c:v>
                </c:pt>
                <c:pt idx="143">
                  <c:v>0.96413099999999996</c:v>
                </c:pt>
                <c:pt idx="144">
                  <c:v>0.82582500000000003</c:v>
                </c:pt>
                <c:pt idx="145">
                  <c:v>0.82203599999999999</c:v>
                </c:pt>
                <c:pt idx="146">
                  <c:v>0.83834399999999998</c:v>
                </c:pt>
                <c:pt idx="147">
                  <c:v>0.86273699999999998</c:v>
                </c:pt>
                <c:pt idx="148">
                  <c:v>0.83762499999999995</c:v>
                </c:pt>
                <c:pt idx="149">
                  <c:v>0.83935400000000004</c:v>
                </c:pt>
                <c:pt idx="150">
                  <c:v>0.84384400000000004</c:v>
                </c:pt>
                <c:pt idx="151">
                  <c:v>0.84511800000000004</c:v>
                </c:pt>
                <c:pt idx="152">
                  <c:v>0.84820700000000004</c:v>
                </c:pt>
                <c:pt idx="153">
                  <c:v>0.83984599999999998</c:v>
                </c:pt>
                <c:pt idx="154">
                  <c:v>0.86601300000000003</c:v>
                </c:pt>
                <c:pt idx="155">
                  <c:v>0.86365700000000001</c:v>
                </c:pt>
                <c:pt idx="156">
                  <c:v>0.86388500000000001</c:v>
                </c:pt>
                <c:pt idx="157">
                  <c:v>0.86192899999999995</c:v>
                </c:pt>
                <c:pt idx="158">
                  <c:v>0.88797700000000002</c:v>
                </c:pt>
                <c:pt idx="159">
                  <c:v>0.87213099999999999</c:v>
                </c:pt>
                <c:pt idx="160">
                  <c:v>0.87647600000000003</c:v>
                </c:pt>
                <c:pt idx="161">
                  <c:v>0.89700000000000002</c:v>
                </c:pt>
                <c:pt idx="162">
                  <c:v>0.90616799999999997</c:v>
                </c:pt>
                <c:pt idx="163">
                  <c:v>0.91297300000000003</c:v>
                </c:pt>
                <c:pt idx="164">
                  <c:v>0.91406399999999999</c:v>
                </c:pt>
                <c:pt idx="165">
                  <c:v>1.0342800000000001</c:v>
                </c:pt>
                <c:pt idx="166">
                  <c:v>1.0329299999999999</c:v>
                </c:pt>
                <c:pt idx="167">
                  <c:v>0.93206999999999995</c:v>
                </c:pt>
                <c:pt idx="168">
                  <c:v>0.94037400000000004</c:v>
                </c:pt>
                <c:pt idx="169">
                  <c:v>0.96603099999999997</c:v>
                </c:pt>
                <c:pt idx="170">
                  <c:v>0.95897500000000002</c:v>
                </c:pt>
                <c:pt idx="171">
                  <c:v>0.97449600000000003</c:v>
                </c:pt>
                <c:pt idx="172">
                  <c:v>1.0186500000000001</c:v>
                </c:pt>
                <c:pt idx="173">
                  <c:v>1.0122100000000001</c:v>
                </c:pt>
                <c:pt idx="174">
                  <c:v>0.997946</c:v>
                </c:pt>
                <c:pt idx="175">
                  <c:v>1.0168699999999999</c:v>
                </c:pt>
                <c:pt idx="176">
                  <c:v>1.0222</c:v>
                </c:pt>
                <c:pt idx="177">
                  <c:v>0.98973699999999998</c:v>
                </c:pt>
                <c:pt idx="178">
                  <c:v>1.00007</c:v>
                </c:pt>
                <c:pt idx="179">
                  <c:v>1.2552300000000001</c:v>
                </c:pt>
                <c:pt idx="180">
                  <c:v>0.99765300000000001</c:v>
                </c:pt>
                <c:pt idx="181">
                  <c:v>0.99755700000000003</c:v>
                </c:pt>
                <c:pt idx="182">
                  <c:v>1.01169</c:v>
                </c:pt>
                <c:pt idx="183">
                  <c:v>1.0383</c:v>
                </c:pt>
                <c:pt idx="184">
                  <c:v>1.04267</c:v>
                </c:pt>
                <c:pt idx="185">
                  <c:v>1.0263199999999999</c:v>
                </c:pt>
                <c:pt idx="186">
                  <c:v>1.04731</c:v>
                </c:pt>
                <c:pt idx="187">
                  <c:v>1.0581100000000001</c:v>
                </c:pt>
                <c:pt idx="188">
                  <c:v>1.0045500000000001</c:v>
                </c:pt>
                <c:pt idx="189">
                  <c:v>1.01224</c:v>
                </c:pt>
                <c:pt idx="190">
                  <c:v>1.01892</c:v>
                </c:pt>
                <c:pt idx="191">
                  <c:v>1.0219800000000001</c:v>
                </c:pt>
                <c:pt idx="192">
                  <c:v>1.0294700000000001</c:v>
                </c:pt>
                <c:pt idx="193">
                  <c:v>1.0307200000000001</c:v>
                </c:pt>
                <c:pt idx="194">
                  <c:v>1.0478700000000001</c:v>
                </c:pt>
                <c:pt idx="195">
                  <c:v>1.06549</c:v>
                </c:pt>
                <c:pt idx="196">
                  <c:v>1.07379</c:v>
                </c:pt>
                <c:pt idx="197">
                  <c:v>1.0935699999999999</c:v>
                </c:pt>
                <c:pt idx="198">
                  <c:v>1.17422</c:v>
                </c:pt>
                <c:pt idx="199">
                  <c:v>1.1208400000000001</c:v>
                </c:pt>
                <c:pt idx="200">
                  <c:v>1.0903700000000001</c:v>
                </c:pt>
                <c:pt idx="201">
                  <c:v>1.11242</c:v>
                </c:pt>
                <c:pt idx="202">
                  <c:v>1.0935900000000001</c:v>
                </c:pt>
                <c:pt idx="203">
                  <c:v>1.1072599999999999</c:v>
                </c:pt>
                <c:pt idx="204">
                  <c:v>1.12249</c:v>
                </c:pt>
                <c:pt idx="205">
                  <c:v>1.1081300000000001</c:v>
                </c:pt>
                <c:pt idx="206">
                  <c:v>1.12341</c:v>
                </c:pt>
                <c:pt idx="207">
                  <c:v>1.1163700000000001</c:v>
                </c:pt>
                <c:pt idx="208">
                  <c:v>1.12385</c:v>
                </c:pt>
                <c:pt idx="209">
                  <c:v>1.14178</c:v>
                </c:pt>
                <c:pt idx="210">
                  <c:v>1.2780800000000001</c:v>
                </c:pt>
                <c:pt idx="211">
                  <c:v>1.4121600000000001</c:v>
                </c:pt>
                <c:pt idx="212">
                  <c:v>1.35138</c:v>
                </c:pt>
                <c:pt idx="213">
                  <c:v>1.18265</c:v>
                </c:pt>
                <c:pt idx="214">
                  <c:v>1.19058</c:v>
                </c:pt>
                <c:pt idx="215">
                  <c:v>1.2018</c:v>
                </c:pt>
                <c:pt idx="216">
                  <c:v>1.2167699999999999</c:v>
                </c:pt>
                <c:pt idx="217">
                  <c:v>1.22498</c:v>
                </c:pt>
                <c:pt idx="218">
                  <c:v>1.24003</c:v>
                </c:pt>
                <c:pt idx="219">
                  <c:v>1.2531000000000001</c:v>
                </c:pt>
                <c:pt idx="220">
                  <c:v>1.26911</c:v>
                </c:pt>
                <c:pt idx="221">
                  <c:v>1.28573</c:v>
                </c:pt>
                <c:pt idx="222">
                  <c:v>1.29606</c:v>
                </c:pt>
                <c:pt idx="223">
                  <c:v>1.3229900000000001</c:v>
                </c:pt>
                <c:pt idx="224">
                  <c:v>1.34507</c:v>
                </c:pt>
                <c:pt idx="225">
                  <c:v>1.34901</c:v>
                </c:pt>
                <c:pt idx="226">
                  <c:v>1.3877999999999999</c:v>
                </c:pt>
                <c:pt idx="227">
                  <c:v>1.34918</c:v>
                </c:pt>
                <c:pt idx="228">
                  <c:v>1.3751899999999999</c:v>
                </c:pt>
                <c:pt idx="229">
                  <c:v>1.38625</c:v>
                </c:pt>
                <c:pt idx="230">
                  <c:v>1.41804</c:v>
                </c:pt>
                <c:pt idx="231">
                  <c:v>1.4478599999999999</c:v>
                </c:pt>
                <c:pt idx="232">
                  <c:v>1.47472</c:v>
                </c:pt>
                <c:pt idx="233">
                  <c:v>1.46749</c:v>
                </c:pt>
                <c:pt idx="234">
                  <c:v>1.4990699999999999</c:v>
                </c:pt>
                <c:pt idx="235">
                  <c:v>1.5273300000000001</c:v>
                </c:pt>
                <c:pt idx="236">
                  <c:v>1.58792</c:v>
                </c:pt>
                <c:pt idx="237">
                  <c:v>1.60354</c:v>
                </c:pt>
                <c:pt idx="238">
                  <c:v>1.6959299999999999</c:v>
                </c:pt>
                <c:pt idx="239">
                  <c:v>1.6148499999999999</c:v>
                </c:pt>
                <c:pt idx="240">
                  <c:v>1.6343000000000001</c:v>
                </c:pt>
                <c:pt idx="241">
                  <c:v>1.6225799999999999</c:v>
                </c:pt>
                <c:pt idx="242">
                  <c:v>1.6044499999999999</c:v>
                </c:pt>
                <c:pt idx="243">
                  <c:v>1.6318699999999999</c:v>
                </c:pt>
                <c:pt idx="244">
                  <c:v>1.6536999999999999</c:v>
                </c:pt>
                <c:pt idx="245">
                  <c:v>1.7515799999999999</c:v>
                </c:pt>
                <c:pt idx="246">
                  <c:v>1.7963499999999999</c:v>
                </c:pt>
                <c:pt idx="247">
                  <c:v>1.79772</c:v>
                </c:pt>
                <c:pt idx="248">
                  <c:v>1.8096699999999999</c:v>
                </c:pt>
                <c:pt idx="249">
                  <c:v>1.86385</c:v>
                </c:pt>
                <c:pt idx="250">
                  <c:v>1.8808100000000001</c:v>
                </c:pt>
                <c:pt idx="251">
                  <c:v>1.9155599999999999</c:v>
                </c:pt>
                <c:pt idx="252">
                  <c:v>1.93544</c:v>
                </c:pt>
                <c:pt idx="253">
                  <c:v>1.9701599999999999</c:v>
                </c:pt>
                <c:pt idx="254">
                  <c:v>2.0355599999999998</c:v>
                </c:pt>
                <c:pt idx="255">
                  <c:v>2.0691799999999998</c:v>
                </c:pt>
                <c:pt idx="256">
                  <c:v>2.1004299999999998</c:v>
                </c:pt>
                <c:pt idx="257">
                  <c:v>2.1860499999999998</c:v>
                </c:pt>
                <c:pt idx="258">
                  <c:v>2.2526799999999998</c:v>
                </c:pt>
                <c:pt idx="259">
                  <c:v>2.3349700000000002</c:v>
                </c:pt>
                <c:pt idx="260">
                  <c:v>2.38531</c:v>
                </c:pt>
                <c:pt idx="261">
                  <c:v>2.4638300000000002</c:v>
                </c:pt>
                <c:pt idx="262">
                  <c:v>2.5786199999999999</c:v>
                </c:pt>
                <c:pt idx="263">
                  <c:v>2.74254</c:v>
                </c:pt>
                <c:pt idx="264">
                  <c:v>2.8721700000000001</c:v>
                </c:pt>
                <c:pt idx="265">
                  <c:v>2.9945400000000002</c:v>
                </c:pt>
                <c:pt idx="266">
                  <c:v>3.16004</c:v>
                </c:pt>
                <c:pt idx="267">
                  <c:v>3.3619300000000001</c:v>
                </c:pt>
                <c:pt idx="268">
                  <c:v>3.46827</c:v>
                </c:pt>
                <c:pt idx="269">
                  <c:v>3.5251299999999999</c:v>
                </c:pt>
                <c:pt idx="270">
                  <c:v>3.47458</c:v>
                </c:pt>
                <c:pt idx="271">
                  <c:v>3.1733199999999999</c:v>
                </c:pt>
                <c:pt idx="272">
                  <c:v>3.0871599999999999</c:v>
                </c:pt>
                <c:pt idx="273">
                  <c:v>2.7982499999999999</c:v>
                </c:pt>
                <c:pt idx="274">
                  <c:v>2.3386100000000001</c:v>
                </c:pt>
                <c:pt idx="275">
                  <c:v>1.7532799999999999</c:v>
                </c:pt>
                <c:pt idx="276">
                  <c:v>1.5364599999999999</c:v>
                </c:pt>
                <c:pt idx="277">
                  <c:v>1.0188900000000001</c:v>
                </c:pt>
                <c:pt idx="278">
                  <c:v>0.67585700000000004</c:v>
                </c:pt>
                <c:pt idx="279">
                  <c:v>0.56401199999999996</c:v>
                </c:pt>
                <c:pt idx="280">
                  <c:v>0.26741999999999999</c:v>
                </c:pt>
                <c:pt idx="281">
                  <c:v>0.19847999999999999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4D-487E-B4C1-1F452760BF78}"/>
            </c:ext>
          </c:extLst>
        </c:ser>
        <c:ser>
          <c:idx val="2"/>
          <c:order val="2"/>
          <c:tx>
            <c:strRef>
              <c:f>BiologicalDose2!$C$1</c:f>
              <c:strCache>
                <c:ptCount val="1"/>
                <c:pt idx="0">
                  <c:v>30000</c:v>
                </c:pt>
              </c:strCache>
            </c:strRef>
          </c:tx>
          <c:spPr>
            <a:ln w="28575" cap="rnd">
              <a:solidFill>
                <a:schemeClr val="accent1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BiologicalDose2!$C$2:$C$401</c:f>
              <c:numCache>
                <c:formatCode>General</c:formatCode>
                <c:ptCount val="400"/>
                <c:pt idx="0">
                  <c:v>0.97118499999999996</c:v>
                </c:pt>
                <c:pt idx="1">
                  <c:v>0.92258300000000004</c:v>
                </c:pt>
                <c:pt idx="2">
                  <c:v>0.951627</c:v>
                </c:pt>
                <c:pt idx="3">
                  <c:v>0.94182100000000002</c:v>
                </c:pt>
                <c:pt idx="4">
                  <c:v>0.90743300000000005</c:v>
                </c:pt>
                <c:pt idx="5">
                  <c:v>0.90971000000000002</c:v>
                </c:pt>
                <c:pt idx="6">
                  <c:v>0.93311200000000005</c:v>
                </c:pt>
                <c:pt idx="7">
                  <c:v>0.88861500000000004</c:v>
                </c:pt>
                <c:pt idx="8">
                  <c:v>0.88616600000000001</c:v>
                </c:pt>
                <c:pt idx="9">
                  <c:v>0.90103599999999995</c:v>
                </c:pt>
                <c:pt idx="10">
                  <c:v>0.90581</c:v>
                </c:pt>
                <c:pt idx="11">
                  <c:v>0.91093999999999997</c:v>
                </c:pt>
                <c:pt idx="12">
                  <c:v>0.91990000000000005</c:v>
                </c:pt>
                <c:pt idx="13">
                  <c:v>0.92319099999999998</c:v>
                </c:pt>
                <c:pt idx="14">
                  <c:v>0.94821800000000001</c:v>
                </c:pt>
                <c:pt idx="15">
                  <c:v>0.91140399999999999</c:v>
                </c:pt>
                <c:pt idx="16">
                  <c:v>0.91256099999999996</c:v>
                </c:pt>
                <c:pt idx="17">
                  <c:v>0.90554299999999999</c:v>
                </c:pt>
                <c:pt idx="18">
                  <c:v>0.91186999999999996</c:v>
                </c:pt>
                <c:pt idx="19">
                  <c:v>0.99271500000000001</c:v>
                </c:pt>
                <c:pt idx="20">
                  <c:v>0.91917099999999996</c:v>
                </c:pt>
                <c:pt idx="21">
                  <c:v>0.92276100000000005</c:v>
                </c:pt>
                <c:pt idx="22">
                  <c:v>0.92819600000000002</c:v>
                </c:pt>
                <c:pt idx="23">
                  <c:v>0.93655600000000006</c:v>
                </c:pt>
                <c:pt idx="24">
                  <c:v>0.94618599999999997</c:v>
                </c:pt>
                <c:pt idx="25">
                  <c:v>0.96118400000000004</c:v>
                </c:pt>
                <c:pt idx="26">
                  <c:v>0.987487</c:v>
                </c:pt>
                <c:pt idx="27">
                  <c:v>1.00343</c:v>
                </c:pt>
                <c:pt idx="28">
                  <c:v>1.1540699999999999</c:v>
                </c:pt>
                <c:pt idx="29">
                  <c:v>1.6032200000000001</c:v>
                </c:pt>
                <c:pt idx="30">
                  <c:v>0.96347799999999995</c:v>
                </c:pt>
                <c:pt idx="31">
                  <c:v>0.96323800000000004</c:v>
                </c:pt>
                <c:pt idx="32">
                  <c:v>0.98011499999999996</c:v>
                </c:pt>
                <c:pt idx="33">
                  <c:v>0.97984300000000002</c:v>
                </c:pt>
                <c:pt idx="34">
                  <c:v>1.00176</c:v>
                </c:pt>
                <c:pt idx="35">
                  <c:v>1.02939</c:v>
                </c:pt>
                <c:pt idx="36">
                  <c:v>0.95401199999999997</c:v>
                </c:pt>
                <c:pt idx="37">
                  <c:v>0.98436000000000001</c:v>
                </c:pt>
                <c:pt idx="38">
                  <c:v>0.97460100000000005</c:v>
                </c:pt>
                <c:pt idx="39">
                  <c:v>0.98086099999999998</c:v>
                </c:pt>
                <c:pt idx="40">
                  <c:v>0.99973699999999999</c:v>
                </c:pt>
                <c:pt idx="41">
                  <c:v>1.02474</c:v>
                </c:pt>
                <c:pt idx="42">
                  <c:v>1.04091</c:v>
                </c:pt>
                <c:pt idx="43">
                  <c:v>0.99839800000000001</c:v>
                </c:pt>
                <c:pt idx="44">
                  <c:v>1.0162100000000001</c:v>
                </c:pt>
                <c:pt idx="45">
                  <c:v>1.0341</c:v>
                </c:pt>
                <c:pt idx="46">
                  <c:v>1.03241</c:v>
                </c:pt>
                <c:pt idx="47">
                  <c:v>1.06138</c:v>
                </c:pt>
                <c:pt idx="48">
                  <c:v>1.08158</c:v>
                </c:pt>
                <c:pt idx="49">
                  <c:v>1.05968</c:v>
                </c:pt>
                <c:pt idx="50">
                  <c:v>1.0646500000000001</c:v>
                </c:pt>
                <c:pt idx="51">
                  <c:v>1.2497799999999999</c:v>
                </c:pt>
                <c:pt idx="52">
                  <c:v>1.1130500000000001</c:v>
                </c:pt>
                <c:pt idx="53">
                  <c:v>1.169</c:v>
                </c:pt>
                <c:pt idx="54">
                  <c:v>1.1267499999999999</c:v>
                </c:pt>
                <c:pt idx="55">
                  <c:v>1.0097400000000001</c:v>
                </c:pt>
                <c:pt idx="56">
                  <c:v>0.99463699999999999</c:v>
                </c:pt>
                <c:pt idx="57">
                  <c:v>1.0057199999999999</c:v>
                </c:pt>
                <c:pt idx="58">
                  <c:v>1.0264500000000001</c:v>
                </c:pt>
                <c:pt idx="59">
                  <c:v>1.0478400000000001</c:v>
                </c:pt>
                <c:pt idx="60">
                  <c:v>1.0920700000000001</c:v>
                </c:pt>
                <c:pt idx="61">
                  <c:v>1.08274</c:v>
                </c:pt>
                <c:pt idx="62">
                  <c:v>1.06809</c:v>
                </c:pt>
                <c:pt idx="63">
                  <c:v>1.06542</c:v>
                </c:pt>
                <c:pt idx="64">
                  <c:v>1.07982</c:v>
                </c:pt>
                <c:pt idx="65">
                  <c:v>1.09568</c:v>
                </c:pt>
                <c:pt idx="66">
                  <c:v>1.1237900000000001</c:v>
                </c:pt>
                <c:pt idx="67">
                  <c:v>1.04274</c:v>
                </c:pt>
                <c:pt idx="68">
                  <c:v>1.0664</c:v>
                </c:pt>
                <c:pt idx="69">
                  <c:v>1.0579400000000001</c:v>
                </c:pt>
                <c:pt idx="70">
                  <c:v>1.0507500000000001</c:v>
                </c:pt>
                <c:pt idx="71">
                  <c:v>1.03121</c:v>
                </c:pt>
                <c:pt idx="72">
                  <c:v>0.99389400000000006</c:v>
                </c:pt>
                <c:pt idx="73">
                  <c:v>1.0185</c:v>
                </c:pt>
                <c:pt idx="74">
                  <c:v>1.0122100000000001</c:v>
                </c:pt>
                <c:pt idx="75">
                  <c:v>1.0094399999999999</c:v>
                </c:pt>
                <c:pt idx="76">
                  <c:v>1.03531</c:v>
                </c:pt>
                <c:pt idx="77">
                  <c:v>1.02857</c:v>
                </c:pt>
                <c:pt idx="78">
                  <c:v>1.0327</c:v>
                </c:pt>
                <c:pt idx="79">
                  <c:v>1.06579</c:v>
                </c:pt>
                <c:pt idx="80">
                  <c:v>1.1005499999999999</c:v>
                </c:pt>
                <c:pt idx="81">
                  <c:v>1.0714600000000001</c:v>
                </c:pt>
                <c:pt idx="82">
                  <c:v>1.0739399999999999</c:v>
                </c:pt>
                <c:pt idx="83">
                  <c:v>1.08887</c:v>
                </c:pt>
                <c:pt idx="84">
                  <c:v>1.09633</c:v>
                </c:pt>
                <c:pt idx="85">
                  <c:v>1.0524800000000001</c:v>
                </c:pt>
                <c:pt idx="86">
                  <c:v>1.07474</c:v>
                </c:pt>
                <c:pt idx="87">
                  <c:v>1.1087199999999999</c:v>
                </c:pt>
                <c:pt idx="88">
                  <c:v>1.2158800000000001</c:v>
                </c:pt>
                <c:pt idx="89">
                  <c:v>1.05796</c:v>
                </c:pt>
                <c:pt idx="90">
                  <c:v>1.05603</c:v>
                </c:pt>
                <c:pt idx="91">
                  <c:v>1.05905</c:v>
                </c:pt>
                <c:pt idx="92">
                  <c:v>1.0325</c:v>
                </c:pt>
                <c:pt idx="93">
                  <c:v>1.0525100000000001</c:v>
                </c:pt>
                <c:pt idx="94">
                  <c:v>1.04511</c:v>
                </c:pt>
                <c:pt idx="95">
                  <c:v>1.05027</c:v>
                </c:pt>
                <c:pt idx="96">
                  <c:v>1.06959</c:v>
                </c:pt>
                <c:pt idx="97">
                  <c:v>1.07504</c:v>
                </c:pt>
                <c:pt idx="98">
                  <c:v>1.0879300000000001</c:v>
                </c:pt>
                <c:pt idx="99">
                  <c:v>1.06979</c:v>
                </c:pt>
                <c:pt idx="100">
                  <c:v>1.1094999999999999</c:v>
                </c:pt>
                <c:pt idx="101">
                  <c:v>1.1051599999999999</c:v>
                </c:pt>
                <c:pt idx="102">
                  <c:v>1.1266400000000001</c:v>
                </c:pt>
                <c:pt idx="103">
                  <c:v>1.14283</c:v>
                </c:pt>
                <c:pt idx="104">
                  <c:v>1.1342399999999999</c:v>
                </c:pt>
                <c:pt idx="105">
                  <c:v>1.1335299999999999</c:v>
                </c:pt>
                <c:pt idx="106">
                  <c:v>1.1014600000000001</c:v>
                </c:pt>
                <c:pt idx="107">
                  <c:v>1.1174500000000001</c:v>
                </c:pt>
                <c:pt idx="108">
                  <c:v>1.1124799999999999</c:v>
                </c:pt>
                <c:pt idx="109">
                  <c:v>1.0886</c:v>
                </c:pt>
                <c:pt idx="110">
                  <c:v>1.0874600000000001</c:v>
                </c:pt>
                <c:pt idx="111">
                  <c:v>1.0972500000000001</c:v>
                </c:pt>
                <c:pt idx="112">
                  <c:v>1.0856300000000001</c:v>
                </c:pt>
                <c:pt idx="113">
                  <c:v>1.1039099999999999</c:v>
                </c:pt>
                <c:pt idx="114">
                  <c:v>1.12279</c:v>
                </c:pt>
                <c:pt idx="115">
                  <c:v>1.1308800000000001</c:v>
                </c:pt>
                <c:pt idx="116">
                  <c:v>1.1292</c:v>
                </c:pt>
                <c:pt idx="117">
                  <c:v>1.15038</c:v>
                </c:pt>
                <c:pt idx="118">
                  <c:v>1.1813199999999999</c:v>
                </c:pt>
                <c:pt idx="119">
                  <c:v>1.1730700000000001</c:v>
                </c:pt>
                <c:pt idx="120">
                  <c:v>1.2055800000000001</c:v>
                </c:pt>
                <c:pt idx="121">
                  <c:v>1.1883900000000001</c:v>
                </c:pt>
                <c:pt idx="122">
                  <c:v>1.18825</c:v>
                </c:pt>
                <c:pt idx="123">
                  <c:v>1.17988</c:v>
                </c:pt>
                <c:pt idx="124">
                  <c:v>1.22217</c:v>
                </c:pt>
                <c:pt idx="125">
                  <c:v>1.2017899999999999</c:v>
                </c:pt>
                <c:pt idx="126">
                  <c:v>1.1877500000000001</c:v>
                </c:pt>
                <c:pt idx="127">
                  <c:v>1.1603300000000001</c:v>
                </c:pt>
                <c:pt idx="128">
                  <c:v>1.15998</c:v>
                </c:pt>
                <c:pt idx="129">
                  <c:v>1.18594</c:v>
                </c:pt>
                <c:pt idx="130">
                  <c:v>1.1680900000000001</c:v>
                </c:pt>
                <c:pt idx="131">
                  <c:v>1.19232</c:v>
                </c:pt>
                <c:pt idx="132">
                  <c:v>1.17093</c:v>
                </c:pt>
                <c:pt idx="133">
                  <c:v>1.1736</c:v>
                </c:pt>
                <c:pt idx="134">
                  <c:v>1.1894899999999999</c:v>
                </c:pt>
                <c:pt idx="135">
                  <c:v>1.1720600000000001</c:v>
                </c:pt>
                <c:pt idx="136">
                  <c:v>1.16801</c:v>
                </c:pt>
                <c:pt idx="137">
                  <c:v>1.45452</c:v>
                </c:pt>
                <c:pt idx="138">
                  <c:v>1.3251500000000001</c:v>
                </c:pt>
                <c:pt idx="139">
                  <c:v>1.1908399999999999</c:v>
                </c:pt>
                <c:pt idx="140">
                  <c:v>1.1878</c:v>
                </c:pt>
                <c:pt idx="141">
                  <c:v>1.21563</c:v>
                </c:pt>
                <c:pt idx="142">
                  <c:v>1.2285600000000001</c:v>
                </c:pt>
                <c:pt idx="143">
                  <c:v>1.33053</c:v>
                </c:pt>
                <c:pt idx="144">
                  <c:v>1.2249699999999999</c:v>
                </c:pt>
                <c:pt idx="145">
                  <c:v>1.1832</c:v>
                </c:pt>
                <c:pt idx="146">
                  <c:v>1.2026600000000001</c:v>
                </c:pt>
                <c:pt idx="147">
                  <c:v>1.2207699999999999</c:v>
                </c:pt>
                <c:pt idx="148">
                  <c:v>1.2069399999999999</c:v>
                </c:pt>
                <c:pt idx="149">
                  <c:v>1.2041500000000001</c:v>
                </c:pt>
                <c:pt idx="150">
                  <c:v>1.21916</c:v>
                </c:pt>
                <c:pt idx="151">
                  <c:v>1.21801</c:v>
                </c:pt>
                <c:pt idx="152">
                  <c:v>1.2285999999999999</c:v>
                </c:pt>
                <c:pt idx="153">
                  <c:v>1.21966</c:v>
                </c:pt>
                <c:pt idx="154">
                  <c:v>1.2468600000000001</c:v>
                </c:pt>
                <c:pt idx="155">
                  <c:v>1.25116</c:v>
                </c:pt>
                <c:pt idx="156">
                  <c:v>1.25586</c:v>
                </c:pt>
                <c:pt idx="157">
                  <c:v>1.2673300000000001</c:v>
                </c:pt>
                <c:pt idx="158">
                  <c:v>1.3052600000000001</c:v>
                </c:pt>
                <c:pt idx="159">
                  <c:v>1.25614</c:v>
                </c:pt>
                <c:pt idx="160">
                  <c:v>1.2674300000000001</c:v>
                </c:pt>
                <c:pt idx="161">
                  <c:v>1.2901400000000001</c:v>
                </c:pt>
                <c:pt idx="162">
                  <c:v>1.3084100000000001</c:v>
                </c:pt>
                <c:pt idx="163">
                  <c:v>1.3208800000000001</c:v>
                </c:pt>
                <c:pt idx="164">
                  <c:v>1.34063</c:v>
                </c:pt>
                <c:pt idx="165">
                  <c:v>1.41414</c:v>
                </c:pt>
                <c:pt idx="166">
                  <c:v>1.4128400000000001</c:v>
                </c:pt>
                <c:pt idx="167">
                  <c:v>1.32639</c:v>
                </c:pt>
                <c:pt idx="168">
                  <c:v>1.34589</c:v>
                </c:pt>
                <c:pt idx="169">
                  <c:v>1.3741399999999999</c:v>
                </c:pt>
                <c:pt idx="170">
                  <c:v>1.3790899999999999</c:v>
                </c:pt>
                <c:pt idx="171">
                  <c:v>1.36551</c:v>
                </c:pt>
                <c:pt idx="172">
                  <c:v>1.41919</c:v>
                </c:pt>
                <c:pt idx="173">
                  <c:v>1.4089799999999999</c:v>
                </c:pt>
                <c:pt idx="174">
                  <c:v>1.41038</c:v>
                </c:pt>
                <c:pt idx="175">
                  <c:v>1.44428</c:v>
                </c:pt>
                <c:pt idx="176">
                  <c:v>1.4049100000000001</c:v>
                </c:pt>
                <c:pt idx="177">
                  <c:v>1.38479</c:v>
                </c:pt>
                <c:pt idx="178">
                  <c:v>1.3966099999999999</c:v>
                </c:pt>
                <c:pt idx="179">
                  <c:v>1.6195999999999999</c:v>
                </c:pt>
                <c:pt idx="180">
                  <c:v>1.41048</c:v>
                </c:pt>
                <c:pt idx="181">
                  <c:v>1.40551</c:v>
                </c:pt>
                <c:pt idx="182">
                  <c:v>1.4266000000000001</c:v>
                </c:pt>
                <c:pt idx="183">
                  <c:v>1.4509000000000001</c:v>
                </c:pt>
                <c:pt idx="184">
                  <c:v>1.45526</c:v>
                </c:pt>
                <c:pt idx="185">
                  <c:v>1.4504900000000001</c:v>
                </c:pt>
                <c:pt idx="186">
                  <c:v>1.4726999999999999</c:v>
                </c:pt>
                <c:pt idx="187">
                  <c:v>1.4905900000000001</c:v>
                </c:pt>
                <c:pt idx="188">
                  <c:v>1.47211</c:v>
                </c:pt>
                <c:pt idx="189">
                  <c:v>1.4473499999999999</c:v>
                </c:pt>
                <c:pt idx="190">
                  <c:v>1.4543299999999999</c:v>
                </c:pt>
                <c:pt idx="191">
                  <c:v>1.5152699999999999</c:v>
                </c:pt>
                <c:pt idx="192">
                  <c:v>1.4672700000000001</c:v>
                </c:pt>
                <c:pt idx="193">
                  <c:v>1.47139</c:v>
                </c:pt>
                <c:pt idx="194">
                  <c:v>1.4854400000000001</c:v>
                </c:pt>
                <c:pt idx="195">
                  <c:v>1.5092000000000001</c:v>
                </c:pt>
                <c:pt idx="196">
                  <c:v>1.5184899999999999</c:v>
                </c:pt>
                <c:pt idx="197">
                  <c:v>1.5379799999999999</c:v>
                </c:pt>
                <c:pt idx="198">
                  <c:v>1.61469</c:v>
                </c:pt>
                <c:pt idx="199">
                  <c:v>1.57176</c:v>
                </c:pt>
                <c:pt idx="200">
                  <c:v>1.5542</c:v>
                </c:pt>
                <c:pt idx="201">
                  <c:v>1.58057</c:v>
                </c:pt>
                <c:pt idx="202">
                  <c:v>1.58097</c:v>
                </c:pt>
                <c:pt idx="203">
                  <c:v>1.58514</c:v>
                </c:pt>
                <c:pt idx="204">
                  <c:v>1.5681700000000001</c:v>
                </c:pt>
                <c:pt idx="205">
                  <c:v>1.57009</c:v>
                </c:pt>
                <c:pt idx="206">
                  <c:v>1.5782499999999999</c:v>
                </c:pt>
                <c:pt idx="207">
                  <c:v>1.5781400000000001</c:v>
                </c:pt>
                <c:pt idx="208">
                  <c:v>1.59155</c:v>
                </c:pt>
                <c:pt idx="209">
                  <c:v>1.6074999999999999</c:v>
                </c:pt>
                <c:pt idx="210">
                  <c:v>1.72139</c:v>
                </c:pt>
                <c:pt idx="211">
                  <c:v>1.8458000000000001</c:v>
                </c:pt>
                <c:pt idx="212">
                  <c:v>1.8024899999999999</c:v>
                </c:pt>
                <c:pt idx="213">
                  <c:v>1.66659</c:v>
                </c:pt>
                <c:pt idx="214">
                  <c:v>1.67387</c:v>
                </c:pt>
                <c:pt idx="215">
                  <c:v>1.6866300000000001</c:v>
                </c:pt>
                <c:pt idx="216">
                  <c:v>1.7072099999999999</c:v>
                </c:pt>
                <c:pt idx="217">
                  <c:v>1.71811</c:v>
                </c:pt>
                <c:pt idx="218">
                  <c:v>1.7403999999999999</c:v>
                </c:pt>
                <c:pt idx="219">
                  <c:v>1.76136</c:v>
                </c:pt>
                <c:pt idx="220">
                  <c:v>1.78094</c:v>
                </c:pt>
                <c:pt idx="221">
                  <c:v>1.8000799999999999</c:v>
                </c:pt>
                <c:pt idx="222">
                  <c:v>1.8116300000000001</c:v>
                </c:pt>
                <c:pt idx="223">
                  <c:v>1.8492900000000001</c:v>
                </c:pt>
                <c:pt idx="224">
                  <c:v>1.87843</c:v>
                </c:pt>
                <c:pt idx="225">
                  <c:v>1.87883</c:v>
                </c:pt>
                <c:pt idx="226">
                  <c:v>1.9215</c:v>
                </c:pt>
                <c:pt idx="227">
                  <c:v>1.9056</c:v>
                </c:pt>
                <c:pt idx="228">
                  <c:v>1.9418599999999999</c:v>
                </c:pt>
                <c:pt idx="229">
                  <c:v>1.9761</c:v>
                </c:pt>
                <c:pt idx="230">
                  <c:v>1.9840500000000001</c:v>
                </c:pt>
                <c:pt idx="231">
                  <c:v>2.0021200000000001</c:v>
                </c:pt>
                <c:pt idx="232">
                  <c:v>2.04122</c:v>
                </c:pt>
                <c:pt idx="233">
                  <c:v>2.0480200000000002</c:v>
                </c:pt>
                <c:pt idx="234">
                  <c:v>2.08988</c:v>
                </c:pt>
                <c:pt idx="235">
                  <c:v>2.11111</c:v>
                </c:pt>
                <c:pt idx="236">
                  <c:v>2.1736599999999999</c:v>
                </c:pt>
                <c:pt idx="237">
                  <c:v>2.2145800000000002</c:v>
                </c:pt>
                <c:pt idx="238">
                  <c:v>2.2950499999999998</c:v>
                </c:pt>
                <c:pt idx="239">
                  <c:v>2.2214</c:v>
                </c:pt>
                <c:pt idx="240">
                  <c:v>2.2427000000000001</c:v>
                </c:pt>
                <c:pt idx="241">
                  <c:v>2.2369699999999999</c:v>
                </c:pt>
                <c:pt idx="242">
                  <c:v>2.2315100000000001</c:v>
                </c:pt>
                <c:pt idx="243">
                  <c:v>2.2347199999999998</c:v>
                </c:pt>
                <c:pt idx="244">
                  <c:v>2.2720899999999999</c:v>
                </c:pt>
                <c:pt idx="245">
                  <c:v>2.35947</c:v>
                </c:pt>
                <c:pt idx="246">
                  <c:v>2.4184700000000001</c:v>
                </c:pt>
                <c:pt idx="247">
                  <c:v>2.43757</c:v>
                </c:pt>
                <c:pt idx="248">
                  <c:v>2.4697300000000002</c:v>
                </c:pt>
                <c:pt idx="249">
                  <c:v>2.53911</c:v>
                </c:pt>
                <c:pt idx="250">
                  <c:v>2.57728</c:v>
                </c:pt>
                <c:pt idx="251">
                  <c:v>2.5964700000000001</c:v>
                </c:pt>
                <c:pt idx="252">
                  <c:v>2.6394899999999999</c:v>
                </c:pt>
                <c:pt idx="253">
                  <c:v>2.70797</c:v>
                </c:pt>
                <c:pt idx="254">
                  <c:v>2.7413400000000001</c:v>
                </c:pt>
                <c:pt idx="255">
                  <c:v>2.8044099999999998</c:v>
                </c:pt>
                <c:pt idx="256">
                  <c:v>2.8329900000000001</c:v>
                </c:pt>
                <c:pt idx="257">
                  <c:v>2.9248400000000001</c:v>
                </c:pt>
                <c:pt idx="258">
                  <c:v>3.0168499999999998</c:v>
                </c:pt>
                <c:pt idx="259">
                  <c:v>3.1373099999999998</c:v>
                </c:pt>
                <c:pt idx="260">
                  <c:v>3.2005599999999998</c:v>
                </c:pt>
                <c:pt idx="261">
                  <c:v>3.3150599999999999</c:v>
                </c:pt>
                <c:pt idx="262">
                  <c:v>3.4707699999999999</c:v>
                </c:pt>
                <c:pt idx="263">
                  <c:v>3.6663000000000001</c:v>
                </c:pt>
                <c:pt idx="264">
                  <c:v>3.8606199999999999</c:v>
                </c:pt>
                <c:pt idx="265">
                  <c:v>3.9826299999999999</c:v>
                </c:pt>
                <c:pt idx="266">
                  <c:v>4.1967699999999999</c:v>
                </c:pt>
                <c:pt idx="267">
                  <c:v>4.4444999999999997</c:v>
                </c:pt>
                <c:pt idx="268">
                  <c:v>4.5802800000000001</c:v>
                </c:pt>
                <c:pt idx="269">
                  <c:v>4.5669500000000003</c:v>
                </c:pt>
                <c:pt idx="270">
                  <c:v>4.5322500000000003</c:v>
                </c:pt>
                <c:pt idx="271">
                  <c:v>4.33697</c:v>
                </c:pt>
                <c:pt idx="272">
                  <c:v>4.0787399999999998</c:v>
                </c:pt>
                <c:pt idx="273">
                  <c:v>3.7112599999999998</c:v>
                </c:pt>
                <c:pt idx="274">
                  <c:v>3.1164800000000001</c:v>
                </c:pt>
                <c:pt idx="275">
                  <c:v>2.2260800000000001</c:v>
                </c:pt>
                <c:pt idx="276">
                  <c:v>2.0409099999999998</c:v>
                </c:pt>
                <c:pt idx="277">
                  <c:v>1.4431700000000001</c:v>
                </c:pt>
                <c:pt idx="278">
                  <c:v>0.89539599999999997</c:v>
                </c:pt>
                <c:pt idx="279">
                  <c:v>0.69142999999999999</c:v>
                </c:pt>
                <c:pt idx="280">
                  <c:v>0.42305900000000002</c:v>
                </c:pt>
                <c:pt idx="281">
                  <c:v>0.38158700000000001</c:v>
                </c:pt>
                <c:pt idx="282">
                  <c:v>0.10396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94D-487E-B4C1-1F452760BF78}"/>
            </c:ext>
          </c:extLst>
        </c:ser>
        <c:ser>
          <c:idx val="3"/>
          <c:order val="3"/>
          <c:tx>
            <c:strRef>
              <c:f>BiologicalDose2!$D$1</c:f>
              <c:strCache>
                <c:ptCount val="1"/>
                <c:pt idx="0">
                  <c:v>40000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BiologicalDose2!$D$2:$D$401</c:f>
              <c:numCache>
                <c:formatCode>General</c:formatCode>
                <c:ptCount val="400"/>
                <c:pt idx="0">
                  <c:v>1.16943</c:v>
                </c:pt>
                <c:pt idx="1">
                  <c:v>1.1297200000000001</c:v>
                </c:pt>
                <c:pt idx="2">
                  <c:v>1.1565300000000001</c:v>
                </c:pt>
                <c:pt idx="3">
                  <c:v>1.15215</c:v>
                </c:pt>
                <c:pt idx="4">
                  <c:v>1.1156200000000001</c:v>
                </c:pt>
                <c:pt idx="5">
                  <c:v>1.1322099999999999</c:v>
                </c:pt>
                <c:pt idx="6">
                  <c:v>1.1945699999999999</c:v>
                </c:pt>
                <c:pt idx="7">
                  <c:v>1.1330499999999999</c:v>
                </c:pt>
                <c:pt idx="8">
                  <c:v>1.12713</c:v>
                </c:pt>
                <c:pt idx="9">
                  <c:v>1.13859</c:v>
                </c:pt>
                <c:pt idx="10">
                  <c:v>1.1343700000000001</c:v>
                </c:pt>
                <c:pt idx="11">
                  <c:v>1.1376999999999999</c:v>
                </c:pt>
                <c:pt idx="12">
                  <c:v>1.14222</c:v>
                </c:pt>
                <c:pt idx="13">
                  <c:v>1.1485399999999999</c:v>
                </c:pt>
                <c:pt idx="14">
                  <c:v>1.16845</c:v>
                </c:pt>
                <c:pt idx="15">
                  <c:v>1.1392500000000001</c:v>
                </c:pt>
                <c:pt idx="16">
                  <c:v>1.1478999999999999</c:v>
                </c:pt>
                <c:pt idx="17">
                  <c:v>1.1307799999999999</c:v>
                </c:pt>
                <c:pt idx="18">
                  <c:v>1.15473</c:v>
                </c:pt>
                <c:pt idx="19">
                  <c:v>1.21949</c:v>
                </c:pt>
                <c:pt idx="20">
                  <c:v>1.1517999999999999</c:v>
                </c:pt>
                <c:pt idx="21">
                  <c:v>1.15808</c:v>
                </c:pt>
                <c:pt idx="22">
                  <c:v>1.1678900000000001</c:v>
                </c:pt>
                <c:pt idx="23">
                  <c:v>1.1737299999999999</c:v>
                </c:pt>
                <c:pt idx="24">
                  <c:v>1.18909</c:v>
                </c:pt>
                <c:pt idx="25">
                  <c:v>1.2258100000000001</c:v>
                </c:pt>
                <c:pt idx="26">
                  <c:v>1.2383500000000001</c:v>
                </c:pt>
                <c:pt idx="27">
                  <c:v>1.2655000000000001</c:v>
                </c:pt>
                <c:pt idx="28">
                  <c:v>1.4211400000000001</c:v>
                </c:pt>
                <c:pt idx="29">
                  <c:v>1.7919</c:v>
                </c:pt>
                <c:pt idx="30">
                  <c:v>1.2121900000000001</c:v>
                </c:pt>
                <c:pt idx="31">
                  <c:v>1.2192799999999999</c:v>
                </c:pt>
                <c:pt idx="32">
                  <c:v>1.2714000000000001</c:v>
                </c:pt>
                <c:pt idx="33">
                  <c:v>1.20858</c:v>
                </c:pt>
                <c:pt idx="34">
                  <c:v>1.2266600000000001</c:v>
                </c:pt>
                <c:pt idx="35">
                  <c:v>1.25369</c:v>
                </c:pt>
                <c:pt idx="36">
                  <c:v>1.18899</c:v>
                </c:pt>
                <c:pt idx="37">
                  <c:v>1.2237199999999999</c:v>
                </c:pt>
                <c:pt idx="38">
                  <c:v>1.2112499999999999</c:v>
                </c:pt>
                <c:pt idx="39">
                  <c:v>1.22576</c:v>
                </c:pt>
                <c:pt idx="40">
                  <c:v>1.2404299999999999</c:v>
                </c:pt>
                <c:pt idx="41">
                  <c:v>1.2759</c:v>
                </c:pt>
                <c:pt idx="42">
                  <c:v>1.2987200000000001</c:v>
                </c:pt>
                <c:pt idx="43">
                  <c:v>1.28607</c:v>
                </c:pt>
                <c:pt idx="44">
                  <c:v>1.2623599999999999</c:v>
                </c:pt>
                <c:pt idx="45">
                  <c:v>1.2544299999999999</c:v>
                </c:pt>
                <c:pt idx="46">
                  <c:v>1.2555499999999999</c:v>
                </c:pt>
                <c:pt idx="47">
                  <c:v>1.2774099999999999</c:v>
                </c:pt>
                <c:pt idx="48">
                  <c:v>1.29728</c:v>
                </c:pt>
                <c:pt idx="49">
                  <c:v>1.27769</c:v>
                </c:pt>
                <c:pt idx="50">
                  <c:v>1.29</c:v>
                </c:pt>
                <c:pt idx="51">
                  <c:v>1.46376</c:v>
                </c:pt>
                <c:pt idx="52">
                  <c:v>1.3330500000000001</c:v>
                </c:pt>
                <c:pt idx="53">
                  <c:v>1.37998</c:v>
                </c:pt>
                <c:pt idx="54">
                  <c:v>1.3556699999999999</c:v>
                </c:pt>
                <c:pt idx="55">
                  <c:v>1.2518899999999999</c:v>
                </c:pt>
                <c:pt idx="56">
                  <c:v>1.2394700000000001</c:v>
                </c:pt>
                <c:pt idx="57">
                  <c:v>1.2459100000000001</c:v>
                </c:pt>
                <c:pt idx="58">
                  <c:v>1.26874</c:v>
                </c:pt>
                <c:pt idx="59">
                  <c:v>1.3581399999999999</c:v>
                </c:pt>
                <c:pt idx="60">
                  <c:v>1.34002</c:v>
                </c:pt>
                <c:pt idx="61">
                  <c:v>1.3355999999999999</c:v>
                </c:pt>
                <c:pt idx="62">
                  <c:v>1.3305400000000001</c:v>
                </c:pt>
                <c:pt idx="63">
                  <c:v>1.35371</c:v>
                </c:pt>
                <c:pt idx="64">
                  <c:v>1.3403400000000001</c:v>
                </c:pt>
                <c:pt idx="65">
                  <c:v>1.3579300000000001</c:v>
                </c:pt>
                <c:pt idx="66">
                  <c:v>1.34941</c:v>
                </c:pt>
                <c:pt idx="67">
                  <c:v>1.27902</c:v>
                </c:pt>
                <c:pt idx="68">
                  <c:v>1.29444</c:v>
                </c:pt>
                <c:pt idx="69">
                  <c:v>1.3041100000000001</c:v>
                </c:pt>
                <c:pt idx="70">
                  <c:v>1.2974600000000001</c:v>
                </c:pt>
                <c:pt idx="71">
                  <c:v>1.27749</c:v>
                </c:pt>
                <c:pt idx="72">
                  <c:v>1.2421500000000001</c:v>
                </c:pt>
                <c:pt idx="73">
                  <c:v>1.2749999999999999</c:v>
                </c:pt>
                <c:pt idx="74">
                  <c:v>1.2837799999999999</c:v>
                </c:pt>
                <c:pt idx="75">
                  <c:v>1.24898</c:v>
                </c:pt>
                <c:pt idx="76">
                  <c:v>1.27416</c:v>
                </c:pt>
                <c:pt idx="77">
                  <c:v>1.2746999999999999</c:v>
                </c:pt>
                <c:pt idx="78">
                  <c:v>1.28087</c:v>
                </c:pt>
                <c:pt idx="79">
                  <c:v>1.3111299999999999</c:v>
                </c:pt>
                <c:pt idx="80">
                  <c:v>1.35016</c:v>
                </c:pt>
                <c:pt idx="81">
                  <c:v>1.32412</c:v>
                </c:pt>
                <c:pt idx="82">
                  <c:v>1.34572</c:v>
                </c:pt>
                <c:pt idx="83">
                  <c:v>1.3221000000000001</c:v>
                </c:pt>
                <c:pt idx="84">
                  <c:v>1.3329500000000001</c:v>
                </c:pt>
                <c:pt idx="85">
                  <c:v>1.2918099999999999</c:v>
                </c:pt>
                <c:pt idx="86">
                  <c:v>1.3166899999999999</c:v>
                </c:pt>
                <c:pt idx="87">
                  <c:v>1.3460799999999999</c:v>
                </c:pt>
                <c:pt idx="88">
                  <c:v>1.4401299999999999</c:v>
                </c:pt>
                <c:pt idx="89">
                  <c:v>1.29599</c:v>
                </c:pt>
                <c:pt idx="90">
                  <c:v>1.2964</c:v>
                </c:pt>
                <c:pt idx="91">
                  <c:v>1.29555</c:v>
                </c:pt>
                <c:pt idx="92">
                  <c:v>1.2801400000000001</c:v>
                </c:pt>
                <c:pt idx="93">
                  <c:v>1.3003</c:v>
                </c:pt>
                <c:pt idx="94">
                  <c:v>1.2911999999999999</c:v>
                </c:pt>
                <c:pt idx="95">
                  <c:v>1.40829</c:v>
                </c:pt>
                <c:pt idx="96">
                  <c:v>1.4952300000000001</c:v>
                </c:pt>
                <c:pt idx="97">
                  <c:v>1.41936</c:v>
                </c:pt>
                <c:pt idx="98">
                  <c:v>1.3313999999999999</c:v>
                </c:pt>
                <c:pt idx="99">
                  <c:v>1.3238300000000001</c:v>
                </c:pt>
                <c:pt idx="100">
                  <c:v>1.3574900000000001</c:v>
                </c:pt>
                <c:pt idx="101">
                  <c:v>1.3515600000000001</c:v>
                </c:pt>
                <c:pt idx="102">
                  <c:v>1.3754</c:v>
                </c:pt>
                <c:pt idx="103">
                  <c:v>1.39337</c:v>
                </c:pt>
                <c:pt idx="104">
                  <c:v>1.3846799999999999</c:v>
                </c:pt>
                <c:pt idx="105">
                  <c:v>1.39524</c:v>
                </c:pt>
                <c:pt idx="106">
                  <c:v>1.36534</c:v>
                </c:pt>
                <c:pt idx="107">
                  <c:v>1.3815299999999999</c:v>
                </c:pt>
                <c:pt idx="108">
                  <c:v>1.38269</c:v>
                </c:pt>
                <c:pt idx="109">
                  <c:v>1.3610500000000001</c:v>
                </c:pt>
                <c:pt idx="110">
                  <c:v>1.3626199999999999</c:v>
                </c:pt>
                <c:pt idx="111">
                  <c:v>1.37673</c:v>
                </c:pt>
                <c:pt idx="112">
                  <c:v>1.3734299999999999</c:v>
                </c:pt>
                <c:pt idx="113">
                  <c:v>1.4131199999999999</c:v>
                </c:pt>
                <c:pt idx="114">
                  <c:v>1.3989799999999999</c:v>
                </c:pt>
                <c:pt idx="115">
                  <c:v>1.41631</c:v>
                </c:pt>
                <c:pt idx="116">
                  <c:v>1.4006099999999999</c:v>
                </c:pt>
                <c:pt idx="117">
                  <c:v>1.43415</c:v>
                </c:pt>
                <c:pt idx="118">
                  <c:v>1.4887300000000001</c:v>
                </c:pt>
                <c:pt idx="119">
                  <c:v>1.4419999999999999</c:v>
                </c:pt>
                <c:pt idx="120">
                  <c:v>1.4690399999999999</c:v>
                </c:pt>
                <c:pt idx="121">
                  <c:v>1.4429000000000001</c:v>
                </c:pt>
                <c:pt idx="122">
                  <c:v>1.4533</c:v>
                </c:pt>
                <c:pt idx="123">
                  <c:v>1.4397800000000001</c:v>
                </c:pt>
                <c:pt idx="124">
                  <c:v>1.4883299999999999</c:v>
                </c:pt>
                <c:pt idx="125">
                  <c:v>1.4694199999999999</c:v>
                </c:pt>
                <c:pt idx="126">
                  <c:v>1.4617</c:v>
                </c:pt>
                <c:pt idx="127">
                  <c:v>1.4493100000000001</c:v>
                </c:pt>
                <c:pt idx="128">
                  <c:v>1.41954</c:v>
                </c:pt>
                <c:pt idx="129">
                  <c:v>1.44706</c:v>
                </c:pt>
                <c:pt idx="130">
                  <c:v>1.4386000000000001</c:v>
                </c:pt>
                <c:pt idx="131">
                  <c:v>1.4595100000000001</c:v>
                </c:pt>
                <c:pt idx="132">
                  <c:v>1.4372199999999999</c:v>
                </c:pt>
                <c:pt idx="133">
                  <c:v>1.4446399999999999</c:v>
                </c:pt>
                <c:pt idx="134">
                  <c:v>1.4584900000000001</c:v>
                </c:pt>
                <c:pt idx="135">
                  <c:v>1.44872</c:v>
                </c:pt>
                <c:pt idx="136">
                  <c:v>1.45305</c:v>
                </c:pt>
                <c:pt idx="137">
                  <c:v>1.71899</c:v>
                </c:pt>
                <c:pt idx="138">
                  <c:v>1.69777</c:v>
                </c:pt>
                <c:pt idx="139">
                  <c:v>1.4600200000000001</c:v>
                </c:pt>
                <c:pt idx="140">
                  <c:v>1.4498</c:v>
                </c:pt>
                <c:pt idx="141">
                  <c:v>1.48708</c:v>
                </c:pt>
                <c:pt idx="142">
                  <c:v>1.4877</c:v>
                </c:pt>
                <c:pt idx="143">
                  <c:v>1.5835900000000001</c:v>
                </c:pt>
                <c:pt idx="144">
                  <c:v>1.4958100000000001</c:v>
                </c:pt>
                <c:pt idx="145">
                  <c:v>1.4559800000000001</c:v>
                </c:pt>
                <c:pt idx="146">
                  <c:v>1.47906</c:v>
                </c:pt>
                <c:pt idx="147">
                  <c:v>1.49421</c:v>
                </c:pt>
                <c:pt idx="148">
                  <c:v>1.47916</c:v>
                </c:pt>
                <c:pt idx="149">
                  <c:v>1.48333</c:v>
                </c:pt>
                <c:pt idx="150">
                  <c:v>1.4971300000000001</c:v>
                </c:pt>
                <c:pt idx="151">
                  <c:v>1.49695</c:v>
                </c:pt>
                <c:pt idx="152">
                  <c:v>1.5073399999999999</c:v>
                </c:pt>
                <c:pt idx="153">
                  <c:v>1.5002899999999999</c:v>
                </c:pt>
                <c:pt idx="154">
                  <c:v>1.5337099999999999</c:v>
                </c:pt>
                <c:pt idx="155">
                  <c:v>1.52982</c:v>
                </c:pt>
                <c:pt idx="156">
                  <c:v>1.54504</c:v>
                </c:pt>
                <c:pt idx="157">
                  <c:v>1.5476399999999999</c:v>
                </c:pt>
                <c:pt idx="158">
                  <c:v>1.5849899999999999</c:v>
                </c:pt>
                <c:pt idx="159">
                  <c:v>1.54497</c:v>
                </c:pt>
                <c:pt idx="160">
                  <c:v>1.5507</c:v>
                </c:pt>
                <c:pt idx="161">
                  <c:v>1.5790200000000001</c:v>
                </c:pt>
                <c:pt idx="162">
                  <c:v>1.61087</c:v>
                </c:pt>
                <c:pt idx="163">
                  <c:v>1.6573800000000001</c:v>
                </c:pt>
                <c:pt idx="164">
                  <c:v>1.65882</c:v>
                </c:pt>
                <c:pt idx="165">
                  <c:v>1.70095</c:v>
                </c:pt>
                <c:pt idx="166">
                  <c:v>1.69835</c:v>
                </c:pt>
                <c:pt idx="167">
                  <c:v>1.6242000000000001</c:v>
                </c:pt>
                <c:pt idx="168">
                  <c:v>1.6482600000000001</c:v>
                </c:pt>
                <c:pt idx="169">
                  <c:v>1.6701600000000001</c:v>
                </c:pt>
                <c:pt idx="170">
                  <c:v>1.67401</c:v>
                </c:pt>
                <c:pt idx="171">
                  <c:v>1.6649</c:v>
                </c:pt>
                <c:pt idx="172">
                  <c:v>1.71377</c:v>
                </c:pt>
                <c:pt idx="173">
                  <c:v>1.7095899999999999</c:v>
                </c:pt>
                <c:pt idx="174">
                  <c:v>1.72939</c:v>
                </c:pt>
                <c:pt idx="175">
                  <c:v>1.7607699999999999</c:v>
                </c:pt>
                <c:pt idx="176">
                  <c:v>1.7314499999999999</c:v>
                </c:pt>
                <c:pt idx="177">
                  <c:v>1.72672</c:v>
                </c:pt>
                <c:pt idx="178">
                  <c:v>1.73393</c:v>
                </c:pt>
                <c:pt idx="179">
                  <c:v>1.9342999999999999</c:v>
                </c:pt>
                <c:pt idx="180">
                  <c:v>1.7663</c:v>
                </c:pt>
                <c:pt idx="181">
                  <c:v>1.76708</c:v>
                </c:pt>
                <c:pt idx="182">
                  <c:v>1.7560100000000001</c:v>
                </c:pt>
                <c:pt idx="183">
                  <c:v>1.7770300000000001</c:v>
                </c:pt>
                <c:pt idx="184">
                  <c:v>1.7783199999999999</c:v>
                </c:pt>
                <c:pt idx="185">
                  <c:v>1.77484</c:v>
                </c:pt>
                <c:pt idx="186">
                  <c:v>1.7944199999999999</c:v>
                </c:pt>
                <c:pt idx="187">
                  <c:v>1.8199000000000001</c:v>
                </c:pt>
                <c:pt idx="188">
                  <c:v>1.8019700000000001</c:v>
                </c:pt>
                <c:pt idx="189">
                  <c:v>1.7810299999999999</c:v>
                </c:pt>
                <c:pt idx="190">
                  <c:v>1.7906200000000001</c:v>
                </c:pt>
                <c:pt idx="191">
                  <c:v>1.8561300000000001</c:v>
                </c:pt>
                <c:pt idx="192">
                  <c:v>1.82385</c:v>
                </c:pt>
                <c:pt idx="193">
                  <c:v>1.84328</c:v>
                </c:pt>
                <c:pt idx="194">
                  <c:v>1.85442</c:v>
                </c:pt>
                <c:pt idx="195">
                  <c:v>1.8733500000000001</c:v>
                </c:pt>
                <c:pt idx="196">
                  <c:v>1.8790500000000001</c:v>
                </c:pt>
                <c:pt idx="197">
                  <c:v>1.90191</c:v>
                </c:pt>
                <c:pt idx="198">
                  <c:v>1.98871</c:v>
                </c:pt>
                <c:pt idx="199">
                  <c:v>1.94855</c:v>
                </c:pt>
                <c:pt idx="200">
                  <c:v>1.909</c:v>
                </c:pt>
                <c:pt idx="201">
                  <c:v>1.93408</c:v>
                </c:pt>
                <c:pt idx="202">
                  <c:v>1.9340200000000001</c:v>
                </c:pt>
                <c:pt idx="203">
                  <c:v>1.9456100000000001</c:v>
                </c:pt>
                <c:pt idx="204">
                  <c:v>1.9427300000000001</c:v>
                </c:pt>
                <c:pt idx="205">
                  <c:v>1.94232</c:v>
                </c:pt>
                <c:pt idx="206">
                  <c:v>1.95902</c:v>
                </c:pt>
                <c:pt idx="207">
                  <c:v>1.97062</c:v>
                </c:pt>
                <c:pt idx="208">
                  <c:v>1.96089</c:v>
                </c:pt>
                <c:pt idx="209">
                  <c:v>1.9858499999999999</c:v>
                </c:pt>
                <c:pt idx="210">
                  <c:v>2.09022</c:v>
                </c:pt>
                <c:pt idx="211">
                  <c:v>2.2072099999999999</c:v>
                </c:pt>
                <c:pt idx="212">
                  <c:v>2.1745199999999998</c:v>
                </c:pt>
                <c:pt idx="213">
                  <c:v>2.0591200000000001</c:v>
                </c:pt>
                <c:pt idx="214">
                  <c:v>2.0702199999999999</c:v>
                </c:pt>
                <c:pt idx="215">
                  <c:v>2.0876800000000002</c:v>
                </c:pt>
                <c:pt idx="216">
                  <c:v>2.1221999999999999</c:v>
                </c:pt>
                <c:pt idx="217">
                  <c:v>2.1106799999999999</c:v>
                </c:pt>
                <c:pt idx="218">
                  <c:v>2.1487599999999998</c:v>
                </c:pt>
                <c:pt idx="219">
                  <c:v>2.1860599999999999</c:v>
                </c:pt>
                <c:pt idx="220">
                  <c:v>2.2256</c:v>
                </c:pt>
                <c:pt idx="221">
                  <c:v>2.2292900000000002</c:v>
                </c:pt>
                <c:pt idx="222">
                  <c:v>2.2340900000000001</c:v>
                </c:pt>
                <c:pt idx="223">
                  <c:v>2.2593700000000001</c:v>
                </c:pt>
                <c:pt idx="224">
                  <c:v>2.2949899999999999</c:v>
                </c:pt>
                <c:pt idx="225">
                  <c:v>2.30715</c:v>
                </c:pt>
                <c:pt idx="226">
                  <c:v>2.34626</c:v>
                </c:pt>
                <c:pt idx="227">
                  <c:v>2.31677</c:v>
                </c:pt>
                <c:pt idx="228">
                  <c:v>2.3905400000000001</c:v>
                </c:pt>
                <c:pt idx="229">
                  <c:v>2.4134500000000001</c:v>
                </c:pt>
                <c:pt idx="230">
                  <c:v>2.42754</c:v>
                </c:pt>
                <c:pt idx="231">
                  <c:v>2.4320400000000002</c:v>
                </c:pt>
                <c:pt idx="232">
                  <c:v>2.47743</c:v>
                </c:pt>
                <c:pt idx="233">
                  <c:v>2.5032199999999998</c:v>
                </c:pt>
                <c:pt idx="234">
                  <c:v>2.55823</c:v>
                </c:pt>
                <c:pt idx="235">
                  <c:v>2.57037</c:v>
                </c:pt>
                <c:pt idx="236">
                  <c:v>2.64133</c:v>
                </c:pt>
                <c:pt idx="237">
                  <c:v>2.6517599999999999</c:v>
                </c:pt>
                <c:pt idx="238">
                  <c:v>2.7433900000000002</c:v>
                </c:pt>
                <c:pt idx="239">
                  <c:v>2.68533</c:v>
                </c:pt>
                <c:pt idx="240">
                  <c:v>2.6910400000000001</c:v>
                </c:pt>
                <c:pt idx="241">
                  <c:v>2.702</c:v>
                </c:pt>
                <c:pt idx="242">
                  <c:v>2.6973600000000002</c:v>
                </c:pt>
                <c:pt idx="243">
                  <c:v>2.7169500000000002</c:v>
                </c:pt>
                <c:pt idx="244">
                  <c:v>2.7644500000000001</c:v>
                </c:pt>
                <c:pt idx="245">
                  <c:v>2.8597399999999999</c:v>
                </c:pt>
                <c:pt idx="246">
                  <c:v>2.9358599999999999</c:v>
                </c:pt>
                <c:pt idx="247">
                  <c:v>2.9526500000000002</c:v>
                </c:pt>
                <c:pt idx="248">
                  <c:v>2.9945300000000001</c:v>
                </c:pt>
                <c:pt idx="249">
                  <c:v>3.0562999999999998</c:v>
                </c:pt>
                <c:pt idx="250">
                  <c:v>3.1062500000000002</c:v>
                </c:pt>
                <c:pt idx="251">
                  <c:v>3.1275300000000001</c:v>
                </c:pt>
                <c:pt idx="252">
                  <c:v>3.1831999999999998</c:v>
                </c:pt>
                <c:pt idx="253">
                  <c:v>3.2668499999999998</c:v>
                </c:pt>
                <c:pt idx="254">
                  <c:v>3.3317100000000002</c:v>
                </c:pt>
                <c:pt idx="255">
                  <c:v>3.3852199999999999</c:v>
                </c:pt>
                <c:pt idx="256">
                  <c:v>3.4172899999999999</c:v>
                </c:pt>
                <c:pt idx="257">
                  <c:v>3.5496300000000001</c:v>
                </c:pt>
                <c:pt idx="258">
                  <c:v>3.6520600000000001</c:v>
                </c:pt>
                <c:pt idx="259">
                  <c:v>3.77915</c:v>
                </c:pt>
                <c:pt idx="260">
                  <c:v>3.8485999999999998</c:v>
                </c:pt>
                <c:pt idx="261">
                  <c:v>3.98847</c:v>
                </c:pt>
                <c:pt idx="262">
                  <c:v>4.1425599999999996</c:v>
                </c:pt>
                <c:pt idx="263">
                  <c:v>4.3371599999999999</c:v>
                </c:pt>
                <c:pt idx="264">
                  <c:v>4.5471300000000001</c:v>
                </c:pt>
                <c:pt idx="265">
                  <c:v>4.71631</c:v>
                </c:pt>
                <c:pt idx="266">
                  <c:v>4.9503500000000003</c:v>
                </c:pt>
                <c:pt idx="267">
                  <c:v>5.2350099999999999</c:v>
                </c:pt>
                <c:pt idx="268">
                  <c:v>5.3815299999999997</c:v>
                </c:pt>
                <c:pt idx="269">
                  <c:v>5.3145499999999997</c:v>
                </c:pt>
                <c:pt idx="270">
                  <c:v>5.3305899999999999</c:v>
                </c:pt>
                <c:pt idx="271">
                  <c:v>5.0996100000000002</c:v>
                </c:pt>
                <c:pt idx="272">
                  <c:v>4.8586499999999999</c:v>
                </c:pt>
                <c:pt idx="273">
                  <c:v>4.3166599999999997</c:v>
                </c:pt>
                <c:pt idx="274">
                  <c:v>3.7074600000000002</c:v>
                </c:pt>
                <c:pt idx="275">
                  <c:v>2.6360199999999998</c:v>
                </c:pt>
                <c:pt idx="276">
                  <c:v>2.4550900000000002</c:v>
                </c:pt>
                <c:pt idx="277">
                  <c:v>1.69303</c:v>
                </c:pt>
                <c:pt idx="278">
                  <c:v>1.14594</c:v>
                </c:pt>
                <c:pt idx="279">
                  <c:v>0.79557900000000004</c:v>
                </c:pt>
                <c:pt idx="280">
                  <c:v>0.50220900000000002</c:v>
                </c:pt>
                <c:pt idx="281">
                  <c:v>0.36785600000000002</c:v>
                </c:pt>
                <c:pt idx="282">
                  <c:v>0.10396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94D-487E-B4C1-1F452760BF78}"/>
            </c:ext>
          </c:extLst>
        </c:ser>
        <c:ser>
          <c:idx val="4"/>
          <c:order val="4"/>
          <c:tx>
            <c:strRef>
              <c:f>BiologicalDose2!$E$1</c:f>
              <c:strCache>
                <c:ptCount val="1"/>
                <c:pt idx="0">
                  <c:v>50000</c:v>
                </c:pt>
              </c:strCache>
            </c:strRef>
          </c:tx>
          <c:spPr>
            <a:ln w="28575" cap="rnd">
              <a:solidFill>
                <a:schemeClr val="accent1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BiologicalDose2!$E$2:$E$401</c:f>
              <c:numCache>
                <c:formatCode>General</c:formatCode>
                <c:ptCount val="400"/>
                <c:pt idx="0">
                  <c:v>1.4122699999999999</c:v>
                </c:pt>
                <c:pt idx="1">
                  <c:v>1.38175</c:v>
                </c:pt>
                <c:pt idx="2">
                  <c:v>1.41015</c:v>
                </c:pt>
                <c:pt idx="3">
                  <c:v>1.43001</c:v>
                </c:pt>
                <c:pt idx="4">
                  <c:v>1.3637600000000001</c:v>
                </c:pt>
                <c:pt idx="5">
                  <c:v>1.38964</c:v>
                </c:pt>
                <c:pt idx="6">
                  <c:v>1.4599500000000001</c:v>
                </c:pt>
                <c:pt idx="7">
                  <c:v>1.43055</c:v>
                </c:pt>
                <c:pt idx="8">
                  <c:v>1.3612599999999999</c:v>
                </c:pt>
                <c:pt idx="9">
                  <c:v>1.3660000000000001</c:v>
                </c:pt>
                <c:pt idx="10">
                  <c:v>1.3628899999999999</c:v>
                </c:pt>
                <c:pt idx="11">
                  <c:v>1.3706400000000001</c:v>
                </c:pt>
                <c:pt idx="12">
                  <c:v>1.3715599999999999</c:v>
                </c:pt>
                <c:pt idx="13">
                  <c:v>1.3687499999999999</c:v>
                </c:pt>
                <c:pt idx="14">
                  <c:v>1.3909499999999999</c:v>
                </c:pt>
                <c:pt idx="15">
                  <c:v>1.3697999999999999</c:v>
                </c:pt>
                <c:pt idx="16">
                  <c:v>1.3787799999999999</c:v>
                </c:pt>
                <c:pt idx="17">
                  <c:v>1.3620300000000001</c:v>
                </c:pt>
                <c:pt idx="18">
                  <c:v>1.38856</c:v>
                </c:pt>
                <c:pt idx="19">
                  <c:v>1.45139</c:v>
                </c:pt>
                <c:pt idx="20">
                  <c:v>1.38731</c:v>
                </c:pt>
                <c:pt idx="21">
                  <c:v>1.38903</c:v>
                </c:pt>
                <c:pt idx="22">
                  <c:v>1.4068700000000001</c:v>
                </c:pt>
                <c:pt idx="23">
                  <c:v>1.42537</c:v>
                </c:pt>
                <c:pt idx="24">
                  <c:v>1.4538899999999999</c:v>
                </c:pt>
                <c:pt idx="25">
                  <c:v>1.48115</c:v>
                </c:pt>
                <c:pt idx="26">
                  <c:v>1.4908999999999999</c:v>
                </c:pt>
                <c:pt idx="27">
                  <c:v>1.5129600000000001</c:v>
                </c:pt>
                <c:pt idx="28">
                  <c:v>1.6586399999999999</c:v>
                </c:pt>
                <c:pt idx="29">
                  <c:v>1.9955400000000001</c:v>
                </c:pt>
                <c:pt idx="30">
                  <c:v>1.4707699999999999</c:v>
                </c:pt>
                <c:pt idx="31">
                  <c:v>1.4806600000000001</c:v>
                </c:pt>
                <c:pt idx="32">
                  <c:v>1.53417</c:v>
                </c:pt>
                <c:pt idx="33">
                  <c:v>1.4846900000000001</c:v>
                </c:pt>
                <c:pt idx="34">
                  <c:v>1.47678</c:v>
                </c:pt>
                <c:pt idx="35">
                  <c:v>1.4973399999999999</c:v>
                </c:pt>
                <c:pt idx="36">
                  <c:v>1.44238</c:v>
                </c:pt>
                <c:pt idx="37">
                  <c:v>1.4784900000000001</c:v>
                </c:pt>
                <c:pt idx="38">
                  <c:v>1.46431</c:v>
                </c:pt>
                <c:pt idx="39">
                  <c:v>1.4806299999999999</c:v>
                </c:pt>
                <c:pt idx="40">
                  <c:v>1.49579</c:v>
                </c:pt>
                <c:pt idx="41">
                  <c:v>1.5281899999999999</c:v>
                </c:pt>
                <c:pt idx="42">
                  <c:v>1.5586599999999999</c:v>
                </c:pt>
                <c:pt idx="43">
                  <c:v>1.5494300000000001</c:v>
                </c:pt>
                <c:pt idx="44">
                  <c:v>1.5450699999999999</c:v>
                </c:pt>
                <c:pt idx="45">
                  <c:v>1.5132300000000001</c:v>
                </c:pt>
                <c:pt idx="46">
                  <c:v>1.50376</c:v>
                </c:pt>
                <c:pt idx="47">
                  <c:v>1.53339</c:v>
                </c:pt>
                <c:pt idx="48">
                  <c:v>1.5547299999999999</c:v>
                </c:pt>
                <c:pt idx="49">
                  <c:v>1.56</c:v>
                </c:pt>
                <c:pt idx="50">
                  <c:v>1.5364100000000001</c:v>
                </c:pt>
                <c:pt idx="51">
                  <c:v>1.6999299999999999</c:v>
                </c:pt>
                <c:pt idx="52">
                  <c:v>1.5721499999999999</c:v>
                </c:pt>
                <c:pt idx="53">
                  <c:v>1.61565</c:v>
                </c:pt>
                <c:pt idx="54">
                  <c:v>1.6052200000000001</c:v>
                </c:pt>
                <c:pt idx="55">
                  <c:v>1.5245</c:v>
                </c:pt>
                <c:pt idx="56">
                  <c:v>1.52763</c:v>
                </c:pt>
                <c:pt idx="57">
                  <c:v>1.53752</c:v>
                </c:pt>
                <c:pt idx="58">
                  <c:v>1.5538400000000001</c:v>
                </c:pt>
                <c:pt idx="59">
                  <c:v>1.64351</c:v>
                </c:pt>
                <c:pt idx="60">
                  <c:v>1.6463300000000001</c:v>
                </c:pt>
                <c:pt idx="61">
                  <c:v>1.60955</c:v>
                </c:pt>
                <c:pt idx="62">
                  <c:v>1.60686</c:v>
                </c:pt>
                <c:pt idx="63">
                  <c:v>1.59917</c:v>
                </c:pt>
                <c:pt idx="64">
                  <c:v>1.5874600000000001</c:v>
                </c:pt>
                <c:pt idx="65">
                  <c:v>1.6137900000000001</c:v>
                </c:pt>
                <c:pt idx="66">
                  <c:v>1.6275999999999999</c:v>
                </c:pt>
                <c:pt idx="67">
                  <c:v>1.5180100000000001</c:v>
                </c:pt>
                <c:pt idx="68">
                  <c:v>1.5346299999999999</c:v>
                </c:pt>
                <c:pt idx="69">
                  <c:v>1.5496399999999999</c:v>
                </c:pt>
                <c:pt idx="70">
                  <c:v>1.53809</c:v>
                </c:pt>
                <c:pt idx="71">
                  <c:v>1.5262</c:v>
                </c:pt>
                <c:pt idx="72">
                  <c:v>1.4906200000000001</c:v>
                </c:pt>
                <c:pt idx="73">
                  <c:v>1.5213699999999999</c:v>
                </c:pt>
                <c:pt idx="74">
                  <c:v>1.53247</c:v>
                </c:pt>
                <c:pt idx="75">
                  <c:v>1.5111300000000001</c:v>
                </c:pt>
                <c:pt idx="76">
                  <c:v>1.5327500000000001</c:v>
                </c:pt>
                <c:pt idx="77">
                  <c:v>1.5853999999999999</c:v>
                </c:pt>
                <c:pt idx="78">
                  <c:v>1.5679700000000001</c:v>
                </c:pt>
                <c:pt idx="79">
                  <c:v>1.56996</c:v>
                </c:pt>
                <c:pt idx="80">
                  <c:v>1.59876</c:v>
                </c:pt>
                <c:pt idx="81">
                  <c:v>1.5840700000000001</c:v>
                </c:pt>
                <c:pt idx="82">
                  <c:v>1.6131500000000001</c:v>
                </c:pt>
                <c:pt idx="83">
                  <c:v>1.5954900000000001</c:v>
                </c:pt>
                <c:pt idx="84">
                  <c:v>1.5998600000000001</c:v>
                </c:pt>
                <c:pt idx="85">
                  <c:v>1.57789</c:v>
                </c:pt>
                <c:pt idx="86">
                  <c:v>1.6138399999999999</c:v>
                </c:pt>
                <c:pt idx="87">
                  <c:v>1.67313</c:v>
                </c:pt>
                <c:pt idx="88">
                  <c:v>1.68207</c:v>
                </c:pt>
                <c:pt idx="89">
                  <c:v>1.5502899999999999</c:v>
                </c:pt>
                <c:pt idx="90">
                  <c:v>1.55176</c:v>
                </c:pt>
                <c:pt idx="91">
                  <c:v>1.55602</c:v>
                </c:pt>
                <c:pt idx="92">
                  <c:v>1.53624</c:v>
                </c:pt>
                <c:pt idx="93">
                  <c:v>1.55847</c:v>
                </c:pt>
                <c:pt idx="94">
                  <c:v>1.5525500000000001</c:v>
                </c:pt>
                <c:pt idx="95">
                  <c:v>1.6657900000000001</c:v>
                </c:pt>
                <c:pt idx="96">
                  <c:v>1.7419</c:v>
                </c:pt>
                <c:pt idx="97">
                  <c:v>1.6751</c:v>
                </c:pt>
                <c:pt idx="98">
                  <c:v>1.5939300000000001</c:v>
                </c:pt>
                <c:pt idx="99">
                  <c:v>1.5886199999999999</c:v>
                </c:pt>
                <c:pt idx="100">
                  <c:v>1.63408</c:v>
                </c:pt>
                <c:pt idx="101">
                  <c:v>1.62279</c:v>
                </c:pt>
                <c:pt idx="102">
                  <c:v>1.66805</c:v>
                </c:pt>
                <c:pt idx="103">
                  <c:v>1.7924899999999999</c:v>
                </c:pt>
                <c:pt idx="104">
                  <c:v>1.6537299999999999</c:v>
                </c:pt>
                <c:pt idx="105">
                  <c:v>1.6784600000000001</c:v>
                </c:pt>
                <c:pt idx="106">
                  <c:v>1.64194</c:v>
                </c:pt>
                <c:pt idx="107">
                  <c:v>1.65744</c:v>
                </c:pt>
                <c:pt idx="108">
                  <c:v>1.6561600000000001</c:v>
                </c:pt>
                <c:pt idx="109">
                  <c:v>1.6473599999999999</c:v>
                </c:pt>
                <c:pt idx="110">
                  <c:v>1.65604</c:v>
                </c:pt>
                <c:pt idx="111">
                  <c:v>1.6714500000000001</c:v>
                </c:pt>
                <c:pt idx="112">
                  <c:v>1.68052</c:v>
                </c:pt>
                <c:pt idx="113">
                  <c:v>1.7303200000000001</c:v>
                </c:pt>
                <c:pt idx="114">
                  <c:v>1.69631</c:v>
                </c:pt>
                <c:pt idx="115">
                  <c:v>1.71062</c:v>
                </c:pt>
                <c:pt idx="116">
                  <c:v>1.67967</c:v>
                </c:pt>
                <c:pt idx="117">
                  <c:v>1.71271</c:v>
                </c:pt>
                <c:pt idx="118">
                  <c:v>1.76491</c:v>
                </c:pt>
                <c:pt idx="119">
                  <c:v>1.71916</c:v>
                </c:pt>
                <c:pt idx="120">
                  <c:v>1.7521</c:v>
                </c:pt>
                <c:pt idx="121">
                  <c:v>1.7344999999999999</c:v>
                </c:pt>
                <c:pt idx="122">
                  <c:v>1.7500800000000001</c:v>
                </c:pt>
                <c:pt idx="123">
                  <c:v>1.7629300000000001</c:v>
                </c:pt>
                <c:pt idx="124">
                  <c:v>1.7840400000000001</c:v>
                </c:pt>
                <c:pt idx="125">
                  <c:v>1.77234</c:v>
                </c:pt>
                <c:pt idx="126">
                  <c:v>1.7692300000000001</c:v>
                </c:pt>
                <c:pt idx="127">
                  <c:v>1.7771600000000001</c:v>
                </c:pt>
                <c:pt idx="128">
                  <c:v>1.76555</c:v>
                </c:pt>
                <c:pt idx="129">
                  <c:v>1.7930200000000001</c:v>
                </c:pt>
                <c:pt idx="130">
                  <c:v>1.7727299999999999</c:v>
                </c:pt>
                <c:pt idx="131">
                  <c:v>1.76274</c:v>
                </c:pt>
                <c:pt idx="132">
                  <c:v>1.72312</c:v>
                </c:pt>
                <c:pt idx="133">
                  <c:v>1.7238</c:v>
                </c:pt>
                <c:pt idx="134">
                  <c:v>1.7492799999999999</c:v>
                </c:pt>
                <c:pt idx="135">
                  <c:v>1.75281</c:v>
                </c:pt>
                <c:pt idx="136">
                  <c:v>1.7273799999999999</c:v>
                </c:pt>
                <c:pt idx="137">
                  <c:v>1.9715400000000001</c:v>
                </c:pt>
                <c:pt idx="138">
                  <c:v>1.9542999999999999</c:v>
                </c:pt>
                <c:pt idx="139">
                  <c:v>1.73868</c:v>
                </c:pt>
                <c:pt idx="140">
                  <c:v>1.73247</c:v>
                </c:pt>
                <c:pt idx="141">
                  <c:v>1.76881</c:v>
                </c:pt>
                <c:pt idx="142">
                  <c:v>1.76756</c:v>
                </c:pt>
                <c:pt idx="143">
                  <c:v>1.8578699999999999</c:v>
                </c:pt>
                <c:pt idx="144">
                  <c:v>1.78965</c:v>
                </c:pt>
                <c:pt idx="145">
                  <c:v>1.7467699999999999</c:v>
                </c:pt>
                <c:pt idx="146">
                  <c:v>1.77321</c:v>
                </c:pt>
                <c:pt idx="147">
                  <c:v>1.79287</c:v>
                </c:pt>
                <c:pt idx="148">
                  <c:v>1.7769999999999999</c:v>
                </c:pt>
                <c:pt idx="149">
                  <c:v>1.7939400000000001</c:v>
                </c:pt>
                <c:pt idx="150">
                  <c:v>1.8149</c:v>
                </c:pt>
                <c:pt idx="151">
                  <c:v>1.8305800000000001</c:v>
                </c:pt>
                <c:pt idx="152">
                  <c:v>1.8196000000000001</c:v>
                </c:pt>
                <c:pt idx="153">
                  <c:v>1.7881800000000001</c:v>
                </c:pt>
                <c:pt idx="154">
                  <c:v>1.82114</c:v>
                </c:pt>
                <c:pt idx="155">
                  <c:v>1.8224400000000001</c:v>
                </c:pt>
                <c:pt idx="156">
                  <c:v>1.8363</c:v>
                </c:pt>
                <c:pt idx="157">
                  <c:v>1.83996</c:v>
                </c:pt>
                <c:pt idx="158">
                  <c:v>1.8740699999999999</c:v>
                </c:pt>
                <c:pt idx="159">
                  <c:v>1.8369800000000001</c:v>
                </c:pt>
                <c:pt idx="160">
                  <c:v>1.8468899999999999</c:v>
                </c:pt>
                <c:pt idx="161">
                  <c:v>1.87215</c:v>
                </c:pt>
                <c:pt idx="162">
                  <c:v>1.9015899999999999</c:v>
                </c:pt>
                <c:pt idx="163">
                  <c:v>1.95329</c:v>
                </c:pt>
                <c:pt idx="164">
                  <c:v>1.9566300000000001</c:v>
                </c:pt>
                <c:pt idx="165">
                  <c:v>1.99475</c:v>
                </c:pt>
                <c:pt idx="166">
                  <c:v>2.0018400000000001</c:v>
                </c:pt>
                <c:pt idx="167">
                  <c:v>1.95181</c:v>
                </c:pt>
                <c:pt idx="168">
                  <c:v>1.9673400000000001</c:v>
                </c:pt>
                <c:pt idx="169">
                  <c:v>1.9649399999999999</c:v>
                </c:pt>
                <c:pt idx="170">
                  <c:v>1.97024</c:v>
                </c:pt>
                <c:pt idx="171">
                  <c:v>1.9641200000000001</c:v>
                </c:pt>
                <c:pt idx="172">
                  <c:v>2.0157099999999999</c:v>
                </c:pt>
                <c:pt idx="173">
                  <c:v>2.0075500000000002</c:v>
                </c:pt>
                <c:pt idx="174">
                  <c:v>2.0331999999999999</c:v>
                </c:pt>
                <c:pt idx="175">
                  <c:v>2.0698799999999999</c:v>
                </c:pt>
                <c:pt idx="176">
                  <c:v>2.03653</c:v>
                </c:pt>
                <c:pt idx="177">
                  <c:v>2.0427300000000002</c:v>
                </c:pt>
                <c:pt idx="178">
                  <c:v>2.0446200000000001</c:v>
                </c:pt>
                <c:pt idx="179">
                  <c:v>2.2368800000000002</c:v>
                </c:pt>
                <c:pt idx="180">
                  <c:v>2.0931000000000002</c:v>
                </c:pt>
                <c:pt idx="181">
                  <c:v>2.0920399999999999</c:v>
                </c:pt>
                <c:pt idx="182">
                  <c:v>2.0939800000000002</c:v>
                </c:pt>
                <c:pt idx="183">
                  <c:v>2.09897</c:v>
                </c:pt>
                <c:pt idx="184">
                  <c:v>2.0962700000000001</c:v>
                </c:pt>
                <c:pt idx="185">
                  <c:v>2.10162</c:v>
                </c:pt>
                <c:pt idx="186">
                  <c:v>2.1199499999999998</c:v>
                </c:pt>
                <c:pt idx="187">
                  <c:v>2.1543800000000002</c:v>
                </c:pt>
                <c:pt idx="188">
                  <c:v>2.1420400000000002</c:v>
                </c:pt>
                <c:pt idx="189">
                  <c:v>2.0987900000000002</c:v>
                </c:pt>
                <c:pt idx="190">
                  <c:v>2.1173899999999999</c:v>
                </c:pt>
                <c:pt idx="191">
                  <c:v>2.1746500000000002</c:v>
                </c:pt>
                <c:pt idx="192">
                  <c:v>2.1501600000000001</c:v>
                </c:pt>
                <c:pt idx="193">
                  <c:v>2.1683300000000001</c:v>
                </c:pt>
                <c:pt idx="194">
                  <c:v>2.18147</c:v>
                </c:pt>
                <c:pt idx="195">
                  <c:v>2.2048800000000002</c:v>
                </c:pt>
                <c:pt idx="196">
                  <c:v>2.21373</c:v>
                </c:pt>
                <c:pt idx="197">
                  <c:v>2.2353800000000001</c:v>
                </c:pt>
                <c:pt idx="198">
                  <c:v>2.3177500000000002</c:v>
                </c:pt>
                <c:pt idx="199">
                  <c:v>2.2768600000000001</c:v>
                </c:pt>
                <c:pt idx="200">
                  <c:v>2.2517499999999999</c:v>
                </c:pt>
                <c:pt idx="201">
                  <c:v>2.2748400000000002</c:v>
                </c:pt>
                <c:pt idx="202">
                  <c:v>2.3011400000000002</c:v>
                </c:pt>
                <c:pt idx="203">
                  <c:v>2.36652</c:v>
                </c:pt>
                <c:pt idx="204">
                  <c:v>2.36185</c:v>
                </c:pt>
                <c:pt idx="205">
                  <c:v>2.3069600000000001</c:v>
                </c:pt>
                <c:pt idx="206">
                  <c:v>2.30694</c:v>
                </c:pt>
                <c:pt idx="207">
                  <c:v>2.3170999999999999</c:v>
                </c:pt>
                <c:pt idx="208">
                  <c:v>2.31073</c:v>
                </c:pt>
                <c:pt idx="209">
                  <c:v>2.3426300000000002</c:v>
                </c:pt>
                <c:pt idx="210">
                  <c:v>2.4399500000000001</c:v>
                </c:pt>
                <c:pt idx="211">
                  <c:v>2.5520800000000001</c:v>
                </c:pt>
                <c:pt idx="212">
                  <c:v>2.5307300000000001</c:v>
                </c:pt>
                <c:pt idx="213">
                  <c:v>2.4251</c:v>
                </c:pt>
                <c:pt idx="214">
                  <c:v>2.4335900000000001</c:v>
                </c:pt>
                <c:pt idx="215">
                  <c:v>2.4628100000000002</c:v>
                </c:pt>
                <c:pt idx="216">
                  <c:v>2.4933800000000002</c:v>
                </c:pt>
                <c:pt idx="217">
                  <c:v>2.4937200000000002</c:v>
                </c:pt>
                <c:pt idx="218">
                  <c:v>2.5361699999999998</c:v>
                </c:pt>
                <c:pt idx="219">
                  <c:v>2.5774499999999998</c:v>
                </c:pt>
                <c:pt idx="220">
                  <c:v>2.6104599999999998</c:v>
                </c:pt>
                <c:pt idx="221">
                  <c:v>2.6268199999999999</c:v>
                </c:pt>
                <c:pt idx="222">
                  <c:v>2.63652</c:v>
                </c:pt>
                <c:pt idx="223">
                  <c:v>2.6655099999999998</c:v>
                </c:pt>
                <c:pt idx="224">
                  <c:v>2.6833800000000001</c:v>
                </c:pt>
                <c:pt idx="225">
                  <c:v>2.6993299999999998</c:v>
                </c:pt>
                <c:pt idx="226">
                  <c:v>2.7453400000000001</c:v>
                </c:pt>
                <c:pt idx="227">
                  <c:v>2.7270699999999999</c:v>
                </c:pt>
                <c:pt idx="228">
                  <c:v>2.8029899999999999</c:v>
                </c:pt>
                <c:pt idx="229">
                  <c:v>2.82674</c:v>
                </c:pt>
                <c:pt idx="230">
                  <c:v>2.8527</c:v>
                </c:pt>
                <c:pt idx="231">
                  <c:v>2.85521</c:v>
                </c:pt>
                <c:pt idx="232">
                  <c:v>2.91804</c:v>
                </c:pt>
                <c:pt idx="233">
                  <c:v>2.9379499999999998</c:v>
                </c:pt>
                <c:pt idx="234">
                  <c:v>2.9885899999999999</c:v>
                </c:pt>
                <c:pt idx="235">
                  <c:v>3.0167799999999998</c:v>
                </c:pt>
                <c:pt idx="236">
                  <c:v>3.0650900000000001</c:v>
                </c:pt>
                <c:pt idx="237">
                  <c:v>3.0860799999999999</c:v>
                </c:pt>
                <c:pt idx="238">
                  <c:v>3.1808999999999998</c:v>
                </c:pt>
                <c:pt idx="239">
                  <c:v>3.1339600000000001</c:v>
                </c:pt>
                <c:pt idx="240">
                  <c:v>3.1471300000000002</c:v>
                </c:pt>
                <c:pt idx="241">
                  <c:v>3.1620699999999999</c:v>
                </c:pt>
                <c:pt idx="242">
                  <c:v>3.1785899999999998</c:v>
                </c:pt>
                <c:pt idx="243">
                  <c:v>3.20621</c:v>
                </c:pt>
                <c:pt idx="244">
                  <c:v>3.2388599999999999</c:v>
                </c:pt>
                <c:pt idx="245">
                  <c:v>3.3496700000000001</c:v>
                </c:pt>
                <c:pt idx="246">
                  <c:v>3.4329100000000001</c:v>
                </c:pt>
                <c:pt idx="247">
                  <c:v>3.4578600000000002</c:v>
                </c:pt>
                <c:pt idx="248">
                  <c:v>3.5016699999999998</c:v>
                </c:pt>
                <c:pt idx="249">
                  <c:v>3.5790700000000002</c:v>
                </c:pt>
                <c:pt idx="250">
                  <c:v>3.6362899999999998</c:v>
                </c:pt>
                <c:pt idx="251">
                  <c:v>3.6768200000000002</c:v>
                </c:pt>
                <c:pt idx="252">
                  <c:v>3.7485599999999999</c:v>
                </c:pt>
                <c:pt idx="253">
                  <c:v>3.8323900000000002</c:v>
                </c:pt>
                <c:pt idx="254">
                  <c:v>3.9049999999999998</c:v>
                </c:pt>
                <c:pt idx="255">
                  <c:v>3.98502</c:v>
                </c:pt>
                <c:pt idx="256">
                  <c:v>4.0351400000000002</c:v>
                </c:pt>
                <c:pt idx="257">
                  <c:v>4.1701300000000003</c:v>
                </c:pt>
                <c:pt idx="258">
                  <c:v>4.27935</c:v>
                </c:pt>
                <c:pt idx="259">
                  <c:v>4.4026399999999999</c:v>
                </c:pt>
                <c:pt idx="260">
                  <c:v>4.5064099999999998</c:v>
                </c:pt>
                <c:pt idx="261">
                  <c:v>4.6691700000000003</c:v>
                </c:pt>
                <c:pt idx="262">
                  <c:v>4.8601599999999996</c:v>
                </c:pt>
                <c:pt idx="263">
                  <c:v>5.0715500000000002</c:v>
                </c:pt>
                <c:pt idx="264">
                  <c:v>5.3180699999999996</c:v>
                </c:pt>
                <c:pt idx="265">
                  <c:v>5.5304900000000004</c:v>
                </c:pt>
                <c:pt idx="266">
                  <c:v>5.8147900000000003</c:v>
                </c:pt>
                <c:pt idx="267">
                  <c:v>6.0694100000000004</c:v>
                </c:pt>
                <c:pt idx="268">
                  <c:v>6.16873</c:v>
                </c:pt>
                <c:pt idx="269">
                  <c:v>6.1233700000000004</c:v>
                </c:pt>
                <c:pt idx="270">
                  <c:v>6.1673900000000001</c:v>
                </c:pt>
                <c:pt idx="271">
                  <c:v>5.8122800000000003</c:v>
                </c:pt>
                <c:pt idx="272">
                  <c:v>5.5377900000000002</c:v>
                </c:pt>
                <c:pt idx="273">
                  <c:v>4.9763099999999998</c:v>
                </c:pt>
                <c:pt idx="274">
                  <c:v>4.2476000000000003</c:v>
                </c:pt>
                <c:pt idx="275">
                  <c:v>3.0507300000000002</c:v>
                </c:pt>
                <c:pt idx="276">
                  <c:v>2.7979799999999999</c:v>
                </c:pt>
                <c:pt idx="277">
                  <c:v>1.9055500000000001</c:v>
                </c:pt>
                <c:pt idx="278">
                  <c:v>1.32742</c:v>
                </c:pt>
                <c:pt idx="279">
                  <c:v>1.0325299999999999</c:v>
                </c:pt>
                <c:pt idx="280">
                  <c:v>0.67523100000000003</c:v>
                </c:pt>
                <c:pt idx="281">
                  <c:v>0.40046300000000001</c:v>
                </c:pt>
                <c:pt idx="282">
                  <c:v>0.103966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94D-487E-B4C1-1F452760BF78}"/>
            </c:ext>
          </c:extLst>
        </c:ser>
        <c:ser>
          <c:idx val="5"/>
          <c:order val="5"/>
          <c:tx>
            <c:strRef>
              <c:f>BiologicalDose2!$F$1</c:f>
              <c:strCache>
                <c:ptCount val="1"/>
                <c:pt idx="0">
                  <c:v>60000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BiologicalDose2!$F$2:$F$401</c:f>
              <c:numCache>
                <c:formatCode>General</c:formatCode>
                <c:ptCount val="400"/>
                <c:pt idx="0">
                  <c:v>1.6317999999999999</c:v>
                </c:pt>
                <c:pt idx="1">
                  <c:v>1.61202</c:v>
                </c:pt>
                <c:pt idx="2">
                  <c:v>1.6335999999999999</c:v>
                </c:pt>
                <c:pt idx="3">
                  <c:v>1.6558999999999999</c:v>
                </c:pt>
                <c:pt idx="4">
                  <c:v>1.59657</c:v>
                </c:pt>
                <c:pt idx="5">
                  <c:v>1.6191500000000001</c:v>
                </c:pt>
                <c:pt idx="6">
                  <c:v>1.69784</c:v>
                </c:pt>
                <c:pt idx="7">
                  <c:v>1.6873</c:v>
                </c:pt>
                <c:pt idx="8">
                  <c:v>1.5954900000000001</c:v>
                </c:pt>
                <c:pt idx="9">
                  <c:v>1.5993900000000001</c:v>
                </c:pt>
                <c:pt idx="10">
                  <c:v>1.6036900000000001</c:v>
                </c:pt>
                <c:pt idx="11">
                  <c:v>1.6222399999999999</c:v>
                </c:pt>
                <c:pt idx="12">
                  <c:v>1.59117</c:v>
                </c:pt>
                <c:pt idx="13">
                  <c:v>1.5938399999999999</c:v>
                </c:pt>
                <c:pt idx="14">
                  <c:v>1.60799</c:v>
                </c:pt>
                <c:pt idx="15">
                  <c:v>1.5960099999999999</c:v>
                </c:pt>
                <c:pt idx="16">
                  <c:v>1.60812</c:v>
                </c:pt>
                <c:pt idx="17">
                  <c:v>1.60646</c:v>
                </c:pt>
                <c:pt idx="18">
                  <c:v>1.63819</c:v>
                </c:pt>
                <c:pt idx="19">
                  <c:v>1.67645</c:v>
                </c:pt>
                <c:pt idx="20">
                  <c:v>1.6022099999999999</c:v>
                </c:pt>
                <c:pt idx="21">
                  <c:v>1.6083700000000001</c:v>
                </c:pt>
                <c:pt idx="22">
                  <c:v>1.63052</c:v>
                </c:pt>
                <c:pt idx="23">
                  <c:v>1.6454</c:v>
                </c:pt>
                <c:pt idx="24">
                  <c:v>1.6725699999999999</c:v>
                </c:pt>
                <c:pt idx="25">
                  <c:v>1.6987099999999999</c:v>
                </c:pt>
                <c:pt idx="26">
                  <c:v>1.70828</c:v>
                </c:pt>
                <c:pt idx="27">
                  <c:v>1.7329699999999999</c:v>
                </c:pt>
                <c:pt idx="28">
                  <c:v>1.9266099999999999</c:v>
                </c:pt>
                <c:pt idx="29">
                  <c:v>2.2141799999999998</c:v>
                </c:pt>
                <c:pt idx="30">
                  <c:v>1.7229399999999999</c:v>
                </c:pt>
                <c:pt idx="31">
                  <c:v>1.7616499999999999</c:v>
                </c:pt>
                <c:pt idx="32">
                  <c:v>1.77783</c:v>
                </c:pt>
                <c:pt idx="33">
                  <c:v>1.69756</c:v>
                </c:pt>
                <c:pt idx="34">
                  <c:v>1.69069</c:v>
                </c:pt>
                <c:pt idx="35">
                  <c:v>1.70892</c:v>
                </c:pt>
                <c:pt idx="36">
                  <c:v>1.6657299999999999</c:v>
                </c:pt>
                <c:pt idx="37">
                  <c:v>1.7009000000000001</c:v>
                </c:pt>
                <c:pt idx="38">
                  <c:v>1.6870099999999999</c:v>
                </c:pt>
                <c:pt idx="39">
                  <c:v>1.7071499999999999</c:v>
                </c:pt>
                <c:pt idx="40">
                  <c:v>1.7175499999999999</c:v>
                </c:pt>
                <c:pt idx="41">
                  <c:v>1.7506999999999999</c:v>
                </c:pt>
                <c:pt idx="42">
                  <c:v>1.77678</c:v>
                </c:pt>
                <c:pt idx="43">
                  <c:v>1.7705</c:v>
                </c:pt>
                <c:pt idx="44">
                  <c:v>1.77254</c:v>
                </c:pt>
                <c:pt idx="45">
                  <c:v>1.7509600000000001</c:v>
                </c:pt>
                <c:pt idx="46">
                  <c:v>1.7515400000000001</c:v>
                </c:pt>
                <c:pt idx="47">
                  <c:v>1.7505500000000001</c:v>
                </c:pt>
                <c:pt idx="48">
                  <c:v>1.7734099999999999</c:v>
                </c:pt>
                <c:pt idx="49">
                  <c:v>1.7786</c:v>
                </c:pt>
                <c:pt idx="50">
                  <c:v>1.7553000000000001</c:v>
                </c:pt>
                <c:pt idx="51">
                  <c:v>1.91631</c:v>
                </c:pt>
                <c:pt idx="52">
                  <c:v>1.7889699999999999</c:v>
                </c:pt>
                <c:pt idx="53">
                  <c:v>1.83345</c:v>
                </c:pt>
                <c:pt idx="54">
                  <c:v>1.8254900000000001</c:v>
                </c:pt>
                <c:pt idx="55">
                  <c:v>1.7553700000000001</c:v>
                </c:pt>
                <c:pt idx="56">
                  <c:v>1.7641199999999999</c:v>
                </c:pt>
                <c:pt idx="57">
                  <c:v>1.7788999999999999</c:v>
                </c:pt>
                <c:pt idx="58">
                  <c:v>1.8003400000000001</c:v>
                </c:pt>
                <c:pt idx="59">
                  <c:v>1.8791899999999999</c:v>
                </c:pt>
                <c:pt idx="60">
                  <c:v>1.8868799999999999</c:v>
                </c:pt>
                <c:pt idx="61">
                  <c:v>1.8609199999999999</c:v>
                </c:pt>
                <c:pt idx="62">
                  <c:v>1.86818</c:v>
                </c:pt>
                <c:pt idx="63">
                  <c:v>1.8589500000000001</c:v>
                </c:pt>
                <c:pt idx="64">
                  <c:v>1.8170999999999999</c:v>
                </c:pt>
                <c:pt idx="65">
                  <c:v>1.8511</c:v>
                </c:pt>
                <c:pt idx="66">
                  <c:v>1.8565499999999999</c:v>
                </c:pt>
                <c:pt idx="67">
                  <c:v>1.75698</c:v>
                </c:pt>
                <c:pt idx="68">
                  <c:v>1.78251</c:v>
                </c:pt>
                <c:pt idx="69">
                  <c:v>1.7968900000000001</c:v>
                </c:pt>
                <c:pt idx="70">
                  <c:v>1.7879400000000001</c:v>
                </c:pt>
                <c:pt idx="71">
                  <c:v>1.7824</c:v>
                </c:pt>
                <c:pt idx="72">
                  <c:v>1.75783</c:v>
                </c:pt>
                <c:pt idx="73">
                  <c:v>1.7623500000000001</c:v>
                </c:pt>
                <c:pt idx="74">
                  <c:v>1.7740899999999999</c:v>
                </c:pt>
                <c:pt idx="75">
                  <c:v>1.7582</c:v>
                </c:pt>
                <c:pt idx="76">
                  <c:v>1.78278</c:v>
                </c:pt>
                <c:pt idx="77">
                  <c:v>1.8390899999999999</c:v>
                </c:pt>
                <c:pt idx="78">
                  <c:v>1.83189</c:v>
                </c:pt>
                <c:pt idx="79">
                  <c:v>1.80972</c:v>
                </c:pt>
                <c:pt idx="80">
                  <c:v>1.8380399999999999</c:v>
                </c:pt>
                <c:pt idx="81">
                  <c:v>1.8201099999999999</c:v>
                </c:pt>
                <c:pt idx="82">
                  <c:v>1.8439300000000001</c:v>
                </c:pt>
                <c:pt idx="83">
                  <c:v>1.8373600000000001</c:v>
                </c:pt>
                <c:pt idx="84">
                  <c:v>1.84561</c:v>
                </c:pt>
                <c:pt idx="85">
                  <c:v>1.8219399999999999</c:v>
                </c:pt>
                <c:pt idx="86">
                  <c:v>1.8594999999999999</c:v>
                </c:pt>
                <c:pt idx="87">
                  <c:v>1.9186099999999999</c:v>
                </c:pt>
                <c:pt idx="88">
                  <c:v>1.93218</c:v>
                </c:pt>
                <c:pt idx="89">
                  <c:v>1.80355</c:v>
                </c:pt>
                <c:pt idx="90">
                  <c:v>1.8142</c:v>
                </c:pt>
                <c:pt idx="91">
                  <c:v>1.82619</c:v>
                </c:pt>
                <c:pt idx="92">
                  <c:v>1.81623</c:v>
                </c:pt>
                <c:pt idx="93">
                  <c:v>1.8163</c:v>
                </c:pt>
                <c:pt idx="94">
                  <c:v>1.80844</c:v>
                </c:pt>
                <c:pt idx="95">
                  <c:v>1.9193100000000001</c:v>
                </c:pt>
                <c:pt idx="96">
                  <c:v>1.9938400000000001</c:v>
                </c:pt>
                <c:pt idx="97">
                  <c:v>1.9328099999999999</c:v>
                </c:pt>
                <c:pt idx="98">
                  <c:v>1.86226</c:v>
                </c:pt>
                <c:pt idx="99">
                  <c:v>1.8694500000000001</c:v>
                </c:pt>
                <c:pt idx="100">
                  <c:v>1.9355500000000001</c:v>
                </c:pt>
                <c:pt idx="101">
                  <c:v>1.86469</c:v>
                </c:pt>
                <c:pt idx="102">
                  <c:v>1.9139999999999999</c:v>
                </c:pt>
                <c:pt idx="103">
                  <c:v>2.0288300000000001</c:v>
                </c:pt>
                <c:pt idx="104">
                  <c:v>1.9013</c:v>
                </c:pt>
                <c:pt idx="105">
                  <c:v>1.9305300000000001</c:v>
                </c:pt>
                <c:pt idx="106">
                  <c:v>1.89073</c:v>
                </c:pt>
                <c:pt idx="107">
                  <c:v>1.9091199999999999</c:v>
                </c:pt>
                <c:pt idx="108">
                  <c:v>1.90656</c:v>
                </c:pt>
                <c:pt idx="109">
                  <c:v>1.89758</c:v>
                </c:pt>
                <c:pt idx="110">
                  <c:v>1.9111899999999999</c:v>
                </c:pt>
                <c:pt idx="111">
                  <c:v>1.92747</c:v>
                </c:pt>
                <c:pt idx="112">
                  <c:v>1.93353</c:v>
                </c:pt>
                <c:pt idx="113">
                  <c:v>1.9818899999999999</c:v>
                </c:pt>
                <c:pt idx="114">
                  <c:v>1.95234</c:v>
                </c:pt>
                <c:pt idx="115">
                  <c:v>1.96766</c:v>
                </c:pt>
                <c:pt idx="116">
                  <c:v>1.9462600000000001</c:v>
                </c:pt>
                <c:pt idx="117">
                  <c:v>1.9749699999999999</c:v>
                </c:pt>
                <c:pt idx="118">
                  <c:v>2.0274200000000002</c:v>
                </c:pt>
                <c:pt idx="119">
                  <c:v>1.99149</c:v>
                </c:pt>
                <c:pt idx="120">
                  <c:v>2.0167600000000001</c:v>
                </c:pt>
                <c:pt idx="121">
                  <c:v>2.0060899999999999</c:v>
                </c:pt>
                <c:pt idx="122">
                  <c:v>2.0288200000000001</c:v>
                </c:pt>
                <c:pt idx="123">
                  <c:v>2.0482499999999999</c:v>
                </c:pt>
                <c:pt idx="124">
                  <c:v>2.0762399999999999</c:v>
                </c:pt>
                <c:pt idx="125">
                  <c:v>2.0473300000000001</c:v>
                </c:pt>
                <c:pt idx="126">
                  <c:v>2.0401699999999998</c:v>
                </c:pt>
                <c:pt idx="127">
                  <c:v>2.04406</c:v>
                </c:pt>
                <c:pt idx="128">
                  <c:v>2.0294099999999999</c:v>
                </c:pt>
                <c:pt idx="129">
                  <c:v>2.0521400000000001</c:v>
                </c:pt>
                <c:pt idx="130">
                  <c:v>2.14398</c:v>
                </c:pt>
                <c:pt idx="131">
                  <c:v>2.0476999999999999</c:v>
                </c:pt>
                <c:pt idx="132">
                  <c:v>2.01485</c:v>
                </c:pt>
                <c:pt idx="133">
                  <c:v>1.9896100000000001</c:v>
                </c:pt>
                <c:pt idx="134">
                  <c:v>2.00956</c:v>
                </c:pt>
                <c:pt idx="135">
                  <c:v>2.0163099999999998</c:v>
                </c:pt>
                <c:pt idx="136">
                  <c:v>1.9950399999999999</c:v>
                </c:pt>
                <c:pt idx="137">
                  <c:v>2.2197300000000002</c:v>
                </c:pt>
                <c:pt idx="138">
                  <c:v>2.2040099999999998</c:v>
                </c:pt>
                <c:pt idx="139">
                  <c:v>2.0136599999999998</c:v>
                </c:pt>
                <c:pt idx="140">
                  <c:v>2.0087899999999999</c:v>
                </c:pt>
                <c:pt idx="141">
                  <c:v>2.0424899999999999</c:v>
                </c:pt>
                <c:pt idx="142">
                  <c:v>2.0387599999999999</c:v>
                </c:pt>
                <c:pt idx="143">
                  <c:v>2.1274199999999999</c:v>
                </c:pt>
                <c:pt idx="144">
                  <c:v>2.0659900000000002</c:v>
                </c:pt>
                <c:pt idx="145">
                  <c:v>2.0281400000000001</c:v>
                </c:pt>
                <c:pt idx="146">
                  <c:v>2.0564300000000002</c:v>
                </c:pt>
                <c:pt idx="147">
                  <c:v>2.0735100000000002</c:v>
                </c:pt>
                <c:pt idx="148">
                  <c:v>2.0619800000000001</c:v>
                </c:pt>
                <c:pt idx="149">
                  <c:v>2.0772200000000001</c:v>
                </c:pt>
                <c:pt idx="150">
                  <c:v>2.1022599999999998</c:v>
                </c:pt>
                <c:pt idx="151">
                  <c:v>2.1202000000000001</c:v>
                </c:pt>
                <c:pt idx="152">
                  <c:v>2.1071900000000001</c:v>
                </c:pt>
                <c:pt idx="153">
                  <c:v>2.0785999999999998</c:v>
                </c:pt>
                <c:pt idx="154">
                  <c:v>2.1997599999999999</c:v>
                </c:pt>
                <c:pt idx="155">
                  <c:v>2.1232500000000001</c:v>
                </c:pt>
                <c:pt idx="156">
                  <c:v>2.1337600000000001</c:v>
                </c:pt>
                <c:pt idx="157">
                  <c:v>2.1482199999999998</c:v>
                </c:pt>
                <c:pt idx="158">
                  <c:v>2.1880199999999999</c:v>
                </c:pt>
                <c:pt idx="159">
                  <c:v>2.1336400000000002</c:v>
                </c:pt>
                <c:pt idx="160">
                  <c:v>2.13964</c:v>
                </c:pt>
                <c:pt idx="161">
                  <c:v>2.17123</c:v>
                </c:pt>
                <c:pt idx="162">
                  <c:v>2.1977500000000001</c:v>
                </c:pt>
                <c:pt idx="163">
                  <c:v>2.2465700000000002</c:v>
                </c:pt>
                <c:pt idx="164">
                  <c:v>2.2470300000000001</c:v>
                </c:pt>
                <c:pt idx="165">
                  <c:v>2.2871999999999999</c:v>
                </c:pt>
                <c:pt idx="166">
                  <c:v>2.2985799999999998</c:v>
                </c:pt>
                <c:pt idx="167">
                  <c:v>2.2514699999999999</c:v>
                </c:pt>
                <c:pt idx="168">
                  <c:v>2.2698800000000001</c:v>
                </c:pt>
                <c:pt idx="169">
                  <c:v>2.2702200000000001</c:v>
                </c:pt>
                <c:pt idx="170">
                  <c:v>2.2758500000000002</c:v>
                </c:pt>
                <c:pt idx="171">
                  <c:v>2.27542</c:v>
                </c:pt>
                <c:pt idx="172">
                  <c:v>2.3352300000000001</c:v>
                </c:pt>
                <c:pt idx="173">
                  <c:v>2.3237199999999998</c:v>
                </c:pt>
                <c:pt idx="174">
                  <c:v>2.35684</c:v>
                </c:pt>
                <c:pt idx="175">
                  <c:v>2.3939300000000001</c:v>
                </c:pt>
                <c:pt idx="176">
                  <c:v>2.37365</c:v>
                </c:pt>
                <c:pt idx="177">
                  <c:v>2.39161</c:v>
                </c:pt>
                <c:pt idx="178">
                  <c:v>2.3878300000000001</c:v>
                </c:pt>
                <c:pt idx="179">
                  <c:v>2.56894</c:v>
                </c:pt>
                <c:pt idx="180">
                  <c:v>2.4284500000000002</c:v>
                </c:pt>
                <c:pt idx="181">
                  <c:v>2.4419499999999998</c:v>
                </c:pt>
                <c:pt idx="182">
                  <c:v>2.3848099999999999</c:v>
                </c:pt>
                <c:pt idx="183">
                  <c:v>2.4028800000000001</c:v>
                </c:pt>
                <c:pt idx="184">
                  <c:v>2.3992499999999999</c:v>
                </c:pt>
                <c:pt idx="185">
                  <c:v>2.40686</c:v>
                </c:pt>
                <c:pt idx="186">
                  <c:v>2.4295800000000001</c:v>
                </c:pt>
                <c:pt idx="187">
                  <c:v>2.4630000000000001</c:v>
                </c:pt>
                <c:pt idx="188">
                  <c:v>2.4557199999999999</c:v>
                </c:pt>
                <c:pt idx="189">
                  <c:v>2.4176500000000001</c:v>
                </c:pt>
                <c:pt idx="190">
                  <c:v>2.4344600000000001</c:v>
                </c:pt>
                <c:pt idx="191">
                  <c:v>2.4934599999999998</c:v>
                </c:pt>
                <c:pt idx="192">
                  <c:v>2.4689700000000001</c:v>
                </c:pt>
                <c:pt idx="193">
                  <c:v>2.4887000000000001</c:v>
                </c:pt>
                <c:pt idx="194">
                  <c:v>2.5068700000000002</c:v>
                </c:pt>
                <c:pt idx="195">
                  <c:v>2.5461399999999998</c:v>
                </c:pt>
                <c:pt idx="196">
                  <c:v>2.54928</c:v>
                </c:pt>
                <c:pt idx="197">
                  <c:v>2.5762100000000001</c:v>
                </c:pt>
                <c:pt idx="198">
                  <c:v>2.6526100000000001</c:v>
                </c:pt>
                <c:pt idx="199">
                  <c:v>2.6163099999999999</c:v>
                </c:pt>
                <c:pt idx="200">
                  <c:v>2.5992199999999999</c:v>
                </c:pt>
                <c:pt idx="201">
                  <c:v>2.6268600000000002</c:v>
                </c:pt>
                <c:pt idx="202">
                  <c:v>2.6570299999999998</c:v>
                </c:pt>
                <c:pt idx="203">
                  <c:v>2.7324899999999999</c:v>
                </c:pt>
                <c:pt idx="204">
                  <c:v>2.7425600000000001</c:v>
                </c:pt>
                <c:pt idx="205">
                  <c:v>2.68418</c:v>
                </c:pt>
                <c:pt idx="206">
                  <c:v>2.6642999999999999</c:v>
                </c:pt>
                <c:pt idx="207">
                  <c:v>2.6777000000000002</c:v>
                </c:pt>
                <c:pt idx="208">
                  <c:v>2.6574200000000001</c:v>
                </c:pt>
                <c:pt idx="209">
                  <c:v>2.7027299999999999</c:v>
                </c:pt>
                <c:pt idx="210">
                  <c:v>2.7869899999999999</c:v>
                </c:pt>
                <c:pt idx="211">
                  <c:v>2.8987799999999999</c:v>
                </c:pt>
                <c:pt idx="212">
                  <c:v>2.8872300000000002</c:v>
                </c:pt>
                <c:pt idx="213">
                  <c:v>2.80382</c:v>
                </c:pt>
                <c:pt idx="214">
                  <c:v>2.8219699999999999</c:v>
                </c:pt>
                <c:pt idx="215">
                  <c:v>2.85161</c:v>
                </c:pt>
                <c:pt idx="216">
                  <c:v>2.8727</c:v>
                </c:pt>
                <c:pt idx="217">
                  <c:v>2.8808699999999998</c:v>
                </c:pt>
                <c:pt idx="218">
                  <c:v>2.9412400000000001</c:v>
                </c:pt>
                <c:pt idx="219">
                  <c:v>2.9862600000000001</c:v>
                </c:pt>
                <c:pt idx="220">
                  <c:v>2.9841199999999999</c:v>
                </c:pt>
                <c:pt idx="221">
                  <c:v>2.9982199999999999</c:v>
                </c:pt>
                <c:pt idx="222">
                  <c:v>3.0076800000000001</c:v>
                </c:pt>
                <c:pt idx="223">
                  <c:v>3.048</c:v>
                </c:pt>
                <c:pt idx="224">
                  <c:v>3.0651099999999998</c:v>
                </c:pt>
                <c:pt idx="225">
                  <c:v>3.0867399999999998</c:v>
                </c:pt>
                <c:pt idx="226">
                  <c:v>3.1390799999999999</c:v>
                </c:pt>
                <c:pt idx="227">
                  <c:v>3.12785</c:v>
                </c:pt>
                <c:pt idx="228">
                  <c:v>3.2026400000000002</c:v>
                </c:pt>
                <c:pt idx="229">
                  <c:v>3.2320199999999999</c:v>
                </c:pt>
                <c:pt idx="230">
                  <c:v>3.2713999999999999</c:v>
                </c:pt>
                <c:pt idx="231">
                  <c:v>3.2630699999999999</c:v>
                </c:pt>
                <c:pt idx="232">
                  <c:v>3.3261699999999998</c:v>
                </c:pt>
                <c:pt idx="233">
                  <c:v>3.34918</c:v>
                </c:pt>
                <c:pt idx="234">
                  <c:v>3.4160699999999999</c:v>
                </c:pt>
                <c:pt idx="235">
                  <c:v>3.4592800000000001</c:v>
                </c:pt>
                <c:pt idx="236">
                  <c:v>3.51579</c:v>
                </c:pt>
                <c:pt idx="237">
                  <c:v>3.52223</c:v>
                </c:pt>
                <c:pt idx="238">
                  <c:v>3.6215700000000002</c:v>
                </c:pt>
                <c:pt idx="239">
                  <c:v>3.5858500000000002</c:v>
                </c:pt>
                <c:pt idx="240">
                  <c:v>3.6082800000000002</c:v>
                </c:pt>
                <c:pt idx="241">
                  <c:v>3.65333</c:v>
                </c:pt>
                <c:pt idx="242">
                  <c:v>3.6491099999999999</c:v>
                </c:pt>
                <c:pt idx="243">
                  <c:v>3.6745000000000001</c:v>
                </c:pt>
                <c:pt idx="244">
                  <c:v>3.7160500000000001</c:v>
                </c:pt>
                <c:pt idx="245">
                  <c:v>3.8388499999999999</c:v>
                </c:pt>
                <c:pt idx="246">
                  <c:v>3.903</c:v>
                </c:pt>
                <c:pt idx="247">
                  <c:v>3.9350900000000002</c:v>
                </c:pt>
                <c:pt idx="248">
                  <c:v>3.9903300000000002</c:v>
                </c:pt>
                <c:pt idx="249">
                  <c:v>4.0750299999999999</c:v>
                </c:pt>
                <c:pt idx="250">
                  <c:v>4.1422499999999998</c:v>
                </c:pt>
                <c:pt idx="251">
                  <c:v>4.2119</c:v>
                </c:pt>
                <c:pt idx="252">
                  <c:v>4.2760999999999996</c:v>
                </c:pt>
                <c:pt idx="253">
                  <c:v>4.37981</c:v>
                </c:pt>
                <c:pt idx="254">
                  <c:v>4.4505400000000002</c:v>
                </c:pt>
                <c:pt idx="255">
                  <c:v>4.5475700000000003</c:v>
                </c:pt>
                <c:pt idx="256">
                  <c:v>4.61043</c:v>
                </c:pt>
                <c:pt idx="257">
                  <c:v>4.7413699999999999</c:v>
                </c:pt>
                <c:pt idx="258">
                  <c:v>4.8533499999999998</c:v>
                </c:pt>
                <c:pt idx="259">
                  <c:v>4.99315</c:v>
                </c:pt>
                <c:pt idx="260">
                  <c:v>5.1183500000000004</c:v>
                </c:pt>
                <c:pt idx="261">
                  <c:v>5.3119899999999998</c:v>
                </c:pt>
                <c:pt idx="262">
                  <c:v>5.5538800000000004</c:v>
                </c:pt>
                <c:pt idx="263">
                  <c:v>5.78721</c:v>
                </c:pt>
                <c:pt idx="264">
                  <c:v>6.00779</c:v>
                </c:pt>
                <c:pt idx="265">
                  <c:v>6.2595299999999998</c:v>
                </c:pt>
                <c:pt idx="266">
                  <c:v>6.5728099999999996</c:v>
                </c:pt>
                <c:pt idx="267">
                  <c:v>6.8371399999999998</c:v>
                </c:pt>
                <c:pt idx="268">
                  <c:v>6.96549</c:v>
                </c:pt>
                <c:pt idx="269">
                  <c:v>6.88429</c:v>
                </c:pt>
                <c:pt idx="270">
                  <c:v>6.9308399999999999</c:v>
                </c:pt>
                <c:pt idx="271">
                  <c:v>6.5773200000000003</c:v>
                </c:pt>
                <c:pt idx="272">
                  <c:v>6.2579200000000004</c:v>
                </c:pt>
                <c:pt idx="273">
                  <c:v>5.65747</c:v>
                </c:pt>
                <c:pt idx="274">
                  <c:v>4.8569800000000001</c:v>
                </c:pt>
                <c:pt idx="275">
                  <c:v>3.5822500000000002</c:v>
                </c:pt>
                <c:pt idx="276">
                  <c:v>3.2195499999999999</c:v>
                </c:pt>
                <c:pt idx="277">
                  <c:v>2.1126200000000002</c:v>
                </c:pt>
                <c:pt idx="278">
                  <c:v>1.4311700000000001</c:v>
                </c:pt>
                <c:pt idx="279">
                  <c:v>1.08908</c:v>
                </c:pt>
                <c:pt idx="280">
                  <c:v>0.703295</c:v>
                </c:pt>
                <c:pt idx="281">
                  <c:v>0.40046300000000001</c:v>
                </c:pt>
                <c:pt idx="282">
                  <c:v>0.103966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94D-487E-B4C1-1F452760BF78}"/>
            </c:ext>
          </c:extLst>
        </c:ser>
        <c:ser>
          <c:idx val="6"/>
          <c:order val="6"/>
          <c:tx>
            <c:strRef>
              <c:f>BiologicalDose2!$G$1</c:f>
              <c:strCache>
                <c:ptCount val="1"/>
                <c:pt idx="0">
                  <c:v>70000</c:v>
                </c:pt>
              </c:strCache>
            </c:strRef>
          </c:tx>
          <c:spPr>
            <a:ln w="28575" cap="rnd">
              <a:solidFill>
                <a:schemeClr val="accent1">
                  <a:tint val="4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BiologicalDose2!$G$2:$G$401</c:f>
              <c:numCache>
                <c:formatCode>General</c:formatCode>
                <c:ptCount val="400"/>
                <c:pt idx="0">
                  <c:v>1.8595999999999999</c:v>
                </c:pt>
                <c:pt idx="1">
                  <c:v>1.8415999999999999</c:v>
                </c:pt>
                <c:pt idx="2">
                  <c:v>1.8602799999999999</c:v>
                </c:pt>
                <c:pt idx="3">
                  <c:v>1.95939</c:v>
                </c:pt>
                <c:pt idx="4">
                  <c:v>1.86053</c:v>
                </c:pt>
                <c:pt idx="5">
                  <c:v>1.85537</c:v>
                </c:pt>
                <c:pt idx="6">
                  <c:v>1.9343399999999999</c:v>
                </c:pt>
                <c:pt idx="7">
                  <c:v>1.9431099999999999</c:v>
                </c:pt>
                <c:pt idx="8">
                  <c:v>1.8515699999999999</c:v>
                </c:pt>
                <c:pt idx="9">
                  <c:v>1.82721</c:v>
                </c:pt>
                <c:pt idx="10">
                  <c:v>1.8290999999999999</c:v>
                </c:pt>
                <c:pt idx="11">
                  <c:v>1.8432999999999999</c:v>
                </c:pt>
                <c:pt idx="12">
                  <c:v>1.8136699999999999</c:v>
                </c:pt>
                <c:pt idx="13">
                  <c:v>1.8218300000000001</c:v>
                </c:pt>
                <c:pt idx="14">
                  <c:v>1.83876</c:v>
                </c:pt>
                <c:pt idx="15">
                  <c:v>1.9399500000000001</c:v>
                </c:pt>
                <c:pt idx="16">
                  <c:v>1.8639300000000001</c:v>
                </c:pt>
                <c:pt idx="17">
                  <c:v>1.8382400000000001</c:v>
                </c:pt>
                <c:pt idx="18">
                  <c:v>1.87419</c:v>
                </c:pt>
                <c:pt idx="19">
                  <c:v>1.90872</c:v>
                </c:pt>
                <c:pt idx="20">
                  <c:v>1.84314</c:v>
                </c:pt>
                <c:pt idx="21">
                  <c:v>1.85093</c:v>
                </c:pt>
                <c:pt idx="22">
                  <c:v>1.8724000000000001</c:v>
                </c:pt>
                <c:pt idx="23">
                  <c:v>1.8914599999999999</c:v>
                </c:pt>
                <c:pt idx="24">
                  <c:v>1.9291100000000001</c:v>
                </c:pt>
                <c:pt idx="25">
                  <c:v>1.9291700000000001</c:v>
                </c:pt>
                <c:pt idx="26">
                  <c:v>1.9399599999999999</c:v>
                </c:pt>
                <c:pt idx="27">
                  <c:v>1.9846200000000001</c:v>
                </c:pt>
                <c:pt idx="28">
                  <c:v>2.1972</c:v>
                </c:pt>
                <c:pt idx="29">
                  <c:v>2.4335399999999998</c:v>
                </c:pt>
                <c:pt idx="30">
                  <c:v>1.9632700000000001</c:v>
                </c:pt>
                <c:pt idx="31">
                  <c:v>1.99983</c:v>
                </c:pt>
                <c:pt idx="32">
                  <c:v>2.0192899999999998</c:v>
                </c:pt>
                <c:pt idx="33">
                  <c:v>1.9476100000000001</c:v>
                </c:pt>
                <c:pt idx="34">
                  <c:v>1.92415</c:v>
                </c:pt>
                <c:pt idx="35">
                  <c:v>1.9450700000000001</c:v>
                </c:pt>
                <c:pt idx="36">
                  <c:v>1.9041999999999999</c:v>
                </c:pt>
                <c:pt idx="37">
                  <c:v>1.9436599999999999</c:v>
                </c:pt>
                <c:pt idx="38">
                  <c:v>1.92919</c:v>
                </c:pt>
                <c:pt idx="39">
                  <c:v>1.9463999999999999</c:v>
                </c:pt>
                <c:pt idx="40">
                  <c:v>1.96269</c:v>
                </c:pt>
                <c:pt idx="41">
                  <c:v>1.9927999999999999</c:v>
                </c:pt>
                <c:pt idx="42">
                  <c:v>2.0264000000000002</c:v>
                </c:pt>
                <c:pt idx="43">
                  <c:v>2.0216500000000002</c:v>
                </c:pt>
                <c:pt idx="44">
                  <c:v>2.0242499999999999</c:v>
                </c:pt>
                <c:pt idx="45">
                  <c:v>2.0186000000000002</c:v>
                </c:pt>
                <c:pt idx="46">
                  <c:v>2.03213</c:v>
                </c:pt>
                <c:pt idx="47">
                  <c:v>2.0147499999999998</c:v>
                </c:pt>
                <c:pt idx="48">
                  <c:v>2.0417000000000001</c:v>
                </c:pt>
                <c:pt idx="49">
                  <c:v>2.0219299999999998</c:v>
                </c:pt>
                <c:pt idx="50">
                  <c:v>2.00922</c:v>
                </c:pt>
                <c:pt idx="51">
                  <c:v>2.1443500000000002</c:v>
                </c:pt>
                <c:pt idx="52">
                  <c:v>2.0230899999999998</c:v>
                </c:pt>
                <c:pt idx="53">
                  <c:v>2.0720800000000001</c:v>
                </c:pt>
                <c:pt idx="54">
                  <c:v>2.07755</c:v>
                </c:pt>
                <c:pt idx="55">
                  <c:v>1.9929600000000001</c:v>
                </c:pt>
                <c:pt idx="56">
                  <c:v>1.99685</c:v>
                </c:pt>
                <c:pt idx="57">
                  <c:v>2.0145200000000001</c:v>
                </c:pt>
                <c:pt idx="58">
                  <c:v>2.0375800000000002</c:v>
                </c:pt>
                <c:pt idx="59">
                  <c:v>2.10968</c:v>
                </c:pt>
                <c:pt idx="60">
                  <c:v>2.1230199999999999</c:v>
                </c:pt>
                <c:pt idx="61">
                  <c:v>2.1045699999999998</c:v>
                </c:pt>
                <c:pt idx="62">
                  <c:v>2.1121599999999998</c:v>
                </c:pt>
                <c:pt idx="63">
                  <c:v>2.1158700000000001</c:v>
                </c:pt>
                <c:pt idx="64">
                  <c:v>2.0550899999999999</c:v>
                </c:pt>
                <c:pt idx="65">
                  <c:v>2.0934400000000002</c:v>
                </c:pt>
                <c:pt idx="66">
                  <c:v>2.10669</c:v>
                </c:pt>
                <c:pt idx="67">
                  <c:v>1.99316</c:v>
                </c:pt>
                <c:pt idx="68">
                  <c:v>2.0273400000000001</c:v>
                </c:pt>
                <c:pt idx="69">
                  <c:v>2.0527199999999999</c:v>
                </c:pt>
                <c:pt idx="70">
                  <c:v>2.01627</c:v>
                </c:pt>
                <c:pt idx="71">
                  <c:v>2.0125999999999999</c:v>
                </c:pt>
                <c:pt idx="72">
                  <c:v>1.98969</c:v>
                </c:pt>
                <c:pt idx="73">
                  <c:v>2.0000100000000001</c:v>
                </c:pt>
                <c:pt idx="74">
                  <c:v>2.0148700000000002</c:v>
                </c:pt>
                <c:pt idx="75">
                  <c:v>2.0016699999999998</c:v>
                </c:pt>
                <c:pt idx="76">
                  <c:v>2.03423</c:v>
                </c:pt>
                <c:pt idx="77">
                  <c:v>2.06467</c:v>
                </c:pt>
                <c:pt idx="78">
                  <c:v>2.0559099999999999</c:v>
                </c:pt>
                <c:pt idx="79">
                  <c:v>2.0352600000000001</c:v>
                </c:pt>
                <c:pt idx="80">
                  <c:v>2.0602399999999998</c:v>
                </c:pt>
                <c:pt idx="81">
                  <c:v>2.0472299999999999</c:v>
                </c:pt>
                <c:pt idx="82">
                  <c:v>2.0714000000000001</c:v>
                </c:pt>
                <c:pt idx="83">
                  <c:v>2.0617899999999998</c:v>
                </c:pt>
                <c:pt idx="84">
                  <c:v>2.07246</c:v>
                </c:pt>
                <c:pt idx="85">
                  <c:v>2.05362</c:v>
                </c:pt>
                <c:pt idx="86">
                  <c:v>2.0916800000000002</c:v>
                </c:pt>
                <c:pt idx="87">
                  <c:v>2.1452300000000002</c:v>
                </c:pt>
                <c:pt idx="88">
                  <c:v>2.1639900000000001</c:v>
                </c:pt>
                <c:pt idx="89">
                  <c:v>2.03573</c:v>
                </c:pt>
                <c:pt idx="90">
                  <c:v>2.0512299999999999</c:v>
                </c:pt>
                <c:pt idx="91">
                  <c:v>2.05559</c:v>
                </c:pt>
                <c:pt idx="92">
                  <c:v>2.05443</c:v>
                </c:pt>
                <c:pt idx="93">
                  <c:v>2.0568300000000002</c:v>
                </c:pt>
                <c:pt idx="94">
                  <c:v>2.0496699999999999</c:v>
                </c:pt>
                <c:pt idx="95">
                  <c:v>2.1552699999999998</c:v>
                </c:pt>
                <c:pt idx="96">
                  <c:v>2.2271899999999998</c:v>
                </c:pt>
                <c:pt idx="97">
                  <c:v>2.1921499999999998</c:v>
                </c:pt>
                <c:pt idx="98">
                  <c:v>2.1260400000000002</c:v>
                </c:pt>
                <c:pt idx="99">
                  <c:v>2.1266099999999999</c:v>
                </c:pt>
                <c:pt idx="100">
                  <c:v>2.1818900000000001</c:v>
                </c:pt>
                <c:pt idx="101">
                  <c:v>2.1170900000000001</c:v>
                </c:pt>
                <c:pt idx="102">
                  <c:v>2.1772399999999998</c:v>
                </c:pt>
                <c:pt idx="103">
                  <c:v>2.2719900000000002</c:v>
                </c:pt>
                <c:pt idx="104">
                  <c:v>2.1569099999999999</c:v>
                </c:pt>
                <c:pt idx="105">
                  <c:v>2.1823999999999999</c:v>
                </c:pt>
                <c:pt idx="106">
                  <c:v>2.1523300000000001</c:v>
                </c:pt>
                <c:pt idx="107">
                  <c:v>2.1657099999999998</c:v>
                </c:pt>
                <c:pt idx="108">
                  <c:v>2.1661700000000002</c:v>
                </c:pt>
                <c:pt idx="109">
                  <c:v>2.1599900000000001</c:v>
                </c:pt>
                <c:pt idx="110">
                  <c:v>2.1744300000000001</c:v>
                </c:pt>
                <c:pt idx="111">
                  <c:v>2.18967</c:v>
                </c:pt>
                <c:pt idx="112">
                  <c:v>2.1938</c:v>
                </c:pt>
                <c:pt idx="113">
                  <c:v>2.2482799999999998</c:v>
                </c:pt>
                <c:pt idx="114">
                  <c:v>2.2192400000000001</c:v>
                </c:pt>
                <c:pt idx="115">
                  <c:v>2.2379199999999999</c:v>
                </c:pt>
                <c:pt idx="116">
                  <c:v>2.2185299999999999</c:v>
                </c:pt>
                <c:pt idx="117">
                  <c:v>2.2538</c:v>
                </c:pt>
                <c:pt idx="118">
                  <c:v>2.30776</c:v>
                </c:pt>
                <c:pt idx="119">
                  <c:v>2.28688</c:v>
                </c:pt>
                <c:pt idx="120">
                  <c:v>2.2835999999999999</c:v>
                </c:pt>
                <c:pt idx="121">
                  <c:v>2.2955399999999999</c:v>
                </c:pt>
                <c:pt idx="122">
                  <c:v>2.2925800000000001</c:v>
                </c:pt>
                <c:pt idx="123">
                  <c:v>2.3123900000000002</c:v>
                </c:pt>
                <c:pt idx="124">
                  <c:v>2.3336600000000001</c:v>
                </c:pt>
                <c:pt idx="125">
                  <c:v>2.3093699999999999</c:v>
                </c:pt>
                <c:pt idx="126">
                  <c:v>2.3120099999999999</c:v>
                </c:pt>
                <c:pt idx="127">
                  <c:v>2.2958599999999998</c:v>
                </c:pt>
                <c:pt idx="128">
                  <c:v>2.2885800000000001</c:v>
                </c:pt>
                <c:pt idx="129">
                  <c:v>2.3048500000000001</c:v>
                </c:pt>
                <c:pt idx="130">
                  <c:v>2.3905099999999999</c:v>
                </c:pt>
                <c:pt idx="131">
                  <c:v>2.2997100000000001</c:v>
                </c:pt>
                <c:pt idx="132">
                  <c:v>2.3393899999999999</c:v>
                </c:pt>
                <c:pt idx="133">
                  <c:v>2.3602799999999999</c:v>
                </c:pt>
                <c:pt idx="134">
                  <c:v>2.2755800000000002</c:v>
                </c:pt>
                <c:pt idx="135">
                  <c:v>2.2737099999999999</c:v>
                </c:pt>
                <c:pt idx="136">
                  <c:v>2.2568199999999998</c:v>
                </c:pt>
                <c:pt idx="137">
                  <c:v>2.4792900000000002</c:v>
                </c:pt>
                <c:pt idx="138">
                  <c:v>2.45703</c:v>
                </c:pt>
                <c:pt idx="139">
                  <c:v>2.27921</c:v>
                </c:pt>
                <c:pt idx="140">
                  <c:v>2.2783600000000002</c:v>
                </c:pt>
                <c:pt idx="141">
                  <c:v>2.3119900000000002</c:v>
                </c:pt>
                <c:pt idx="142">
                  <c:v>2.3138800000000002</c:v>
                </c:pt>
                <c:pt idx="143">
                  <c:v>2.3986000000000001</c:v>
                </c:pt>
                <c:pt idx="144">
                  <c:v>2.3363700000000001</c:v>
                </c:pt>
                <c:pt idx="145">
                  <c:v>2.3102900000000002</c:v>
                </c:pt>
                <c:pt idx="146">
                  <c:v>2.33419</c:v>
                </c:pt>
                <c:pt idx="147">
                  <c:v>2.3613499999999998</c:v>
                </c:pt>
                <c:pt idx="148">
                  <c:v>2.3510800000000001</c:v>
                </c:pt>
                <c:pt idx="149">
                  <c:v>2.3507899999999999</c:v>
                </c:pt>
                <c:pt idx="150">
                  <c:v>2.3843299999999998</c:v>
                </c:pt>
                <c:pt idx="151">
                  <c:v>2.3930400000000001</c:v>
                </c:pt>
                <c:pt idx="152">
                  <c:v>2.3873600000000001</c:v>
                </c:pt>
                <c:pt idx="153">
                  <c:v>2.36294</c:v>
                </c:pt>
                <c:pt idx="154">
                  <c:v>2.4829300000000001</c:v>
                </c:pt>
                <c:pt idx="155">
                  <c:v>2.4083000000000001</c:v>
                </c:pt>
                <c:pt idx="156">
                  <c:v>2.4169499999999999</c:v>
                </c:pt>
                <c:pt idx="157">
                  <c:v>2.4330500000000002</c:v>
                </c:pt>
                <c:pt idx="158">
                  <c:v>2.4740700000000002</c:v>
                </c:pt>
                <c:pt idx="159">
                  <c:v>2.4273899999999999</c:v>
                </c:pt>
                <c:pt idx="160">
                  <c:v>2.4244400000000002</c:v>
                </c:pt>
                <c:pt idx="161">
                  <c:v>2.4598499999999999</c:v>
                </c:pt>
                <c:pt idx="162">
                  <c:v>2.4928499999999998</c:v>
                </c:pt>
                <c:pt idx="163">
                  <c:v>2.5435699999999999</c:v>
                </c:pt>
                <c:pt idx="164">
                  <c:v>2.5434399999999999</c:v>
                </c:pt>
                <c:pt idx="165">
                  <c:v>2.5844999999999998</c:v>
                </c:pt>
                <c:pt idx="166">
                  <c:v>2.5943499999999999</c:v>
                </c:pt>
                <c:pt idx="167">
                  <c:v>2.5581800000000001</c:v>
                </c:pt>
                <c:pt idx="168">
                  <c:v>2.5798100000000002</c:v>
                </c:pt>
                <c:pt idx="169">
                  <c:v>2.5815399999999999</c:v>
                </c:pt>
                <c:pt idx="170">
                  <c:v>2.58148</c:v>
                </c:pt>
                <c:pt idx="171">
                  <c:v>2.5709900000000001</c:v>
                </c:pt>
                <c:pt idx="172">
                  <c:v>2.6299299999999999</c:v>
                </c:pt>
                <c:pt idx="173">
                  <c:v>2.6217600000000001</c:v>
                </c:pt>
                <c:pt idx="174">
                  <c:v>2.6589</c:v>
                </c:pt>
                <c:pt idx="175">
                  <c:v>2.7013799999999999</c:v>
                </c:pt>
                <c:pt idx="176">
                  <c:v>2.6818599999999999</c:v>
                </c:pt>
                <c:pt idx="177">
                  <c:v>2.70038</c:v>
                </c:pt>
                <c:pt idx="178">
                  <c:v>2.70688</c:v>
                </c:pt>
                <c:pt idx="179">
                  <c:v>2.8808600000000002</c:v>
                </c:pt>
                <c:pt idx="180">
                  <c:v>2.7367900000000001</c:v>
                </c:pt>
                <c:pt idx="181">
                  <c:v>2.7456399999999999</c:v>
                </c:pt>
                <c:pt idx="182">
                  <c:v>2.6973799999999999</c:v>
                </c:pt>
                <c:pt idx="183">
                  <c:v>2.7194099999999999</c:v>
                </c:pt>
                <c:pt idx="184">
                  <c:v>2.7111800000000001</c:v>
                </c:pt>
                <c:pt idx="185">
                  <c:v>2.7249699999999999</c:v>
                </c:pt>
                <c:pt idx="186">
                  <c:v>2.7511999999999999</c:v>
                </c:pt>
                <c:pt idx="187">
                  <c:v>2.7899699999999998</c:v>
                </c:pt>
                <c:pt idx="188">
                  <c:v>2.7837700000000001</c:v>
                </c:pt>
                <c:pt idx="189">
                  <c:v>2.75285</c:v>
                </c:pt>
                <c:pt idx="190">
                  <c:v>2.7746300000000002</c:v>
                </c:pt>
                <c:pt idx="191">
                  <c:v>2.8598599999999998</c:v>
                </c:pt>
                <c:pt idx="192">
                  <c:v>2.8020700000000001</c:v>
                </c:pt>
                <c:pt idx="193">
                  <c:v>2.8117299999999998</c:v>
                </c:pt>
                <c:pt idx="194">
                  <c:v>2.83772</c:v>
                </c:pt>
                <c:pt idx="195">
                  <c:v>2.88401</c:v>
                </c:pt>
                <c:pt idx="196">
                  <c:v>2.88517</c:v>
                </c:pt>
                <c:pt idx="197">
                  <c:v>2.9209999999999998</c:v>
                </c:pt>
                <c:pt idx="198">
                  <c:v>2.9939399999999998</c:v>
                </c:pt>
                <c:pt idx="199">
                  <c:v>2.9666199999999998</c:v>
                </c:pt>
                <c:pt idx="200">
                  <c:v>2.9655900000000002</c:v>
                </c:pt>
                <c:pt idx="201">
                  <c:v>2.97655</c:v>
                </c:pt>
                <c:pt idx="202">
                  <c:v>2.9992100000000002</c:v>
                </c:pt>
                <c:pt idx="203">
                  <c:v>3.07016</c:v>
                </c:pt>
                <c:pt idx="204">
                  <c:v>3.0785499999999999</c:v>
                </c:pt>
                <c:pt idx="205">
                  <c:v>3.01993</c:v>
                </c:pt>
                <c:pt idx="206">
                  <c:v>3.0079899999999999</c:v>
                </c:pt>
                <c:pt idx="207">
                  <c:v>3.0210699999999999</c:v>
                </c:pt>
                <c:pt idx="208">
                  <c:v>3.0114200000000002</c:v>
                </c:pt>
                <c:pt idx="209">
                  <c:v>3.0598100000000001</c:v>
                </c:pt>
                <c:pt idx="210">
                  <c:v>3.1508400000000001</c:v>
                </c:pt>
                <c:pt idx="211">
                  <c:v>3.2564600000000001</c:v>
                </c:pt>
                <c:pt idx="212">
                  <c:v>3.2577799999999999</c:v>
                </c:pt>
                <c:pt idx="213">
                  <c:v>3.1886899999999998</c:v>
                </c:pt>
                <c:pt idx="214">
                  <c:v>3.2173400000000001</c:v>
                </c:pt>
                <c:pt idx="215">
                  <c:v>3.2498</c:v>
                </c:pt>
                <c:pt idx="216">
                  <c:v>3.32735</c:v>
                </c:pt>
                <c:pt idx="217">
                  <c:v>3.31101</c:v>
                </c:pt>
                <c:pt idx="218">
                  <c:v>3.3412199999999999</c:v>
                </c:pt>
                <c:pt idx="219">
                  <c:v>3.3681999999999999</c:v>
                </c:pt>
                <c:pt idx="220">
                  <c:v>3.35954</c:v>
                </c:pt>
                <c:pt idx="221">
                  <c:v>3.3942000000000001</c:v>
                </c:pt>
                <c:pt idx="222">
                  <c:v>3.38727</c:v>
                </c:pt>
                <c:pt idx="223">
                  <c:v>3.4563999999999999</c:v>
                </c:pt>
                <c:pt idx="224">
                  <c:v>3.4490599999999998</c:v>
                </c:pt>
                <c:pt idx="225">
                  <c:v>3.47689</c:v>
                </c:pt>
                <c:pt idx="226">
                  <c:v>3.5448300000000001</c:v>
                </c:pt>
                <c:pt idx="227">
                  <c:v>3.5579200000000002</c:v>
                </c:pt>
                <c:pt idx="228">
                  <c:v>3.62283</c:v>
                </c:pt>
                <c:pt idx="229">
                  <c:v>3.6516099999999998</c:v>
                </c:pt>
                <c:pt idx="230">
                  <c:v>3.6549999999999998</c:v>
                </c:pt>
                <c:pt idx="231">
                  <c:v>3.6517599999999999</c:v>
                </c:pt>
                <c:pt idx="232">
                  <c:v>3.7179700000000002</c:v>
                </c:pt>
                <c:pt idx="233">
                  <c:v>3.7467299999999999</c:v>
                </c:pt>
                <c:pt idx="234">
                  <c:v>3.8546399999999998</c:v>
                </c:pt>
                <c:pt idx="235">
                  <c:v>3.86734</c:v>
                </c:pt>
                <c:pt idx="236">
                  <c:v>3.9287200000000002</c:v>
                </c:pt>
                <c:pt idx="237">
                  <c:v>3.94435</c:v>
                </c:pt>
                <c:pt idx="238">
                  <c:v>4.0592800000000002</c:v>
                </c:pt>
                <c:pt idx="239">
                  <c:v>4.0023099999999996</c:v>
                </c:pt>
                <c:pt idx="240">
                  <c:v>4.0341300000000002</c:v>
                </c:pt>
                <c:pt idx="241">
                  <c:v>4.0900699999999999</c:v>
                </c:pt>
                <c:pt idx="242">
                  <c:v>4.0972799999999996</c:v>
                </c:pt>
                <c:pt idx="243">
                  <c:v>4.1291700000000002</c:v>
                </c:pt>
                <c:pt idx="244">
                  <c:v>4.1729099999999999</c:v>
                </c:pt>
                <c:pt idx="245">
                  <c:v>4.2878400000000001</c:v>
                </c:pt>
                <c:pt idx="246">
                  <c:v>4.3594999999999997</c:v>
                </c:pt>
                <c:pt idx="247">
                  <c:v>4.39785</c:v>
                </c:pt>
                <c:pt idx="248">
                  <c:v>4.4654400000000001</c:v>
                </c:pt>
                <c:pt idx="249">
                  <c:v>4.5537900000000002</c:v>
                </c:pt>
                <c:pt idx="250">
                  <c:v>4.6459400000000004</c:v>
                </c:pt>
                <c:pt idx="251">
                  <c:v>4.7282299999999999</c:v>
                </c:pt>
                <c:pt idx="252">
                  <c:v>4.7948500000000003</c:v>
                </c:pt>
                <c:pt idx="253">
                  <c:v>4.9150799999999997</c:v>
                </c:pt>
                <c:pt idx="254">
                  <c:v>4.9922700000000004</c:v>
                </c:pt>
                <c:pt idx="255">
                  <c:v>5.10215</c:v>
                </c:pt>
                <c:pt idx="256">
                  <c:v>5.1662699999999999</c:v>
                </c:pt>
                <c:pt idx="257">
                  <c:v>5.3211599999999999</c:v>
                </c:pt>
                <c:pt idx="258">
                  <c:v>5.44001</c:v>
                </c:pt>
                <c:pt idx="259">
                  <c:v>5.60189</c:v>
                </c:pt>
                <c:pt idx="260">
                  <c:v>5.7276600000000002</c:v>
                </c:pt>
                <c:pt idx="261">
                  <c:v>5.9478099999999996</c:v>
                </c:pt>
                <c:pt idx="262">
                  <c:v>6.2117899999999997</c:v>
                </c:pt>
                <c:pt idx="263">
                  <c:v>6.4746899999999998</c:v>
                </c:pt>
                <c:pt idx="264">
                  <c:v>6.7296800000000001</c:v>
                </c:pt>
                <c:pt idx="265">
                  <c:v>6.9990300000000003</c:v>
                </c:pt>
                <c:pt idx="266">
                  <c:v>7.3633699999999997</c:v>
                </c:pt>
                <c:pt idx="267">
                  <c:v>7.6163800000000004</c:v>
                </c:pt>
                <c:pt idx="268">
                  <c:v>7.7550100000000004</c:v>
                </c:pt>
                <c:pt idx="269">
                  <c:v>7.65604</c:v>
                </c:pt>
                <c:pt idx="270">
                  <c:v>7.66812</c:v>
                </c:pt>
                <c:pt idx="271">
                  <c:v>7.2503900000000003</c:v>
                </c:pt>
                <c:pt idx="272">
                  <c:v>6.8657399999999997</c:v>
                </c:pt>
                <c:pt idx="273">
                  <c:v>6.1301600000000001</c:v>
                </c:pt>
                <c:pt idx="274">
                  <c:v>5.3548200000000001</c:v>
                </c:pt>
                <c:pt idx="275">
                  <c:v>4.0369000000000002</c:v>
                </c:pt>
                <c:pt idx="276">
                  <c:v>3.4735800000000001</c:v>
                </c:pt>
                <c:pt idx="277">
                  <c:v>2.2927300000000002</c:v>
                </c:pt>
                <c:pt idx="278">
                  <c:v>1.59179</c:v>
                </c:pt>
                <c:pt idx="279">
                  <c:v>1.1902999999999999</c:v>
                </c:pt>
                <c:pt idx="280">
                  <c:v>0.76976199999999995</c:v>
                </c:pt>
                <c:pt idx="281">
                  <c:v>0.476578</c:v>
                </c:pt>
                <c:pt idx="282">
                  <c:v>9.8048999999999997E-2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594D-487E-B4C1-1F452760B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079504"/>
        <c:axId val="184075664"/>
      </c:lineChart>
      <c:catAx>
        <c:axId val="184079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Nᵒ of</a:t>
                </a:r>
                <a:r>
                  <a:rPr lang="it-IT" baseline="0"/>
                  <a:t> </a:t>
                </a:r>
                <a:r>
                  <a:rPr lang="it-IT" baseline="0" err="1"/>
                  <a:t>slice</a:t>
                </a:r>
                <a:r>
                  <a:rPr lang="it-IT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4075664"/>
        <c:crosses val="autoZero"/>
        <c:auto val="1"/>
        <c:lblAlgn val="ctr"/>
        <c:lblOffset val="100"/>
        <c:noMultiLvlLbl val="0"/>
      </c:catAx>
      <c:valAx>
        <c:axId val="184075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Dose</a:t>
                </a:r>
                <a:r>
                  <a:rPr lang="it-IT" baseline="0"/>
                  <a:t> [Gy]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407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5558306685661347"/>
          <c:y val="0.14241012562979052"/>
          <c:w val="0.20843677547253264"/>
          <c:h val="0.73137443853475093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solidFill>
        <a:schemeClr val="dk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it-IT" sz="1400" b="1" i="0" baseline="0">
                <a:effectLst/>
              </a:rPr>
              <a:t>BIOLOGICAL DOSE (Gy) FOR DIFFERENT SHIFTS - HEALTHY CELLS </a:t>
            </a:r>
            <a:endParaRPr lang="it-IT" sz="11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'[Alessia_Depth shift_RBO10000.xlsx]Superposition'!$AH$1</c:f>
              <c:strCache>
                <c:ptCount val="1"/>
                <c:pt idx="0">
                  <c:v>0 mm</c:v>
                </c:pt>
              </c:strCache>
            </c:strRef>
          </c:tx>
          <c:spPr>
            <a:ln w="28575" cap="rnd">
              <a:solidFill>
                <a:schemeClr val="accent2">
                  <a:shade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shift_RBO10000.xlsx]Superposition'!$AH$2:$AH$401</c:f>
              <c:numCache>
                <c:formatCode>General</c:formatCode>
                <c:ptCount val="400"/>
                <c:pt idx="0">
                  <c:v>0.19612399999999999</c:v>
                </c:pt>
                <c:pt idx="1">
                  <c:v>0.19978699999999999</c:v>
                </c:pt>
                <c:pt idx="2">
                  <c:v>0.198072</c:v>
                </c:pt>
                <c:pt idx="3">
                  <c:v>0.202347</c:v>
                </c:pt>
                <c:pt idx="4">
                  <c:v>0.19859299999999999</c:v>
                </c:pt>
                <c:pt idx="5">
                  <c:v>0.202179</c:v>
                </c:pt>
                <c:pt idx="6">
                  <c:v>0.199711</c:v>
                </c:pt>
                <c:pt idx="7">
                  <c:v>0.20416599999999999</c:v>
                </c:pt>
                <c:pt idx="8">
                  <c:v>0.20519100000000001</c:v>
                </c:pt>
                <c:pt idx="9">
                  <c:v>0.205822</c:v>
                </c:pt>
                <c:pt idx="10">
                  <c:v>0.20907600000000001</c:v>
                </c:pt>
                <c:pt idx="11">
                  <c:v>0.20807400000000001</c:v>
                </c:pt>
                <c:pt idx="12">
                  <c:v>0.20588200000000001</c:v>
                </c:pt>
                <c:pt idx="13">
                  <c:v>0.215862</c:v>
                </c:pt>
                <c:pt idx="14">
                  <c:v>0.21152599999999999</c:v>
                </c:pt>
                <c:pt idx="15">
                  <c:v>0.213307</c:v>
                </c:pt>
                <c:pt idx="16">
                  <c:v>0.21712300000000001</c:v>
                </c:pt>
                <c:pt idx="17">
                  <c:v>0.228742</c:v>
                </c:pt>
                <c:pt idx="18">
                  <c:v>0.23594999999999999</c:v>
                </c:pt>
                <c:pt idx="19">
                  <c:v>0.22206799999999999</c:v>
                </c:pt>
                <c:pt idx="20">
                  <c:v>0.20840400000000001</c:v>
                </c:pt>
                <c:pt idx="21">
                  <c:v>0.21390899999999999</c:v>
                </c:pt>
                <c:pt idx="22">
                  <c:v>0.22203300000000001</c:v>
                </c:pt>
                <c:pt idx="23">
                  <c:v>0.22506399999999999</c:v>
                </c:pt>
                <c:pt idx="24">
                  <c:v>0.235397</c:v>
                </c:pt>
                <c:pt idx="25">
                  <c:v>0.22423499999999999</c:v>
                </c:pt>
                <c:pt idx="26">
                  <c:v>0.211538</c:v>
                </c:pt>
                <c:pt idx="27">
                  <c:v>0.26737899999999998</c:v>
                </c:pt>
                <c:pt idx="28">
                  <c:v>0.22911899999999999</c:v>
                </c:pt>
                <c:pt idx="29">
                  <c:v>0.209643</c:v>
                </c:pt>
                <c:pt idx="30">
                  <c:v>0.214757</c:v>
                </c:pt>
                <c:pt idx="31">
                  <c:v>0.21803700000000001</c:v>
                </c:pt>
                <c:pt idx="32">
                  <c:v>0.220418</c:v>
                </c:pt>
                <c:pt idx="33">
                  <c:v>0.218414</c:v>
                </c:pt>
                <c:pt idx="34">
                  <c:v>0.22092800000000001</c:v>
                </c:pt>
                <c:pt idx="35">
                  <c:v>0.222745</c:v>
                </c:pt>
                <c:pt idx="36">
                  <c:v>0.22447400000000001</c:v>
                </c:pt>
                <c:pt idx="37">
                  <c:v>0.21718399999999999</c:v>
                </c:pt>
                <c:pt idx="38">
                  <c:v>0.228274</c:v>
                </c:pt>
                <c:pt idx="39">
                  <c:v>0.228656</c:v>
                </c:pt>
                <c:pt idx="40">
                  <c:v>0.22058900000000001</c:v>
                </c:pt>
                <c:pt idx="41">
                  <c:v>0.232016</c:v>
                </c:pt>
                <c:pt idx="42">
                  <c:v>0.23429</c:v>
                </c:pt>
                <c:pt idx="43">
                  <c:v>0.23585700000000001</c:v>
                </c:pt>
                <c:pt idx="44">
                  <c:v>0.23641499999999999</c:v>
                </c:pt>
                <c:pt idx="45">
                  <c:v>0.24030099999999999</c:v>
                </c:pt>
                <c:pt idx="46">
                  <c:v>0.24571200000000001</c:v>
                </c:pt>
                <c:pt idx="47">
                  <c:v>0.25313099999999999</c:v>
                </c:pt>
                <c:pt idx="48">
                  <c:v>0.25454199999999999</c:v>
                </c:pt>
                <c:pt idx="49">
                  <c:v>0.219887</c:v>
                </c:pt>
                <c:pt idx="50">
                  <c:v>0.22519800000000001</c:v>
                </c:pt>
                <c:pt idx="51">
                  <c:v>0.230937</c:v>
                </c:pt>
                <c:pt idx="52">
                  <c:v>0.23652300000000001</c:v>
                </c:pt>
                <c:pt idx="53">
                  <c:v>0.23699400000000001</c:v>
                </c:pt>
                <c:pt idx="54">
                  <c:v>0.237098</c:v>
                </c:pt>
                <c:pt idx="55">
                  <c:v>0.23810799999999999</c:v>
                </c:pt>
                <c:pt idx="56">
                  <c:v>0.23459199999999999</c:v>
                </c:pt>
                <c:pt idx="57">
                  <c:v>0.23722399999999999</c:v>
                </c:pt>
                <c:pt idx="58">
                  <c:v>0.232573</c:v>
                </c:pt>
                <c:pt idx="59">
                  <c:v>0.241171</c:v>
                </c:pt>
                <c:pt idx="60">
                  <c:v>0.24037</c:v>
                </c:pt>
                <c:pt idx="61">
                  <c:v>0.24066199999999999</c:v>
                </c:pt>
                <c:pt idx="62">
                  <c:v>0.242066</c:v>
                </c:pt>
                <c:pt idx="63">
                  <c:v>0.24493699999999999</c:v>
                </c:pt>
                <c:pt idx="64">
                  <c:v>0.25127100000000002</c:v>
                </c:pt>
                <c:pt idx="65">
                  <c:v>0.251108</c:v>
                </c:pt>
                <c:pt idx="66">
                  <c:v>0.24663499999999999</c:v>
                </c:pt>
                <c:pt idx="67">
                  <c:v>0.243594</c:v>
                </c:pt>
                <c:pt idx="68">
                  <c:v>0.25430199999999997</c:v>
                </c:pt>
                <c:pt idx="69">
                  <c:v>0.25997100000000001</c:v>
                </c:pt>
                <c:pt idx="70">
                  <c:v>0.26144899999999999</c:v>
                </c:pt>
                <c:pt idx="71">
                  <c:v>0.26693899999999998</c:v>
                </c:pt>
                <c:pt idx="72">
                  <c:v>0.27268999999999999</c:v>
                </c:pt>
                <c:pt idx="73">
                  <c:v>0.292657</c:v>
                </c:pt>
                <c:pt idx="74">
                  <c:v>0.26059900000000003</c:v>
                </c:pt>
                <c:pt idx="75">
                  <c:v>0.26111299999999998</c:v>
                </c:pt>
                <c:pt idx="76">
                  <c:v>0.26722000000000001</c:v>
                </c:pt>
                <c:pt idx="77">
                  <c:v>0.28145500000000001</c:v>
                </c:pt>
                <c:pt idx="78">
                  <c:v>0.263048</c:v>
                </c:pt>
                <c:pt idx="79">
                  <c:v>0.25750699999999999</c:v>
                </c:pt>
                <c:pt idx="80">
                  <c:v>0.26458100000000001</c:v>
                </c:pt>
                <c:pt idx="81">
                  <c:v>0.27275199999999999</c:v>
                </c:pt>
                <c:pt idx="82">
                  <c:v>0.25688499999999997</c:v>
                </c:pt>
                <c:pt idx="83">
                  <c:v>0.25629400000000002</c:v>
                </c:pt>
                <c:pt idx="84">
                  <c:v>0.25948100000000002</c:v>
                </c:pt>
                <c:pt idx="85">
                  <c:v>0.26238800000000001</c:v>
                </c:pt>
                <c:pt idx="86">
                  <c:v>0.26359199999999999</c:v>
                </c:pt>
                <c:pt idx="87">
                  <c:v>0.27102300000000001</c:v>
                </c:pt>
                <c:pt idx="88">
                  <c:v>0.28021499999999999</c:v>
                </c:pt>
                <c:pt idx="89">
                  <c:v>0.26301200000000002</c:v>
                </c:pt>
                <c:pt idx="90">
                  <c:v>0.27288400000000002</c:v>
                </c:pt>
                <c:pt idx="91">
                  <c:v>0.26710200000000001</c:v>
                </c:pt>
                <c:pt idx="92">
                  <c:v>0.273034</c:v>
                </c:pt>
                <c:pt idx="93">
                  <c:v>0.27171600000000001</c:v>
                </c:pt>
                <c:pt idx="94">
                  <c:v>0.289908</c:v>
                </c:pt>
                <c:pt idx="95">
                  <c:v>0.300481</c:v>
                </c:pt>
                <c:pt idx="96">
                  <c:v>0.28446100000000002</c:v>
                </c:pt>
                <c:pt idx="97">
                  <c:v>0.25192900000000001</c:v>
                </c:pt>
                <c:pt idx="98">
                  <c:v>0.25648399999999999</c:v>
                </c:pt>
                <c:pt idx="99">
                  <c:v>0.25497500000000001</c:v>
                </c:pt>
                <c:pt idx="100">
                  <c:v>0.26359900000000003</c:v>
                </c:pt>
                <c:pt idx="101">
                  <c:v>0.27010499999999998</c:v>
                </c:pt>
                <c:pt idx="102">
                  <c:v>0.26559199999999999</c:v>
                </c:pt>
                <c:pt idx="103">
                  <c:v>0.43176500000000001</c:v>
                </c:pt>
                <c:pt idx="104">
                  <c:v>0.27653499999999998</c:v>
                </c:pt>
                <c:pt idx="105">
                  <c:v>0.28466000000000002</c:v>
                </c:pt>
                <c:pt idx="106">
                  <c:v>0.289354</c:v>
                </c:pt>
                <c:pt idx="107">
                  <c:v>0.27109</c:v>
                </c:pt>
                <c:pt idx="108">
                  <c:v>0.258135</c:v>
                </c:pt>
                <c:pt idx="109">
                  <c:v>0.26877699999999999</c:v>
                </c:pt>
                <c:pt idx="110">
                  <c:v>0.27324999999999999</c:v>
                </c:pt>
                <c:pt idx="111">
                  <c:v>0.28120099999999998</c:v>
                </c:pt>
                <c:pt idx="112">
                  <c:v>0.26125599999999999</c:v>
                </c:pt>
                <c:pt idx="113">
                  <c:v>0.25850400000000001</c:v>
                </c:pt>
                <c:pt idx="114">
                  <c:v>0.26316099999999998</c:v>
                </c:pt>
                <c:pt idx="115">
                  <c:v>0.26689000000000002</c:v>
                </c:pt>
                <c:pt idx="116">
                  <c:v>0.26372699999999999</c:v>
                </c:pt>
                <c:pt idx="117">
                  <c:v>0.26818500000000001</c:v>
                </c:pt>
                <c:pt idx="118">
                  <c:v>0.26632</c:v>
                </c:pt>
                <c:pt idx="119">
                  <c:v>0.26908799999999999</c:v>
                </c:pt>
                <c:pt idx="120">
                  <c:v>0.26906999999999998</c:v>
                </c:pt>
                <c:pt idx="121">
                  <c:v>0.27823999999999999</c:v>
                </c:pt>
                <c:pt idx="122">
                  <c:v>0.284889</c:v>
                </c:pt>
                <c:pt idx="123">
                  <c:v>0.28791899999999998</c:v>
                </c:pt>
                <c:pt idx="124">
                  <c:v>0.28301700000000002</c:v>
                </c:pt>
                <c:pt idx="125">
                  <c:v>0.29411799999999999</c:v>
                </c:pt>
                <c:pt idx="126">
                  <c:v>0.27806700000000001</c:v>
                </c:pt>
                <c:pt idx="127">
                  <c:v>0.28715499999999999</c:v>
                </c:pt>
                <c:pt idx="128">
                  <c:v>0.28254499999999999</c:v>
                </c:pt>
                <c:pt idx="129">
                  <c:v>0.28084900000000002</c:v>
                </c:pt>
                <c:pt idx="130">
                  <c:v>0.28354099999999999</c:v>
                </c:pt>
                <c:pt idx="131">
                  <c:v>0.286082</c:v>
                </c:pt>
                <c:pt idx="132">
                  <c:v>0.28499200000000002</c:v>
                </c:pt>
                <c:pt idx="133">
                  <c:v>0.29442600000000002</c:v>
                </c:pt>
                <c:pt idx="134">
                  <c:v>0.29686600000000002</c:v>
                </c:pt>
                <c:pt idx="135">
                  <c:v>0.29364499999999999</c:v>
                </c:pt>
                <c:pt idx="136">
                  <c:v>0.29819400000000001</c:v>
                </c:pt>
                <c:pt idx="137">
                  <c:v>0.345804</c:v>
                </c:pt>
                <c:pt idx="138">
                  <c:v>0.33606000000000003</c:v>
                </c:pt>
                <c:pt idx="139">
                  <c:v>0.33488800000000002</c:v>
                </c:pt>
                <c:pt idx="140">
                  <c:v>0.34101100000000001</c:v>
                </c:pt>
                <c:pt idx="141">
                  <c:v>0.30399799999999999</c:v>
                </c:pt>
                <c:pt idx="142">
                  <c:v>0.32147999999999999</c:v>
                </c:pt>
                <c:pt idx="143">
                  <c:v>0.32935300000000001</c:v>
                </c:pt>
                <c:pt idx="144">
                  <c:v>0.322965</c:v>
                </c:pt>
                <c:pt idx="145">
                  <c:v>0.28797499999999998</c:v>
                </c:pt>
                <c:pt idx="146">
                  <c:v>0.28947099999999998</c:v>
                </c:pt>
                <c:pt idx="147">
                  <c:v>0.29075299999999998</c:v>
                </c:pt>
                <c:pt idx="148">
                  <c:v>0.305483</c:v>
                </c:pt>
                <c:pt idx="149">
                  <c:v>0.30161700000000002</c:v>
                </c:pt>
                <c:pt idx="150">
                  <c:v>0.30959700000000001</c:v>
                </c:pt>
                <c:pt idx="151">
                  <c:v>0.307481</c:v>
                </c:pt>
                <c:pt idx="152">
                  <c:v>0.31249700000000002</c:v>
                </c:pt>
                <c:pt idx="153">
                  <c:v>0.32461000000000001</c:v>
                </c:pt>
                <c:pt idx="154">
                  <c:v>0.33773700000000001</c:v>
                </c:pt>
                <c:pt idx="155">
                  <c:v>0.297709</c:v>
                </c:pt>
                <c:pt idx="156">
                  <c:v>0.30246600000000001</c:v>
                </c:pt>
                <c:pt idx="157">
                  <c:v>0.30859900000000001</c:v>
                </c:pt>
                <c:pt idx="158">
                  <c:v>0.39656999999999998</c:v>
                </c:pt>
                <c:pt idx="159">
                  <c:v>0.32584600000000002</c:v>
                </c:pt>
                <c:pt idx="160">
                  <c:v>0.311363</c:v>
                </c:pt>
                <c:pt idx="161">
                  <c:v>0.30715399999999998</c:v>
                </c:pt>
                <c:pt idx="162">
                  <c:v>0.31844899999999998</c:v>
                </c:pt>
                <c:pt idx="163">
                  <c:v>0.32677499999999998</c:v>
                </c:pt>
                <c:pt idx="164">
                  <c:v>0.32588400000000001</c:v>
                </c:pt>
                <c:pt idx="165">
                  <c:v>0.29468299999999997</c:v>
                </c:pt>
                <c:pt idx="166">
                  <c:v>0.30893599999999999</c:v>
                </c:pt>
                <c:pt idx="167">
                  <c:v>0.30149300000000001</c:v>
                </c:pt>
                <c:pt idx="168">
                  <c:v>0.31498599999999999</c:v>
                </c:pt>
                <c:pt idx="169">
                  <c:v>0.31041099999999999</c:v>
                </c:pt>
                <c:pt idx="170">
                  <c:v>0.31744499999999998</c:v>
                </c:pt>
                <c:pt idx="171">
                  <c:v>0.31028499999999998</c:v>
                </c:pt>
                <c:pt idx="172">
                  <c:v>0.31707999999999997</c:v>
                </c:pt>
                <c:pt idx="173">
                  <c:v>0.31483</c:v>
                </c:pt>
                <c:pt idx="174">
                  <c:v>0.34933900000000001</c:v>
                </c:pt>
                <c:pt idx="175">
                  <c:v>0.33128400000000002</c:v>
                </c:pt>
                <c:pt idx="176">
                  <c:v>0.31906499999999999</c:v>
                </c:pt>
                <c:pt idx="177">
                  <c:v>0.33071499999999998</c:v>
                </c:pt>
                <c:pt idx="178">
                  <c:v>0.32534299999999999</c:v>
                </c:pt>
                <c:pt idx="179">
                  <c:v>0.32450099999999998</c:v>
                </c:pt>
                <c:pt idx="180">
                  <c:v>0.334287</c:v>
                </c:pt>
                <c:pt idx="181">
                  <c:v>0.334318</c:v>
                </c:pt>
                <c:pt idx="182">
                  <c:v>0.33776800000000001</c:v>
                </c:pt>
                <c:pt idx="183">
                  <c:v>0.33712300000000001</c:v>
                </c:pt>
                <c:pt idx="184">
                  <c:v>0.33898</c:v>
                </c:pt>
                <c:pt idx="185">
                  <c:v>0.34518399999999999</c:v>
                </c:pt>
                <c:pt idx="186">
                  <c:v>0.37399199999999999</c:v>
                </c:pt>
                <c:pt idx="187">
                  <c:v>0.40032499999999999</c:v>
                </c:pt>
                <c:pt idx="188">
                  <c:v>0.369946</c:v>
                </c:pt>
                <c:pt idx="189">
                  <c:v>0.38766200000000001</c:v>
                </c:pt>
                <c:pt idx="190">
                  <c:v>0.36738799999999999</c:v>
                </c:pt>
                <c:pt idx="191">
                  <c:v>0.37746600000000002</c:v>
                </c:pt>
                <c:pt idx="192">
                  <c:v>0.382303</c:v>
                </c:pt>
                <c:pt idx="193">
                  <c:v>0.39599800000000002</c:v>
                </c:pt>
                <c:pt idx="194">
                  <c:v>0.38136799999999998</c:v>
                </c:pt>
                <c:pt idx="195">
                  <c:v>0.37149100000000002</c:v>
                </c:pt>
                <c:pt idx="196">
                  <c:v>0.36099300000000001</c:v>
                </c:pt>
                <c:pt idx="197">
                  <c:v>0.37079699999999999</c:v>
                </c:pt>
                <c:pt idx="198">
                  <c:v>0.38205899999999998</c:v>
                </c:pt>
                <c:pt idx="199">
                  <c:v>0.43089499999999997</c:v>
                </c:pt>
                <c:pt idx="200">
                  <c:v>0.41126099999999999</c:v>
                </c:pt>
                <c:pt idx="201">
                  <c:v>0.37726999999999999</c:v>
                </c:pt>
                <c:pt idx="202">
                  <c:v>0.55057999999999996</c:v>
                </c:pt>
                <c:pt idx="203">
                  <c:v>0.50407900000000005</c:v>
                </c:pt>
                <c:pt idx="204">
                  <c:v>0.39802999999999999</c:v>
                </c:pt>
                <c:pt idx="205">
                  <c:v>0.40026200000000001</c:v>
                </c:pt>
                <c:pt idx="206">
                  <c:v>0.43046899999999999</c:v>
                </c:pt>
                <c:pt idx="207">
                  <c:v>0.52545799999999998</c:v>
                </c:pt>
                <c:pt idx="208">
                  <c:v>0.43032799999999999</c:v>
                </c:pt>
                <c:pt idx="209">
                  <c:v>0.41988300000000001</c:v>
                </c:pt>
                <c:pt idx="210">
                  <c:v>0.43274200000000002</c:v>
                </c:pt>
                <c:pt idx="211">
                  <c:v>0.44899600000000001</c:v>
                </c:pt>
                <c:pt idx="212">
                  <c:v>0.45511200000000002</c:v>
                </c:pt>
                <c:pt idx="213">
                  <c:v>0.44337199999999999</c:v>
                </c:pt>
                <c:pt idx="214">
                  <c:v>0.451019</c:v>
                </c:pt>
                <c:pt idx="215">
                  <c:v>0.45100600000000002</c:v>
                </c:pt>
                <c:pt idx="216">
                  <c:v>0.43154799999999999</c:v>
                </c:pt>
                <c:pt idx="217">
                  <c:v>0.43912400000000001</c:v>
                </c:pt>
                <c:pt idx="218">
                  <c:v>0.44794499999999998</c:v>
                </c:pt>
                <c:pt idx="219">
                  <c:v>0.44718599999999997</c:v>
                </c:pt>
                <c:pt idx="220">
                  <c:v>0.45822099999999999</c:v>
                </c:pt>
                <c:pt idx="221">
                  <c:v>0.47104099999999999</c:v>
                </c:pt>
                <c:pt idx="222">
                  <c:v>0.47444700000000001</c:v>
                </c:pt>
                <c:pt idx="223">
                  <c:v>0.49165900000000001</c:v>
                </c:pt>
                <c:pt idx="224">
                  <c:v>0.47249799999999997</c:v>
                </c:pt>
                <c:pt idx="225">
                  <c:v>0.48358200000000001</c:v>
                </c:pt>
                <c:pt idx="226">
                  <c:v>0.48810999999999999</c:v>
                </c:pt>
                <c:pt idx="227">
                  <c:v>0.49833</c:v>
                </c:pt>
                <c:pt idx="228">
                  <c:v>0.50684300000000004</c:v>
                </c:pt>
                <c:pt idx="229">
                  <c:v>0.52402899999999997</c:v>
                </c:pt>
                <c:pt idx="230">
                  <c:v>0.52503100000000003</c:v>
                </c:pt>
                <c:pt idx="231">
                  <c:v>0.53805700000000001</c:v>
                </c:pt>
                <c:pt idx="232">
                  <c:v>0.538686</c:v>
                </c:pt>
                <c:pt idx="233">
                  <c:v>0.55828100000000003</c:v>
                </c:pt>
                <c:pt idx="234">
                  <c:v>0.57586999999999999</c:v>
                </c:pt>
                <c:pt idx="235">
                  <c:v>0.59058500000000003</c:v>
                </c:pt>
                <c:pt idx="236">
                  <c:v>0.58089400000000002</c:v>
                </c:pt>
                <c:pt idx="237">
                  <c:v>0.61293399999999998</c:v>
                </c:pt>
                <c:pt idx="238">
                  <c:v>0.632942</c:v>
                </c:pt>
                <c:pt idx="239">
                  <c:v>0.63791799999999999</c:v>
                </c:pt>
                <c:pt idx="240">
                  <c:v>0.62340700000000004</c:v>
                </c:pt>
                <c:pt idx="241">
                  <c:v>0.64428200000000002</c:v>
                </c:pt>
                <c:pt idx="242">
                  <c:v>0.62824500000000005</c:v>
                </c:pt>
                <c:pt idx="243">
                  <c:v>0.65105199999999996</c:v>
                </c:pt>
                <c:pt idx="244">
                  <c:v>0.61519100000000004</c:v>
                </c:pt>
                <c:pt idx="245">
                  <c:v>0.64462299999999995</c:v>
                </c:pt>
                <c:pt idx="246">
                  <c:v>0.65240799999999999</c:v>
                </c:pt>
                <c:pt idx="247">
                  <c:v>0.67447699999999999</c:v>
                </c:pt>
                <c:pt idx="248">
                  <c:v>0.69303700000000001</c:v>
                </c:pt>
                <c:pt idx="249">
                  <c:v>0.71597299999999997</c:v>
                </c:pt>
                <c:pt idx="250">
                  <c:v>0.74172000000000005</c:v>
                </c:pt>
                <c:pt idx="251">
                  <c:v>0.72922799999999999</c:v>
                </c:pt>
                <c:pt idx="252">
                  <c:v>0.75545300000000004</c:v>
                </c:pt>
                <c:pt idx="253">
                  <c:v>0.780393</c:v>
                </c:pt>
                <c:pt idx="254">
                  <c:v>0.81115800000000005</c:v>
                </c:pt>
                <c:pt idx="255">
                  <c:v>0.84459700000000004</c:v>
                </c:pt>
                <c:pt idx="256">
                  <c:v>0.85555700000000001</c:v>
                </c:pt>
                <c:pt idx="257">
                  <c:v>0.89576900000000004</c:v>
                </c:pt>
                <c:pt idx="258">
                  <c:v>0.90788100000000005</c:v>
                </c:pt>
                <c:pt idx="259">
                  <c:v>0.93813999999999997</c:v>
                </c:pt>
                <c:pt idx="260">
                  <c:v>0.98694400000000004</c:v>
                </c:pt>
                <c:pt idx="261">
                  <c:v>1.0421100000000001</c:v>
                </c:pt>
                <c:pt idx="262">
                  <c:v>1.0600099999999999</c:v>
                </c:pt>
                <c:pt idx="263">
                  <c:v>1.0982099999999999</c:v>
                </c:pt>
                <c:pt idx="264">
                  <c:v>1.1695899999999999</c:v>
                </c:pt>
                <c:pt idx="265">
                  <c:v>1.24495</c:v>
                </c:pt>
                <c:pt idx="266">
                  <c:v>1.3182499999999999</c:v>
                </c:pt>
                <c:pt idx="267">
                  <c:v>1.4541299999999999</c:v>
                </c:pt>
                <c:pt idx="268">
                  <c:v>1.52258</c:v>
                </c:pt>
                <c:pt idx="269">
                  <c:v>1.44469</c:v>
                </c:pt>
                <c:pt idx="270">
                  <c:v>1.4755</c:v>
                </c:pt>
                <c:pt idx="271">
                  <c:v>1.45973</c:v>
                </c:pt>
                <c:pt idx="272">
                  <c:v>1.2574099999999999</c:v>
                </c:pt>
                <c:pt idx="273">
                  <c:v>1.20794</c:v>
                </c:pt>
                <c:pt idx="274">
                  <c:v>0.76620500000000002</c:v>
                </c:pt>
                <c:pt idx="275">
                  <c:v>0.62636199999999997</c:v>
                </c:pt>
                <c:pt idx="276">
                  <c:v>0.52397800000000005</c:v>
                </c:pt>
                <c:pt idx="277">
                  <c:v>0.243612</c:v>
                </c:pt>
                <c:pt idx="278">
                  <c:v>0.13500999999999999</c:v>
                </c:pt>
                <c:pt idx="279">
                  <c:v>6.1693999999999999E-2</c:v>
                </c:pt>
                <c:pt idx="280">
                  <c:v>6.3947000000000004E-2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E6-4A4D-8FF4-C2BDBF9D2707}"/>
            </c:ext>
          </c:extLst>
        </c:ser>
        <c:ser>
          <c:idx val="1"/>
          <c:order val="1"/>
          <c:tx>
            <c:strRef>
              <c:f>'[Alessia_Depth shift_RBO10000.xlsx]Superposition'!$AI$1</c:f>
              <c:strCache>
                <c:ptCount val="1"/>
                <c:pt idx="0">
                  <c:v>5 mm</c:v>
                </c:pt>
              </c:strCache>
            </c:strRef>
          </c:tx>
          <c:spPr>
            <a:ln w="28575" cap="rnd">
              <a:solidFill>
                <a:schemeClr val="accent2">
                  <a:shade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shift_RBO10000.xlsx]Superposition'!$AI$2:$AI$401</c:f>
              <c:numCache>
                <c:formatCode>General</c:formatCode>
                <c:ptCount val="400"/>
                <c:pt idx="0">
                  <c:v>0.19864799999999999</c:v>
                </c:pt>
                <c:pt idx="1">
                  <c:v>0.206789</c:v>
                </c:pt>
                <c:pt idx="2">
                  <c:v>0.19836400000000001</c:v>
                </c:pt>
                <c:pt idx="3">
                  <c:v>0.20760300000000001</c:v>
                </c:pt>
                <c:pt idx="4">
                  <c:v>0.206429</c:v>
                </c:pt>
                <c:pt idx="5">
                  <c:v>0.211002</c:v>
                </c:pt>
                <c:pt idx="6">
                  <c:v>0.21029800000000001</c:v>
                </c:pt>
                <c:pt idx="7">
                  <c:v>0.21085599999999999</c:v>
                </c:pt>
                <c:pt idx="8">
                  <c:v>0.21332499999999999</c:v>
                </c:pt>
                <c:pt idx="9">
                  <c:v>0.21363199999999999</c:v>
                </c:pt>
                <c:pt idx="10">
                  <c:v>0.208922</c:v>
                </c:pt>
                <c:pt idx="11">
                  <c:v>0.212287</c:v>
                </c:pt>
                <c:pt idx="12">
                  <c:v>0.21715200000000001</c:v>
                </c:pt>
                <c:pt idx="13">
                  <c:v>0.21682399999999999</c:v>
                </c:pt>
                <c:pt idx="14">
                  <c:v>0.216387</c:v>
                </c:pt>
                <c:pt idx="15">
                  <c:v>0.218608</c:v>
                </c:pt>
                <c:pt idx="16">
                  <c:v>0.21917700000000001</c:v>
                </c:pt>
                <c:pt idx="17">
                  <c:v>0.21962899999999999</c:v>
                </c:pt>
                <c:pt idx="18">
                  <c:v>0.222831</c:v>
                </c:pt>
                <c:pt idx="19">
                  <c:v>0.22697100000000001</c:v>
                </c:pt>
                <c:pt idx="20">
                  <c:v>0.22300600000000001</c:v>
                </c:pt>
                <c:pt idx="21">
                  <c:v>0.23600399999999999</c:v>
                </c:pt>
                <c:pt idx="22">
                  <c:v>0.234321</c:v>
                </c:pt>
                <c:pt idx="23">
                  <c:v>0.24540000000000001</c:v>
                </c:pt>
                <c:pt idx="24">
                  <c:v>0.22439000000000001</c:v>
                </c:pt>
                <c:pt idx="25">
                  <c:v>0.227132</c:v>
                </c:pt>
                <c:pt idx="26">
                  <c:v>0.22434499999999999</c:v>
                </c:pt>
                <c:pt idx="27">
                  <c:v>0.229854</c:v>
                </c:pt>
                <c:pt idx="28">
                  <c:v>0.22922000000000001</c:v>
                </c:pt>
                <c:pt idx="29">
                  <c:v>0.24052799999999999</c:v>
                </c:pt>
                <c:pt idx="30">
                  <c:v>0.24306700000000001</c:v>
                </c:pt>
                <c:pt idx="31">
                  <c:v>0.227072</c:v>
                </c:pt>
                <c:pt idx="32">
                  <c:v>0.23840700000000001</c:v>
                </c:pt>
                <c:pt idx="33">
                  <c:v>0.232818</c:v>
                </c:pt>
                <c:pt idx="34">
                  <c:v>0.234151</c:v>
                </c:pt>
                <c:pt idx="35">
                  <c:v>0.237765</c:v>
                </c:pt>
                <c:pt idx="36">
                  <c:v>0.24754999999999999</c:v>
                </c:pt>
                <c:pt idx="37">
                  <c:v>0.232705</c:v>
                </c:pt>
                <c:pt idx="38">
                  <c:v>0.235816</c:v>
                </c:pt>
                <c:pt idx="39">
                  <c:v>0.24034900000000001</c:v>
                </c:pt>
                <c:pt idx="40">
                  <c:v>0.25734099999999999</c:v>
                </c:pt>
                <c:pt idx="41">
                  <c:v>0.22198000000000001</c:v>
                </c:pt>
                <c:pt idx="42">
                  <c:v>0.22866600000000001</c:v>
                </c:pt>
                <c:pt idx="43">
                  <c:v>0.226216</c:v>
                </c:pt>
                <c:pt idx="44">
                  <c:v>0.22625000000000001</c:v>
                </c:pt>
                <c:pt idx="45">
                  <c:v>0.23180100000000001</c:v>
                </c:pt>
                <c:pt idx="46">
                  <c:v>0.238733</c:v>
                </c:pt>
                <c:pt idx="47">
                  <c:v>0.24082600000000001</c:v>
                </c:pt>
                <c:pt idx="48">
                  <c:v>0.223828</c:v>
                </c:pt>
                <c:pt idx="49">
                  <c:v>0.22542699999999999</c:v>
                </c:pt>
                <c:pt idx="50">
                  <c:v>0.22298899999999999</c:v>
                </c:pt>
                <c:pt idx="51">
                  <c:v>0.22900599999999999</c:v>
                </c:pt>
                <c:pt idx="52">
                  <c:v>0.230707</c:v>
                </c:pt>
                <c:pt idx="53">
                  <c:v>0.22938800000000001</c:v>
                </c:pt>
                <c:pt idx="54">
                  <c:v>0.23422699999999999</c:v>
                </c:pt>
                <c:pt idx="55">
                  <c:v>0.236238</c:v>
                </c:pt>
                <c:pt idx="56">
                  <c:v>0.24293200000000001</c:v>
                </c:pt>
                <c:pt idx="57">
                  <c:v>0.25306200000000001</c:v>
                </c:pt>
                <c:pt idx="58">
                  <c:v>0.231713</c:v>
                </c:pt>
                <c:pt idx="59">
                  <c:v>0.230876</c:v>
                </c:pt>
                <c:pt idx="60">
                  <c:v>0.22537099999999999</c:v>
                </c:pt>
                <c:pt idx="61">
                  <c:v>0.22805300000000001</c:v>
                </c:pt>
                <c:pt idx="62">
                  <c:v>0.23721900000000001</c:v>
                </c:pt>
                <c:pt idx="63">
                  <c:v>0.23094899999999999</c:v>
                </c:pt>
                <c:pt idx="64">
                  <c:v>0.24498300000000001</c:v>
                </c:pt>
                <c:pt idx="65">
                  <c:v>0.24137500000000001</c:v>
                </c:pt>
                <c:pt idx="66">
                  <c:v>0.24166899999999999</c:v>
                </c:pt>
                <c:pt idx="67">
                  <c:v>0.24290200000000001</c:v>
                </c:pt>
                <c:pt idx="68">
                  <c:v>0.24712100000000001</c:v>
                </c:pt>
                <c:pt idx="69">
                  <c:v>0.26500800000000002</c:v>
                </c:pt>
                <c:pt idx="70">
                  <c:v>0.230986</c:v>
                </c:pt>
                <c:pt idx="71">
                  <c:v>0.22969300000000001</c:v>
                </c:pt>
                <c:pt idx="72">
                  <c:v>0.23752699999999999</c:v>
                </c:pt>
                <c:pt idx="73">
                  <c:v>0.23788400000000001</c:v>
                </c:pt>
                <c:pt idx="74">
                  <c:v>0.23746</c:v>
                </c:pt>
                <c:pt idx="75">
                  <c:v>0.24089099999999999</c:v>
                </c:pt>
                <c:pt idx="76">
                  <c:v>0.241481</c:v>
                </c:pt>
                <c:pt idx="77">
                  <c:v>0.24058599999999999</c:v>
                </c:pt>
                <c:pt idx="78">
                  <c:v>0.24297299999999999</c:v>
                </c:pt>
                <c:pt idx="79">
                  <c:v>0.248501</c:v>
                </c:pt>
                <c:pt idx="80">
                  <c:v>0.24946599999999999</c:v>
                </c:pt>
                <c:pt idx="81">
                  <c:v>0.25815300000000002</c:v>
                </c:pt>
                <c:pt idx="82">
                  <c:v>0.25489899999999999</c:v>
                </c:pt>
                <c:pt idx="83">
                  <c:v>0.26089899999999999</c:v>
                </c:pt>
                <c:pt idx="84">
                  <c:v>0.25062699999999999</c:v>
                </c:pt>
                <c:pt idx="85">
                  <c:v>0.24917</c:v>
                </c:pt>
                <c:pt idx="86">
                  <c:v>0.24490600000000001</c:v>
                </c:pt>
                <c:pt idx="87">
                  <c:v>0.24907099999999999</c:v>
                </c:pt>
                <c:pt idx="88">
                  <c:v>0.242812</c:v>
                </c:pt>
                <c:pt idx="89">
                  <c:v>0.24843599999999999</c:v>
                </c:pt>
                <c:pt idx="90">
                  <c:v>0.249916</c:v>
                </c:pt>
                <c:pt idx="91">
                  <c:v>0.25692599999999999</c:v>
                </c:pt>
                <c:pt idx="92">
                  <c:v>0.25879400000000002</c:v>
                </c:pt>
                <c:pt idx="93">
                  <c:v>0.25967099999999999</c:v>
                </c:pt>
                <c:pt idx="94">
                  <c:v>0.26058700000000001</c:v>
                </c:pt>
                <c:pt idx="95">
                  <c:v>0.28129399999999999</c:v>
                </c:pt>
                <c:pt idx="96">
                  <c:v>0.32594000000000001</c:v>
                </c:pt>
                <c:pt idx="97">
                  <c:v>0.26080199999999998</c:v>
                </c:pt>
                <c:pt idx="98">
                  <c:v>0.26742199999999999</c:v>
                </c:pt>
                <c:pt idx="99">
                  <c:v>0.264791</c:v>
                </c:pt>
                <c:pt idx="100">
                  <c:v>0.26903500000000002</c:v>
                </c:pt>
                <c:pt idx="101">
                  <c:v>0.27360499999999999</c:v>
                </c:pt>
                <c:pt idx="102">
                  <c:v>0.27886100000000003</c:v>
                </c:pt>
                <c:pt idx="103">
                  <c:v>0.26412000000000002</c:v>
                </c:pt>
                <c:pt idx="104">
                  <c:v>0.266961</c:v>
                </c:pt>
                <c:pt idx="105">
                  <c:v>0.27484799999999998</c:v>
                </c:pt>
                <c:pt idx="106">
                  <c:v>0.26831199999999999</c:v>
                </c:pt>
                <c:pt idx="107">
                  <c:v>0.27166800000000002</c:v>
                </c:pt>
                <c:pt idx="108">
                  <c:v>0.26437500000000003</c:v>
                </c:pt>
                <c:pt idx="109">
                  <c:v>0.27945999999999999</c:v>
                </c:pt>
                <c:pt idx="110">
                  <c:v>0.27247300000000002</c:v>
                </c:pt>
                <c:pt idx="111">
                  <c:v>0.27566400000000002</c:v>
                </c:pt>
                <c:pt idx="112">
                  <c:v>0.28220899999999999</c:v>
                </c:pt>
                <c:pt idx="113">
                  <c:v>0.280057</c:v>
                </c:pt>
                <c:pt idx="114">
                  <c:v>0.28403299999999998</c:v>
                </c:pt>
                <c:pt idx="115">
                  <c:v>0.27965499999999999</c:v>
                </c:pt>
                <c:pt idx="116">
                  <c:v>0.29137099999999999</c:v>
                </c:pt>
                <c:pt idx="117">
                  <c:v>0.279997</c:v>
                </c:pt>
                <c:pt idx="118">
                  <c:v>0.28584900000000002</c:v>
                </c:pt>
                <c:pt idx="119">
                  <c:v>0.29153200000000001</c:v>
                </c:pt>
                <c:pt idx="120">
                  <c:v>0.28680600000000001</c:v>
                </c:pt>
                <c:pt idx="121">
                  <c:v>0.297678</c:v>
                </c:pt>
                <c:pt idx="122">
                  <c:v>0.30573499999999998</c:v>
                </c:pt>
                <c:pt idx="123">
                  <c:v>0.301624</c:v>
                </c:pt>
                <c:pt idx="124">
                  <c:v>0.30804500000000001</c:v>
                </c:pt>
                <c:pt idx="125">
                  <c:v>0.30756699999999998</c:v>
                </c:pt>
                <c:pt idx="126">
                  <c:v>0.312975</c:v>
                </c:pt>
                <c:pt idx="127">
                  <c:v>0.32267600000000002</c:v>
                </c:pt>
                <c:pt idx="128">
                  <c:v>0.33558700000000002</c:v>
                </c:pt>
                <c:pt idx="129">
                  <c:v>0.32133099999999998</c:v>
                </c:pt>
                <c:pt idx="130">
                  <c:v>0.32966699999999999</c:v>
                </c:pt>
                <c:pt idx="131">
                  <c:v>0.32548899999999997</c:v>
                </c:pt>
                <c:pt idx="132">
                  <c:v>0.34503099999999998</c:v>
                </c:pt>
                <c:pt idx="133">
                  <c:v>0.35944100000000001</c:v>
                </c:pt>
                <c:pt idx="134">
                  <c:v>0.34061000000000002</c:v>
                </c:pt>
                <c:pt idx="135">
                  <c:v>0.32088</c:v>
                </c:pt>
                <c:pt idx="136">
                  <c:v>0.33188600000000001</c:v>
                </c:pt>
                <c:pt idx="137">
                  <c:v>0.32868799999999998</c:v>
                </c:pt>
                <c:pt idx="138">
                  <c:v>0.32638600000000001</c:v>
                </c:pt>
                <c:pt idx="139">
                  <c:v>0.332291</c:v>
                </c:pt>
                <c:pt idx="140">
                  <c:v>0.34194000000000002</c:v>
                </c:pt>
                <c:pt idx="141">
                  <c:v>0.34797899999999998</c:v>
                </c:pt>
                <c:pt idx="142">
                  <c:v>0.34456500000000001</c:v>
                </c:pt>
                <c:pt idx="143">
                  <c:v>0.33241900000000002</c:v>
                </c:pt>
                <c:pt idx="144">
                  <c:v>0.33368399999999998</c:v>
                </c:pt>
                <c:pt idx="145">
                  <c:v>0.33087499999999997</c:v>
                </c:pt>
                <c:pt idx="146">
                  <c:v>0.33728900000000001</c:v>
                </c:pt>
                <c:pt idx="147">
                  <c:v>0.33946799999999999</c:v>
                </c:pt>
                <c:pt idx="148">
                  <c:v>0.34082400000000002</c:v>
                </c:pt>
                <c:pt idx="149">
                  <c:v>0.352157</c:v>
                </c:pt>
                <c:pt idx="150">
                  <c:v>0.35476400000000002</c:v>
                </c:pt>
                <c:pt idx="151">
                  <c:v>0.38307200000000002</c:v>
                </c:pt>
                <c:pt idx="152">
                  <c:v>0.36321300000000001</c:v>
                </c:pt>
                <c:pt idx="153">
                  <c:v>0.36735200000000001</c:v>
                </c:pt>
                <c:pt idx="154">
                  <c:v>0.37781500000000001</c:v>
                </c:pt>
                <c:pt idx="155">
                  <c:v>0.383162</c:v>
                </c:pt>
                <c:pt idx="156">
                  <c:v>0.39005000000000001</c:v>
                </c:pt>
                <c:pt idx="157">
                  <c:v>0.39241700000000002</c:v>
                </c:pt>
                <c:pt idx="158">
                  <c:v>0.40970600000000001</c:v>
                </c:pt>
                <c:pt idx="159">
                  <c:v>0.41660900000000001</c:v>
                </c:pt>
                <c:pt idx="160">
                  <c:v>0.43235699999999999</c:v>
                </c:pt>
                <c:pt idx="161">
                  <c:v>0.42347099999999999</c:v>
                </c:pt>
                <c:pt idx="162">
                  <c:v>0.38867400000000002</c:v>
                </c:pt>
                <c:pt idx="163">
                  <c:v>0.39107500000000001</c:v>
                </c:pt>
                <c:pt idx="164">
                  <c:v>0.40078000000000003</c:v>
                </c:pt>
                <c:pt idx="165">
                  <c:v>0.40064699999999998</c:v>
                </c:pt>
                <c:pt idx="166">
                  <c:v>0.412271</c:v>
                </c:pt>
                <c:pt idx="167">
                  <c:v>0.40792200000000001</c:v>
                </c:pt>
                <c:pt idx="168">
                  <c:v>0.41221600000000003</c:v>
                </c:pt>
                <c:pt idx="169">
                  <c:v>0.42319800000000002</c:v>
                </c:pt>
                <c:pt idx="170">
                  <c:v>0.43224099999999999</c:v>
                </c:pt>
                <c:pt idx="171">
                  <c:v>0.442189</c:v>
                </c:pt>
                <c:pt idx="172">
                  <c:v>0.44721699999999998</c:v>
                </c:pt>
                <c:pt idx="173">
                  <c:v>0.45200499999999999</c:v>
                </c:pt>
                <c:pt idx="174">
                  <c:v>0.45731500000000003</c:v>
                </c:pt>
                <c:pt idx="175">
                  <c:v>0.49407000000000001</c:v>
                </c:pt>
                <c:pt idx="176">
                  <c:v>0.57037199999999999</c:v>
                </c:pt>
                <c:pt idx="177">
                  <c:v>0.49256899999999998</c:v>
                </c:pt>
                <c:pt idx="178">
                  <c:v>0.48880299999999999</c:v>
                </c:pt>
                <c:pt idx="179">
                  <c:v>0.47440100000000002</c:v>
                </c:pt>
                <c:pt idx="180">
                  <c:v>0.48271599999999998</c:v>
                </c:pt>
                <c:pt idx="181">
                  <c:v>0.49084</c:v>
                </c:pt>
                <c:pt idx="182">
                  <c:v>0.504301</c:v>
                </c:pt>
                <c:pt idx="183">
                  <c:v>0.51705000000000001</c:v>
                </c:pt>
                <c:pt idx="184">
                  <c:v>0.52402199999999999</c:v>
                </c:pt>
                <c:pt idx="185">
                  <c:v>0.51939100000000005</c:v>
                </c:pt>
                <c:pt idx="186">
                  <c:v>0.54533200000000004</c:v>
                </c:pt>
                <c:pt idx="187">
                  <c:v>0.53224700000000003</c:v>
                </c:pt>
                <c:pt idx="188">
                  <c:v>0.55235500000000004</c:v>
                </c:pt>
                <c:pt idx="189">
                  <c:v>0.57704100000000003</c:v>
                </c:pt>
                <c:pt idx="190">
                  <c:v>0.55776199999999998</c:v>
                </c:pt>
                <c:pt idx="191">
                  <c:v>0.56291400000000003</c:v>
                </c:pt>
                <c:pt idx="192">
                  <c:v>0.582229</c:v>
                </c:pt>
                <c:pt idx="193">
                  <c:v>0.59384300000000001</c:v>
                </c:pt>
                <c:pt idx="194">
                  <c:v>0.60941199999999995</c:v>
                </c:pt>
                <c:pt idx="195">
                  <c:v>0.62373599999999996</c:v>
                </c:pt>
                <c:pt idx="196">
                  <c:v>0.64005000000000001</c:v>
                </c:pt>
                <c:pt idx="197">
                  <c:v>0.65602300000000002</c:v>
                </c:pt>
                <c:pt idx="198">
                  <c:v>0.67399200000000004</c:v>
                </c:pt>
                <c:pt idx="199">
                  <c:v>0.69437199999999999</c:v>
                </c:pt>
                <c:pt idx="200">
                  <c:v>0.70285299999999995</c:v>
                </c:pt>
                <c:pt idx="201">
                  <c:v>0.74882400000000005</c:v>
                </c:pt>
                <c:pt idx="202">
                  <c:v>0.73779399999999995</c:v>
                </c:pt>
                <c:pt idx="203">
                  <c:v>0.74351999999999996</c:v>
                </c:pt>
                <c:pt idx="204">
                  <c:v>0.77090599999999998</c:v>
                </c:pt>
                <c:pt idx="205">
                  <c:v>0.78279100000000001</c:v>
                </c:pt>
                <c:pt idx="206">
                  <c:v>0.78490700000000002</c:v>
                </c:pt>
                <c:pt idx="207">
                  <c:v>0.82589599999999996</c:v>
                </c:pt>
                <c:pt idx="208">
                  <c:v>0.85978500000000002</c:v>
                </c:pt>
                <c:pt idx="209">
                  <c:v>0.90336399999999994</c:v>
                </c:pt>
                <c:pt idx="210">
                  <c:v>0.93979599999999996</c:v>
                </c:pt>
                <c:pt idx="211">
                  <c:v>1.00014</c:v>
                </c:pt>
                <c:pt idx="212">
                  <c:v>1.07406</c:v>
                </c:pt>
                <c:pt idx="213">
                  <c:v>1.1421699999999999</c:v>
                </c:pt>
                <c:pt idx="214">
                  <c:v>1.17092</c:v>
                </c:pt>
                <c:pt idx="215">
                  <c:v>1.3224800000000001</c:v>
                </c:pt>
                <c:pt idx="216">
                  <c:v>1.43791</c:v>
                </c:pt>
                <c:pt idx="217">
                  <c:v>1.43746</c:v>
                </c:pt>
                <c:pt idx="218">
                  <c:v>1.42591</c:v>
                </c:pt>
                <c:pt idx="219">
                  <c:v>1.38846</c:v>
                </c:pt>
                <c:pt idx="220">
                  <c:v>1.3800699999999999</c:v>
                </c:pt>
                <c:pt idx="221">
                  <c:v>1.3540700000000001</c:v>
                </c:pt>
                <c:pt idx="222">
                  <c:v>1.0305599999999999</c:v>
                </c:pt>
                <c:pt idx="223">
                  <c:v>0.97989999999999999</c:v>
                </c:pt>
                <c:pt idx="224">
                  <c:v>0.654887</c:v>
                </c:pt>
                <c:pt idx="225">
                  <c:v>0.59920899999999999</c:v>
                </c:pt>
                <c:pt idx="226">
                  <c:v>0.491064</c:v>
                </c:pt>
                <c:pt idx="227">
                  <c:v>0.34416000000000002</c:v>
                </c:pt>
                <c:pt idx="228">
                  <c:v>0.13220699999999999</c:v>
                </c:pt>
                <c:pt idx="229">
                  <c:v>7.1786299999999997E-2</c:v>
                </c:pt>
                <c:pt idx="230">
                  <c:v>4.9332099999999997E-2</c:v>
                </c:pt>
                <c:pt idx="231">
                  <c:v>5.7806799999999998E-2</c:v>
                </c:pt>
                <c:pt idx="232">
                  <c:v>5.4988599999999999E-2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E6-4A4D-8FF4-C2BDBF9D2707}"/>
            </c:ext>
          </c:extLst>
        </c:ser>
        <c:ser>
          <c:idx val="2"/>
          <c:order val="2"/>
          <c:tx>
            <c:strRef>
              <c:f>'[Alessia_Depth shift_RBO10000.xlsx]Superposition'!$AJ$1</c:f>
              <c:strCache>
                <c:ptCount val="1"/>
                <c:pt idx="0">
                  <c:v>10 mm</c:v>
                </c:pt>
              </c:strCache>
            </c:strRef>
          </c:tx>
          <c:spPr>
            <a:ln w="28575" cap="rnd">
              <a:solidFill>
                <a:schemeClr val="accent2">
                  <a:shade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shift_RBO10000.xlsx]Superposition'!$AJ$2:$AJ$401</c:f>
              <c:numCache>
                <c:formatCode>General</c:formatCode>
                <c:ptCount val="400"/>
                <c:pt idx="0">
                  <c:v>0.24193799999999999</c:v>
                </c:pt>
                <c:pt idx="1">
                  <c:v>0.23921899999999999</c:v>
                </c:pt>
                <c:pt idx="2">
                  <c:v>0.25265399999999999</c:v>
                </c:pt>
                <c:pt idx="3">
                  <c:v>0.24823300000000001</c:v>
                </c:pt>
                <c:pt idx="4">
                  <c:v>0.25032100000000002</c:v>
                </c:pt>
                <c:pt idx="5">
                  <c:v>0.25674799999999998</c:v>
                </c:pt>
                <c:pt idx="6">
                  <c:v>0.24165200000000001</c:v>
                </c:pt>
                <c:pt idx="7">
                  <c:v>0.24660699999999999</c:v>
                </c:pt>
                <c:pt idx="8">
                  <c:v>0.244529</c:v>
                </c:pt>
                <c:pt idx="9">
                  <c:v>0.245814</c:v>
                </c:pt>
                <c:pt idx="10">
                  <c:v>0.247169</c:v>
                </c:pt>
                <c:pt idx="11">
                  <c:v>0.24879999999999999</c:v>
                </c:pt>
                <c:pt idx="12">
                  <c:v>0.248226</c:v>
                </c:pt>
                <c:pt idx="13">
                  <c:v>0.247979</c:v>
                </c:pt>
                <c:pt idx="14">
                  <c:v>0.25522899999999998</c:v>
                </c:pt>
                <c:pt idx="15">
                  <c:v>0.255994</c:v>
                </c:pt>
                <c:pt idx="16">
                  <c:v>0.25808799999999998</c:v>
                </c:pt>
                <c:pt idx="17">
                  <c:v>0.26777600000000001</c:v>
                </c:pt>
                <c:pt idx="18">
                  <c:v>0.27605200000000002</c:v>
                </c:pt>
                <c:pt idx="19">
                  <c:v>0.25561600000000001</c:v>
                </c:pt>
                <c:pt idx="20">
                  <c:v>0.253637</c:v>
                </c:pt>
                <c:pt idx="21">
                  <c:v>0.25852700000000001</c:v>
                </c:pt>
                <c:pt idx="22">
                  <c:v>0.25898599999999999</c:v>
                </c:pt>
                <c:pt idx="23">
                  <c:v>0.26632499999999998</c:v>
                </c:pt>
                <c:pt idx="24">
                  <c:v>0.25075700000000001</c:v>
                </c:pt>
                <c:pt idx="25">
                  <c:v>0.24576899999999999</c:v>
                </c:pt>
                <c:pt idx="26">
                  <c:v>0.24971199999999999</c:v>
                </c:pt>
                <c:pt idx="27">
                  <c:v>0.24816199999999999</c:v>
                </c:pt>
                <c:pt idx="28">
                  <c:v>0.25568400000000002</c:v>
                </c:pt>
                <c:pt idx="29">
                  <c:v>0.24961</c:v>
                </c:pt>
                <c:pt idx="30">
                  <c:v>0.25845699999999999</c:v>
                </c:pt>
                <c:pt idx="31">
                  <c:v>0.25230200000000003</c:v>
                </c:pt>
                <c:pt idx="32">
                  <c:v>0.25454199999999999</c:v>
                </c:pt>
                <c:pt idx="33">
                  <c:v>0.25628699999999999</c:v>
                </c:pt>
                <c:pt idx="34">
                  <c:v>0.25773000000000001</c:v>
                </c:pt>
                <c:pt idx="35">
                  <c:v>0.26167899999999999</c:v>
                </c:pt>
                <c:pt idx="36">
                  <c:v>0.25559100000000001</c:v>
                </c:pt>
                <c:pt idx="37">
                  <c:v>0.26274700000000001</c:v>
                </c:pt>
                <c:pt idx="38">
                  <c:v>0.266069</c:v>
                </c:pt>
                <c:pt idx="39">
                  <c:v>0.26739099999999999</c:v>
                </c:pt>
                <c:pt idx="40">
                  <c:v>0.26133099999999998</c:v>
                </c:pt>
                <c:pt idx="41">
                  <c:v>0.26722800000000002</c:v>
                </c:pt>
                <c:pt idx="42">
                  <c:v>0.26961299999999999</c:v>
                </c:pt>
                <c:pt idx="43">
                  <c:v>0.27901399999999998</c:v>
                </c:pt>
                <c:pt idx="44">
                  <c:v>0.27646500000000002</c:v>
                </c:pt>
                <c:pt idx="45">
                  <c:v>0.284084</c:v>
                </c:pt>
                <c:pt idx="46">
                  <c:v>0.27795599999999998</c:v>
                </c:pt>
                <c:pt idx="47">
                  <c:v>0.27298699999999998</c:v>
                </c:pt>
                <c:pt idx="48">
                  <c:v>0.28052199999999999</c:v>
                </c:pt>
                <c:pt idx="49">
                  <c:v>0.28510099999999999</c:v>
                </c:pt>
                <c:pt idx="50">
                  <c:v>0.28431699999999999</c:v>
                </c:pt>
                <c:pt idx="51">
                  <c:v>0.28689599999999998</c:v>
                </c:pt>
                <c:pt idx="52">
                  <c:v>0.29322199999999998</c:v>
                </c:pt>
                <c:pt idx="53">
                  <c:v>0.29631999999999997</c:v>
                </c:pt>
                <c:pt idx="54">
                  <c:v>0.29518699999999998</c:v>
                </c:pt>
                <c:pt idx="55">
                  <c:v>0.30741099999999999</c:v>
                </c:pt>
                <c:pt idx="56">
                  <c:v>0.301232</c:v>
                </c:pt>
                <c:pt idx="57">
                  <c:v>0.314307</c:v>
                </c:pt>
                <c:pt idx="58">
                  <c:v>0.29097899999999999</c:v>
                </c:pt>
                <c:pt idx="59">
                  <c:v>0.307641</c:v>
                </c:pt>
                <c:pt idx="60">
                  <c:v>0.30523</c:v>
                </c:pt>
                <c:pt idx="61">
                  <c:v>0.298705</c:v>
                </c:pt>
                <c:pt idx="62">
                  <c:v>0.29855500000000001</c:v>
                </c:pt>
                <c:pt idx="63">
                  <c:v>0.306668</c:v>
                </c:pt>
                <c:pt idx="64">
                  <c:v>0.31592599999999998</c:v>
                </c:pt>
                <c:pt idx="65">
                  <c:v>0.31192999999999999</c:v>
                </c:pt>
                <c:pt idx="66">
                  <c:v>0.33444400000000002</c:v>
                </c:pt>
                <c:pt idx="67">
                  <c:v>0.35746099999999997</c:v>
                </c:pt>
                <c:pt idx="68">
                  <c:v>0.36709199999999997</c:v>
                </c:pt>
                <c:pt idx="69">
                  <c:v>0.31759900000000002</c:v>
                </c:pt>
                <c:pt idx="70">
                  <c:v>0.31178400000000001</c:v>
                </c:pt>
                <c:pt idx="71">
                  <c:v>0.31083300000000003</c:v>
                </c:pt>
                <c:pt idx="72">
                  <c:v>0.317853</c:v>
                </c:pt>
                <c:pt idx="73">
                  <c:v>0.32494699999999999</c:v>
                </c:pt>
                <c:pt idx="74">
                  <c:v>0.32498899999999997</c:v>
                </c:pt>
                <c:pt idx="75">
                  <c:v>0.32100600000000001</c:v>
                </c:pt>
                <c:pt idx="76">
                  <c:v>0.32843</c:v>
                </c:pt>
                <c:pt idx="77">
                  <c:v>0.33522600000000002</c:v>
                </c:pt>
                <c:pt idx="78">
                  <c:v>0.326847</c:v>
                </c:pt>
                <c:pt idx="79">
                  <c:v>0.34368700000000002</c:v>
                </c:pt>
                <c:pt idx="80">
                  <c:v>0.35056199999999998</c:v>
                </c:pt>
                <c:pt idx="81">
                  <c:v>0.36129499999999998</c:v>
                </c:pt>
                <c:pt idx="82">
                  <c:v>0.338339</c:v>
                </c:pt>
                <c:pt idx="83">
                  <c:v>0.34043200000000001</c:v>
                </c:pt>
                <c:pt idx="84">
                  <c:v>0.34218799999999999</c:v>
                </c:pt>
                <c:pt idx="85">
                  <c:v>0.34742499999999998</c:v>
                </c:pt>
                <c:pt idx="86">
                  <c:v>0.35362399999999999</c:v>
                </c:pt>
                <c:pt idx="87">
                  <c:v>0.36145100000000002</c:v>
                </c:pt>
                <c:pt idx="88">
                  <c:v>0.36508499999999999</c:v>
                </c:pt>
                <c:pt idx="89">
                  <c:v>0.37302000000000002</c:v>
                </c:pt>
                <c:pt idx="90">
                  <c:v>0.37575999999999998</c:v>
                </c:pt>
                <c:pt idx="91">
                  <c:v>0.37069299999999999</c:v>
                </c:pt>
                <c:pt idx="92">
                  <c:v>0.38467299999999999</c:v>
                </c:pt>
                <c:pt idx="93">
                  <c:v>0.39307199999999998</c:v>
                </c:pt>
                <c:pt idx="94">
                  <c:v>0.396702</c:v>
                </c:pt>
                <c:pt idx="95">
                  <c:v>0.404117</c:v>
                </c:pt>
                <c:pt idx="96">
                  <c:v>0.39332600000000001</c:v>
                </c:pt>
                <c:pt idx="97">
                  <c:v>0.45097900000000002</c:v>
                </c:pt>
                <c:pt idx="98">
                  <c:v>0.38945800000000003</c:v>
                </c:pt>
                <c:pt idx="99">
                  <c:v>0.39091199999999998</c:v>
                </c:pt>
                <c:pt idx="100">
                  <c:v>0.38144899999999998</c:v>
                </c:pt>
                <c:pt idx="101">
                  <c:v>0.37849100000000002</c:v>
                </c:pt>
                <c:pt idx="102">
                  <c:v>0.40594799999999998</c:v>
                </c:pt>
                <c:pt idx="103">
                  <c:v>0.42364099999999999</c:v>
                </c:pt>
                <c:pt idx="104">
                  <c:v>0.43071500000000001</c:v>
                </c:pt>
                <c:pt idx="105">
                  <c:v>0.425207</c:v>
                </c:pt>
                <c:pt idx="106">
                  <c:v>0.44449</c:v>
                </c:pt>
                <c:pt idx="107">
                  <c:v>0.44699699999999998</c:v>
                </c:pt>
                <c:pt idx="108">
                  <c:v>0.43512400000000001</c:v>
                </c:pt>
                <c:pt idx="109">
                  <c:v>0.41831600000000002</c:v>
                </c:pt>
                <c:pt idx="110">
                  <c:v>0.441751</c:v>
                </c:pt>
                <c:pt idx="111">
                  <c:v>0.42154900000000001</c:v>
                </c:pt>
                <c:pt idx="112">
                  <c:v>0.42049399999999998</c:v>
                </c:pt>
                <c:pt idx="113">
                  <c:v>0.42408200000000001</c:v>
                </c:pt>
                <c:pt idx="114">
                  <c:v>0.420238</c:v>
                </c:pt>
                <c:pt idx="115">
                  <c:v>0.429871</c:v>
                </c:pt>
                <c:pt idx="116">
                  <c:v>0.43223899999999998</c:v>
                </c:pt>
                <c:pt idx="117">
                  <c:v>0.44373899999999999</c:v>
                </c:pt>
                <c:pt idx="118">
                  <c:v>0.45049</c:v>
                </c:pt>
                <c:pt idx="119">
                  <c:v>0.458146</c:v>
                </c:pt>
                <c:pt idx="120">
                  <c:v>0.45861499999999999</c:v>
                </c:pt>
                <c:pt idx="121">
                  <c:v>0.47302</c:v>
                </c:pt>
                <c:pt idx="122">
                  <c:v>0.47350300000000001</c:v>
                </c:pt>
                <c:pt idx="123">
                  <c:v>0.484232</c:v>
                </c:pt>
                <c:pt idx="124">
                  <c:v>0.48621999999999999</c:v>
                </c:pt>
                <c:pt idx="125">
                  <c:v>0.495892</c:v>
                </c:pt>
                <c:pt idx="126">
                  <c:v>0.51297300000000001</c:v>
                </c:pt>
                <c:pt idx="127">
                  <c:v>0.53486599999999995</c:v>
                </c:pt>
                <c:pt idx="128">
                  <c:v>0.55584299999999998</c:v>
                </c:pt>
                <c:pt idx="129">
                  <c:v>0.57044399999999995</c:v>
                </c:pt>
                <c:pt idx="130">
                  <c:v>0.55673099999999998</c:v>
                </c:pt>
                <c:pt idx="131">
                  <c:v>0.57060900000000003</c:v>
                </c:pt>
                <c:pt idx="132">
                  <c:v>0.59221199999999996</c:v>
                </c:pt>
                <c:pt idx="133">
                  <c:v>0.57431200000000004</c:v>
                </c:pt>
                <c:pt idx="134">
                  <c:v>0.62163999999999997</c:v>
                </c:pt>
                <c:pt idx="135">
                  <c:v>0.62791300000000005</c:v>
                </c:pt>
                <c:pt idx="136">
                  <c:v>0.65082799999999996</c:v>
                </c:pt>
                <c:pt idx="137">
                  <c:v>0.59701199999999999</c:v>
                </c:pt>
                <c:pt idx="138">
                  <c:v>0.59621000000000002</c:v>
                </c:pt>
                <c:pt idx="139">
                  <c:v>0.63613299999999995</c:v>
                </c:pt>
                <c:pt idx="140">
                  <c:v>0.57874599999999998</c:v>
                </c:pt>
                <c:pt idx="141">
                  <c:v>0.60288600000000003</c:v>
                </c:pt>
                <c:pt idx="142">
                  <c:v>0.63767499999999999</c:v>
                </c:pt>
                <c:pt idx="143">
                  <c:v>0.63463099999999995</c:v>
                </c:pt>
                <c:pt idx="144">
                  <c:v>0.59370800000000001</c:v>
                </c:pt>
                <c:pt idx="145">
                  <c:v>0.59662700000000002</c:v>
                </c:pt>
                <c:pt idx="146">
                  <c:v>0.62065999999999999</c:v>
                </c:pt>
                <c:pt idx="147">
                  <c:v>0.65255399999999997</c:v>
                </c:pt>
                <c:pt idx="148">
                  <c:v>0.65776000000000001</c:v>
                </c:pt>
                <c:pt idx="149">
                  <c:v>0.67620999999999998</c:v>
                </c:pt>
                <c:pt idx="150">
                  <c:v>0.68997699999999995</c:v>
                </c:pt>
                <c:pt idx="151">
                  <c:v>0.697967</c:v>
                </c:pt>
                <c:pt idx="152">
                  <c:v>0.72286499999999998</c:v>
                </c:pt>
                <c:pt idx="153">
                  <c:v>0.75954600000000005</c:v>
                </c:pt>
                <c:pt idx="154">
                  <c:v>0.76869500000000002</c:v>
                </c:pt>
                <c:pt idx="155">
                  <c:v>0.78734700000000002</c:v>
                </c:pt>
                <c:pt idx="156">
                  <c:v>0.82880500000000001</c:v>
                </c:pt>
                <c:pt idx="157">
                  <c:v>0.84780299999999997</c:v>
                </c:pt>
                <c:pt idx="158">
                  <c:v>0.85250400000000004</c:v>
                </c:pt>
                <c:pt idx="159">
                  <c:v>0.86940600000000001</c:v>
                </c:pt>
                <c:pt idx="160">
                  <c:v>0.89674200000000004</c:v>
                </c:pt>
                <c:pt idx="161">
                  <c:v>0.96237600000000001</c:v>
                </c:pt>
                <c:pt idx="162">
                  <c:v>0.99766900000000003</c:v>
                </c:pt>
                <c:pt idx="163">
                  <c:v>1.06077</c:v>
                </c:pt>
                <c:pt idx="164">
                  <c:v>1.1603399999999999</c:v>
                </c:pt>
                <c:pt idx="165">
                  <c:v>1.24281</c:v>
                </c:pt>
                <c:pt idx="166">
                  <c:v>1.35429</c:v>
                </c:pt>
                <c:pt idx="167">
                  <c:v>1.28609</c:v>
                </c:pt>
                <c:pt idx="168">
                  <c:v>1.28843</c:v>
                </c:pt>
                <c:pt idx="169">
                  <c:v>1.31965</c:v>
                </c:pt>
                <c:pt idx="170">
                  <c:v>1.2120299999999999</c:v>
                </c:pt>
                <c:pt idx="171">
                  <c:v>1.2414400000000001</c:v>
                </c:pt>
                <c:pt idx="172">
                  <c:v>1.1933100000000001</c:v>
                </c:pt>
                <c:pt idx="173">
                  <c:v>0.97513899999999998</c:v>
                </c:pt>
                <c:pt idx="174">
                  <c:v>0.84010300000000004</c:v>
                </c:pt>
                <c:pt idx="175">
                  <c:v>0.58588200000000001</c:v>
                </c:pt>
                <c:pt idx="176">
                  <c:v>0.57051700000000005</c:v>
                </c:pt>
                <c:pt idx="177">
                  <c:v>0.33401500000000001</c:v>
                </c:pt>
                <c:pt idx="178">
                  <c:v>0.185423</c:v>
                </c:pt>
                <c:pt idx="179">
                  <c:v>8.5843900000000001E-2</c:v>
                </c:pt>
                <c:pt idx="180">
                  <c:v>9.3449599999999994E-2</c:v>
                </c:pt>
                <c:pt idx="181">
                  <c:v>7.9408000000000006E-2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E6-4A4D-8FF4-C2BDBF9D2707}"/>
            </c:ext>
          </c:extLst>
        </c:ser>
        <c:ser>
          <c:idx val="3"/>
          <c:order val="3"/>
          <c:tx>
            <c:strRef>
              <c:f>'[Alessia_Depth shift_RBO10000.xlsx]Superposition'!$AK$1</c:f>
              <c:strCache>
                <c:ptCount val="1"/>
                <c:pt idx="0">
                  <c:v>15 mm</c:v>
                </c:pt>
              </c:strCache>
            </c:strRef>
          </c:tx>
          <c:spPr>
            <a:ln w="28575" cap="rnd">
              <a:solidFill>
                <a:schemeClr val="accent2">
                  <a:shade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shift_RBO10000.xlsx]Superposition'!$AK$2:$AK$401</c:f>
              <c:numCache>
                <c:formatCode>General</c:formatCode>
                <c:ptCount val="400"/>
                <c:pt idx="0">
                  <c:v>0.26361099999999998</c:v>
                </c:pt>
                <c:pt idx="1">
                  <c:v>0.26374900000000001</c:v>
                </c:pt>
                <c:pt idx="2">
                  <c:v>0.26661600000000002</c:v>
                </c:pt>
                <c:pt idx="3">
                  <c:v>0.26701799999999998</c:v>
                </c:pt>
                <c:pt idx="4">
                  <c:v>0.272783</c:v>
                </c:pt>
                <c:pt idx="5">
                  <c:v>0.26861400000000002</c:v>
                </c:pt>
                <c:pt idx="6">
                  <c:v>0.27949200000000002</c:v>
                </c:pt>
                <c:pt idx="7">
                  <c:v>0.27069799999999999</c:v>
                </c:pt>
                <c:pt idx="8">
                  <c:v>0.27694600000000003</c:v>
                </c:pt>
                <c:pt idx="9">
                  <c:v>0.28020499999999998</c:v>
                </c:pt>
                <c:pt idx="10">
                  <c:v>0.281227</c:v>
                </c:pt>
                <c:pt idx="11">
                  <c:v>0.27992099999999998</c:v>
                </c:pt>
                <c:pt idx="12">
                  <c:v>0.28359099999999998</c:v>
                </c:pt>
                <c:pt idx="13">
                  <c:v>0.28488000000000002</c:v>
                </c:pt>
                <c:pt idx="14">
                  <c:v>0.284055</c:v>
                </c:pt>
                <c:pt idx="15">
                  <c:v>0.29384100000000002</c:v>
                </c:pt>
                <c:pt idx="16">
                  <c:v>0.29783999999999999</c:v>
                </c:pt>
                <c:pt idx="17">
                  <c:v>0.29847800000000002</c:v>
                </c:pt>
                <c:pt idx="18">
                  <c:v>0.295045</c:v>
                </c:pt>
                <c:pt idx="19">
                  <c:v>0.30744100000000002</c:v>
                </c:pt>
                <c:pt idx="20">
                  <c:v>0.31337799999999999</c:v>
                </c:pt>
                <c:pt idx="21">
                  <c:v>0.30562600000000001</c:v>
                </c:pt>
                <c:pt idx="22">
                  <c:v>0.29304999999999998</c:v>
                </c:pt>
                <c:pt idx="23">
                  <c:v>0.294159</c:v>
                </c:pt>
                <c:pt idx="24">
                  <c:v>0.29980000000000001</c:v>
                </c:pt>
                <c:pt idx="25">
                  <c:v>0.304261</c:v>
                </c:pt>
                <c:pt idx="26">
                  <c:v>0.30484</c:v>
                </c:pt>
                <c:pt idx="27">
                  <c:v>0.30419200000000002</c:v>
                </c:pt>
                <c:pt idx="28">
                  <c:v>0.31504399999999999</c:v>
                </c:pt>
                <c:pt idx="29">
                  <c:v>0.316799</c:v>
                </c:pt>
                <c:pt idx="30">
                  <c:v>0.31302600000000003</c:v>
                </c:pt>
                <c:pt idx="31">
                  <c:v>0.31265399999999999</c:v>
                </c:pt>
                <c:pt idx="32">
                  <c:v>0.31952799999999998</c:v>
                </c:pt>
                <c:pt idx="33">
                  <c:v>0.31303799999999998</c:v>
                </c:pt>
                <c:pt idx="34">
                  <c:v>0.32852500000000001</c:v>
                </c:pt>
                <c:pt idx="35">
                  <c:v>0.32825900000000002</c:v>
                </c:pt>
                <c:pt idx="36">
                  <c:v>0.32616400000000001</c:v>
                </c:pt>
                <c:pt idx="37">
                  <c:v>0.32531900000000002</c:v>
                </c:pt>
                <c:pt idx="38">
                  <c:v>0.33016600000000002</c:v>
                </c:pt>
                <c:pt idx="39">
                  <c:v>0.33784399999999998</c:v>
                </c:pt>
                <c:pt idx="40">
                  <c:v>0.33803800000000001</c:v>
                </c:pt>
                <c:pt idx="41">
                  <c:v>0.33955800000000003</c:v>
                </c:pt>
                <c:pt idx="42">
                  <c:v>0.34073700000000001</c:v>
                </c:pt>
                <c:pt idx="43">
                  <c:v>0.34672399999999998</c:v>
                </c:pt>
                <c:pt idx="44">
                  <c:v>0.35181600000000002</c:v>
                </c:pt>
                <c:pt idx="45">
                  <c:v>0.35122900000000001</c:v>
                </c:pt>
                <c:pt idx="46">
                  <c:v>0.35611900000000002</c:v>
                </c:pt>
                <c:pt idx="47">
                  <c:v>0.36504599999999998</c:v>
                </c:pt>
                <c:pt idx="48">
                  <c:v>0.40395500000000001</c:v>
                </c:pt>
                <c:pt idx="49">
                  <c:v>0.37633</c:v>
                </c:pt>
                <c:pt idx="50">
                  <c:v>0.372145</c:v>
                </c:pt>
                <c:pt idx="51">
                  <c:v>0.36876300000000001</c:v>
                </c:pt>
                <c:pt idx="52">
                  <c:v>0.37221599999999999</c:v>
                </c:pt>
                <c:pt idx="53">
                  <c:v>0.38702199999999998</c:v>
                </c:pt>
                <c:pt idx="54">
                  <c:v>0.38198100000000001</c:v>
                </c:pt>
                <c:pt idx="55">
                  <c:v>0.39712500000000001</c:v>
                </c:pt>
                <c:pt idx="56">
                  <c:v>0.38366099999999997</c:v>
                </c:pt>
                <c:pt idx="57">
                  <c:v>0.38456800000000002</c:v>
                </c:pt>
                <c:pt idx="58">
                  <c:v>0.384409</c:v>
                </c:pt>
                <c:pt idx="59">
                  <c:v>0.38922400000000001</c:v>
                </c:pt>
                <c:pt idx="60">
                  <c:v>0.40101399999999998</c:v>
                </c:pt>
                <c:pt idx="61">
                  <c:v>0.39874999999999999</c:v>
                </c:pt>
                <c:pt idx="62">
                  <c:v>0.40227800000000002</c:v>
                </c:pt>
                <c:pt idx="63">
                  <c:v>0.40777099999999999</c:v>
                </c:pt>
                <c:pt idx="64">
                  <c:v>0.41111900000000001</c:v>
                </c:pt>
                <c:pt idx="65">
                  <c:v>0.42069899999999999</c:v>
                </c:pt>
                <c:pt idx="66">
                  <c:v>0.42638399999999999</c:v>
                </c:pt>
                <c:pt idx="67">
                  <c:v>0.428313</c:v>
                </c:pt>
                <c:pt idx="68">
                  <c:v>0.43331799999999998</c:v>
                </c:pt>
                <c:pt idx="69">
                  <c:v>0.43849300000000002</c:v>
                </c:pt>
                <c:pt idx="70">
                  <c:v>0.47608099999999998</c:v>
                </c:pt>
                <c:pt idx="71">
                  <c:v>0.57863200000000004</c:v>
                </c:pt>
                <c:pt idx="72">
                  <c:v>0.48561500000000002</c:v>
                </c:pt>
                <c:pt idx="73">
                  <c:v>0.465505</c:v>
                </c:pt>
                <c:pt idx="74">
                  <c:v>0.46860600000000002</c:v>
                </c:pt>
                <c:pt idx="75">
                  <c:v>0.48643399999999998</c:v>
                </c:pt>
                <c:pt idx="76">
                  <c:v>0.485628</c:v>
                </c:pt>
                <c:pt idx="77">
                  <c:v>0.50022</c:v>
                </c:pt>
                <c:pt idx="78">
                  <c:v>0.50772600000000001</c:v>
                </c:pt>
                <c:pt idx="79">
                  <c:v>0.52349100000000004</c:v>
                </c:pt>
                <c:pt idx="80">
                  <c:v>0.54442999999999997</c:v>
                </c:pt>
                <c:pt idx="81">
                  <c:v>0.57585699999999995</c:v>
                </c:pt>
                <c:pt idx="82">
                  <c:v>0.54220000000000002</c:v>
                </c:pt>
                <c:pt idx="83">
                  <c:v>0.51880300000000001</c:v>
                </c:pt>
                <c:pt idx="84">
                  <c:v>0.53117599999999998</c:v>
                </c:pt>
                <c:pt idx="85">
                  <c:v>0.52900400000000003</c:v>
                </c:pt>
                <c:pt idx="86">
                  <c:v>0.55518699999999999</c:v>
                </c:pt>
                <c:pt idx="87">
                  <c:v>0.56527099999999997</c:v>
                </c:pt>
                <c:pt idx="88">
                  <c:v>0.58162599999999998</c:v>
                </c:pt>
                <c:pt idx="89">
                  <c:v>0.59486099999999997</c:v>
                </c:pt>
                <c:pt idx="90">
                  <c:v>0.60530600000000001</c:v>
                </c:pt>
                <c:pt idx="91">
                  <c:v>0.63856299999999999</c:v>
                </c:pt>
                <c:pt idx="92">
                  <c:v>0.63963899999999996</c:v>
                </c:pt>
                <c:pt idx="93">
                  <c:v>0.63231800000000005</c:v>
                </c:pt>
                <c:pt idx="94">
                  <c:v>0.62683900000000004</c:v>
                </c:pt>
                <c:pt idx="95">
                  <c:v>0.64325600000000005</c:v>
                </c:pt>
                <c:pt idx="96">
                  <c:v>0.67235400000000001</c:v>
                </c:pt>
                <c:pt idx="97">
                  <c:v>0.67271300000000001</c:v>
                </c:pt>
                <c:pt idx="98">
                  <c:v>0.69416299999999997</c:v>
                </c:pt>
                <c:pt idx="99">
                  <c:v>0.67281299999999999</c:v>
                </c:pt>
                <c:pt idx="100">
                  <c:v>0.67511500000000002</c:v>
                </c:pt>
                <c:pt idx="101">
                  <c:v>0.70349399999999995</c:v>
                </c:pt>
                <c:pt idx="102">
                  <c:v>0.72636999999999996</c:v>
                </c:pt>
                <c:pt idx="103">
                  <c:v>0.72253800000000001</c:v>
                </c:pt>
                <c:pt idx="104">
                  <c:v>0.74358199999999997</c:v>
                </c:pt>
                <c:pt idx="105">
                  <c:v>0.762104</c:v>
                </c:pt>
                <c:pt idx="106">
                  <c:v>0.79095099999999996</c:v>
                </c:pt>
                <c:pt idx="107">
                  <c:v>0.82187500000000002</c:v>
                </c:pt>
                <c:pt idx="108">
                  <c:v>0.85218700000000003</c:v>
                </c:pt>
                <c:pt idx="109">
                  <c:v>0.89025699999999997</c:v>
                </c:pt>
                <c:pt idx="110">
                  <c:v>0.94023199999999996</c:v>
                </c:pt>
                <c:pt idx="111">
                  <c:v>0.99102400000000002</c:v>
                </c:pt>
                <c:pt idx="112">
                  <c:v>1.05443</c:v>
                </c:pt>
                <c:pt idx="113">
                  <c:v>1.1475</c:v>
                </c:pt>
                <c:pt idx="114">
                  <c:v>1.2164200000000001</c:v>
                </c:pt>
                <c:pt idx="115">
                  <c:v>1.3391200000000001</c:v>
                </c:pt>
                <c:pt idx="116">
                  <c:v>1.4167799999999999</c:v>
                </c:pt>
                <c:pt idx="117">
                  <c:v>1.43957</c:v>
                </c:pt>
                <c:pt idx="118">
                  <c:v>1.52206</c:v>
                </c:pt>
                <c:pt idx="119">
                  <c:v>1.4963599999999999</c:v>
                </c:pt>
                <c:pt idx="120">
                  <c:v>1.47879</c:v>
                </c:pt>
                <c:pt idx="121">
                  <c:v>1.34497</c:v>
                </c:pt>
                <c:pt idx="122">
                  <c:v>1.08551</c:v>
                </c:pt>
                <c:pt idx="123">
                  <c:v>0.829847</c:v>
                </c:pt>
                <c:pt idx="124">
                  <c:v>0.79911100000000002</c:v>
                </c:pt>
                <c:pt idx="125">
                  <c:v>0.79798599999999997</c:v>
                </c:pt>
                <c:pt idx="126">
                  <c:v>0.55235000000000001</c:v>
                </c:pt>
                <c:pt idx="127">
                  <c:v>0.27166200000000001</c:v>
                </c:pt>
                <c:pt idx="128">
                  <c:v>0.136074</c:v>
                </c:pt>
                <c:pt idx="129">
                  <c:v>3.9963100000000001E-2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E6-4A4D-8FF4-C2BDBF9D2707}"/>
            </c:ext>
          </c:extLst>
        </c:ser>
        <c:ser>
          <c:idx val="4"/>
          <c:order val="4"/>
          <c:tx>
            <c:strRef>
              <c:f>'[Alessia_Depth shift_RBO10000.xlsx]Superposition'!$AL$1</c:f>
              <c:strCache>
                <c:ptCount val="1"/>
                <c:pt idx="0">
                  <c:v>20 mm</c:v>
                </c:pt>
              </c:strCache>
            </c:strRef>
          </c:tx>
          <c:spPr>
            <a:ln w="28575" cap="rnd">
              <a:solidFill>
                <a:schemeClr val="accent2">
                  <a:shade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shift_RBO10000.xlsx]Superposition'!$AL$2:$AL$401</c:f>
              <c:numCache>
                <c:formatCode>General</c:formatCode>
                <c:ptCount val="400"/>
                <c:pt idx="0">
                  <c:v>0.36808600000000002</c:v>
                </c:pt>
                <c:pt idx="1">
                  <c:v>0.37477899999999997</c:v>
                </c:pt>
                <c:pt idx="2">
                  <c:v>0.38281799999999999</c:v>
                </c:pt>
                <c:pt idx="3">
                  <c:v>0.39276499999999998</c:v>
                </c:pt>
                <c:pt idx="4">
                  <c:v>0.38597100000000001</c:v>
                </c:pt>
                <c:pt idx="5">
                  <c:v>0.37806099999999998</c:v>
                </c:pt>
                <c:pt idx="6">
                  <c:v>0.39229999999999998</c:v>
                </c:pt>
                <c:pt idx="7">
                  <c:v>0.40061999999999998</c:v>
                </c:pt>
                <c:pt idx="8">
                  <c:v>0.38189000000000001</c:v>
                </c:pt>
                <c:pt idx="9">
                  <c:v>0.3871</c:v>
                </c:pt>
                <c:pt idx="10">
                  <c:v>0.39392500000000003</c:v>
                </c:pt>
                <c:pt idx="11">
                  <c:v>0.40174300000000002</c:v>
                </c:pt>
                <c:pt idx="12">
                  <c:v>0.41787200000000002</c:v>
                </c:pt>
                <c:pt idx="13">
                  <c:v>0.40555400000000003</c:v>
                </c:pt>
                <c:pt idx="14">
                  <c:v>0.41553099999999998</c:v>
                </c:pt>
                <c:pt idx="15">
                  <c:v>0.39850999999999998</c:v>
                </c:pt>
                <c:pt idx="16">
                  <c:v>0.40812900000000002</c:v>
                </c:pt>
                <c:pt idx="17">
                  <c:v>0.409914</c:v>
                </c:pt>
                <c:pt idx="18">
                  <c:v>0.41698000000000002</c:v>
                </c:pt>
                <c:pt idx="19">
                  <c:v>0.428147</c:v>
                </c:pt>
                <c:pt idx="20">
                  <c:v>0.450401</c:v>
                </c:pt>
                <c:pt idx="21">
                  <c:v>0.50291799999999998</c:v>
                </c:pt>
                <c:pt idx="22">
                  <c:v>0.45502300000000001</c:v>
                </c:pt>
                <c:pt idx="23">
                  <c:v>0.44250200000000001</c:v>
                </c:pt>
                <c:pt idx="24">
                  <c:v>0.46112399999999998</c:v>
                </c:pt>
                <c:pt idx="25">
                  <c:v>0.440743</c:v>
                </c:pt>
                <c:pt idx="26">
                  <c:v>0.45894200000000002</c:v>
                </c:pt>
                <c:pt idx="27">
                  <c:v>0.46140399999999998</c:v>
                </c:pt>
                <c:pt idx="28">
                  <c:v>0.44386300000000001</c:v>
                </c:pt>
                <c:pt idx="29">
                  <c:v>0.45791100000000001</c:v>
                </c:pt>
                <c:pt idx="30">
                  <c:v>0.46776800000000002</c:v>
                </c:pt>
                <c:pt idx="31">
                  <c:v>0.49071999999999999</c:v>
                </c:pt>
                <c:pt idx="32">
                  <c:v>0.50022500000000003</c:v>
                </c:pt>
                <c:pt idx="33">
                  <c:v>0.508162</c:v>
                </c:pt>
                <c:pt idx="34">
                  <c:v>0.52010800000000001</c:v>
                </c:pt>
                <c:pt idx="35">
                  <c:v>0.53948600000000002</c:v>
                </c:pt>
                <c:pt idx="36">
                  <c:v>0.55523</c:v>
                </c:pt>
                <c:pt idx="37">
                  <c:v>0.58873200000000003</c:v>
                </c:pt>
                <c:pt idx="38">
                  <c:v>0.61307199999999995</c:v>
                </c:pt>
                <c:pt idx="39">
                  <c:v>0.58018499999999995</c:v>
                </c:pt>
                <c:pt idx="40">
                  <c:v>0.56396100000000005</c:v>
                </c:pt>
                <c:pt idx="41">
                  <c:v>0.53962900000000003</c:v>
                </c:pt>
                <c:pt idx="42">
                  <c:v>0.54378499999999996</c:v>
                </c:pt>
                <c:pt idx="43">
                  <c:v>0.55811999999999995</c:v>
                </c:pt>
                <c:pt idx="44">
                  <c:v>0.56646799999999997</c:v>
                </c:pt>
                <c:pt idx="45">
                  <c:v>0.582874</c:v>
                </c:pt>
                <c:pt idx="46">
                  <c:v>0.600881</c:v>
                </c:pt>
                <c:pt idx="47">
                  <c:v>0.61907599999999996</c:v>
                </c:pt>
                <c:pt idx="48">
                  <c:v>0.62302000000000002</c:v>
                </c:pt>
                <c:pt idx="49">
                  <c:v>0.63950099999999999</c:v>
                </c:pt>
                <c:pt idx="50">
                  <c:v>0.65957200000000005</c:v>
                </c:pt>
                <c:pt idx="51">
                  <c:v>0.67610099999999995</c:v>
                </c:pt>
                <c:pt idx="52">
                  <c:v>0.69881099999999996</c:v>
                </c:pt>
                <c:pt idx="53">
                  <c:v>0.74278599999999995</c:v>
                </c:pt>
                <c:pt idx="54">
                  <c:v>0.70759799999999995</c:v>
                </c:pt>
                <c:pt idx="55">
                  <c:v>0.73723700000000003</c:v>
                </c:pt>
                <c:pt idx="56">
                  <c:v>0.74836400000000003</c:v>
                </c:pt>
                <c:pt idx="57">
                  <c:v>0.777694</c:v>
                </c:pt>
                <c:pt idx="58">
                  <c:v>0.79315100000000005</c:v>
                </c:pt>
                <c:pt idx="59">
                  <c:v>0.82396599999999998</c:v>
                </c:pt>
                <c:pt idx="60">
                  <c:v>0.88065700000000002</c:v>
                </c:pt>
                <c:pt idx="61">
                  <c:v>0.88539299999999999</c:v>
                </c:pt>
                <c:pt idx="62">
                  <c:v>0.94933599999999996</c:v>
                </c:pt>
                <c:pt idx="63">
                  <c:v>1.0040100000000001</c:v>
                </c:pt>
                <c:pt idx="64">
                  <c:v>1.1008800000000001</c:v>
                </c:pt>
                <c:pt idx="65">
                  <c:v>1.1649499999999999</c:v>
                </c:pt>
                <c:pt idx="66">
                  <c:v>1.24054</c:v>
                </c:pt>
                <c:pt idx="67">
                  <c:v>1.2342599999999999</c:v>
                </c:pt>
                <c:pt idx="68">
                  <c:v>1.3227899999999999</c:v>
                </c:pt>
                <c:pt idx="69">
                  <c:v>1.3660300000000001</c:v>
                </c:pt>
                <c:pt idx="70">
                  <c:v>1.2707999999999999</c:v>
                </c:pt>
                <c:pt idx="71">
                  <c:v>1.14466</c:v>
                </c:pt>
                <c:pt idx="72">
                  <c:v>0.97228800000000004</c:v>
                </c:pt>
                <c:pt idx="73">
                  <c:v>0.95107799999999998</c:v>
                </c:pt>
                <c:pt idx="74">
                  <c:v>0.68115400000000004</c:v>
                </c:pt>
                <c:pt idx="75">
                  <c:v>0.57429300000000005</c:v>
                </c:pt>
                <c:pt idx="76">
                  <c:v>0.42932799999999999</c:v>
                </c:pt>
                <c:pt idx="77">
                  <c:v>0.269814</c:v>
                </c:pt>
                <c:pt idx="78">
                  <c:v>0.116176</c:v>
                </c:pt>
                <c:pt idx="79">
                  <c:v>0.133217</c:v>
                </c:pt>
                <c:pt idx="80">
                  <c:v>6.5119099999999999E-2</c:v>
                </c:pt>
                <c:pt idx="81">
                  <c:v>7.3403800000000005E-2</c:v>
                </c:pt>
                <c:pt idx="82">
                  <c:v>9.60284E-2</c:v>
                </c:pt>
                <c:pt idx="83">
                  <c:v>3.19423E-2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E6-4A4D-8FF4-C2BDBF9D2707}"/>
            </c:ext>
          </c:extLst>
        </c:ser>
        <c:ser>
          <c:idx val="5"/>
          <c:order val="5"/>
          <c:tx>
            <c:strRef>
              <c:f>'[Alessia_Depth shift_RBO10000.xlsx]Superposition'!$AM$1</c:f>
              <c:strCache>
                <c:ptCount val="1"/>
                <c:pt idx="0">
                  <c:v>21 mm</c:v>
                </c:pt>
              </c:strCache>
            </c:strRef>
          </c:tx>
          <c:spPr>
            <a:ln w="28575" cap="rnd">
              <a:solidFill>
                <a:schemeClr val="accent2">
                  <a:shade val="9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shift_RBO10000.xlsx]Superposition'!$AM$2:$AM$401</c:f>
              <c:numCache>
                <c:formatCode>General</c:formatCode>
                <c:ptCount val="400"/>
                <c:pt idx="0">
                  <c:v>0.42855100000000002</c:v>
                </c:pt>
                <c:pt idx="1">
                  <c:v>0.44078400000000001</c:v>
                </c:pt>
                <c:pt idx="2">
                  <c:v>0.45364900000000002</c:v>
                </c:pt>
                <c:pt idx="3">
                  <c:v>0.46675899999999998</c:v>
                </c:pt>
                <c:pt idx="4">
                  <c:v>0.48114699999999999</c:v>
                </c:pt>
                <c:pt idx="5">
                  <c:v>0.45234000000000002</c:v>
                </c:pt>
                <c:pt idx="6">
                  <c:v>0.45780399999999999</c:v>
                </c:pt>
                <c:pt idx="7">
                  <c:v>0.46531099999999997</c:v>
                </c:pt>
                <c:pt idx="8">
                  <c:v>0.46798299999999998</c:v>
                </c:pt>
                <c:pt idx="9">
                  <c:v>0.47522700000000001</c:v>
                </c:pt>
                <c:pt idx="10">
                  <c:v>0.489481</c:v>
                </c:pt>
                <c:pt idx="11">
                  <c:v>0.49149300000000001</c:v>
                </c:pt>
                <c:pt idx="12">
                  <c:v>0.49864700000000001</c:v>
                </c:pt>
                <c:pt idx="13">
                  <c:v>0.51034500000000005</c:v>
                </c:pt>
                <c:pt idx="14">
                  <c:v>0.50107699999999999</c:v>
                </c:pt>
                <c:pt idx="15">
                  <c:v>0.51369200000000004</c:v>
                </c:pt>
                <c:pt idx="16">
                  <c:v>0.52951400000000004</c:v>
                </c:pt>
                <c:pt idx="17">
                  <c:v>0.52398900000000004</c:v>
                </c:pt>
                <c:pt idx="18">
                  <c:v>0.53191299999999997</c:v>
                </c:pt>
                <c:pt idx="19">
                  <c:v>0.54770300000000005</c:v>
                </c:pt>
                <c:pt idx="20">
                  <c:v>0.56093999999999999</c:v>
                </c:pt>
                <c:pt idx="21">
                  <c:v>0.57069000000000003</c:v>
                </c:pt>
                <c:pt idx="22">
                  <c:v>0.58021299999999998</c:v>
                </c:pt>
                <c:pt idx="23">
                  <c:v>0.59913400000000006</c:v>
                </c:pt>
                <c:pt idx="24">
                  <c:v>0.62511499999999998</c:v>
                </c:pt>
                <c:pt idx="25">
                  <c:v>0.62240099999999998</c:v>
                </c:pt>
                <c:pt idx="26">
                  <c:v>0.60543499999999995</c:v>
                </c:pt>
                <c:pt idx="27">
                  <c:v>0.62681500000000001</c:v>
                </c:pt>
                <c:pt idx="28">
                  <c:v>0.656385</c:v>
                </c:pt>
                <c:pt idx="29">
                  <c:v>0.62588900000000003</c:v>
                </c:pt>
                <c:pt idx="30">
                  <c:v>0.636826</c:v>
                </c:pt>
                <c:pt idx="31">
                  <c:v>0.64766699999999999</c:v>
                </c:pt>
                <c:pt idx="32">
                  <c:v>0.70087699999999997</c:v>
                </c:pt>
                <c:pt idx="33">
                  <c:v>0.71676700000000004</c:v>
                </c:pt>
                <c:pt idx="34">
                  <c:v>0.70196000000000003</c:v>
                </c:pt>
                <c:pt idx="35">
                  <c:v>0.71523599999999998</c:v>
                </c:pt>
                <c:pt idx="36">
                  <c:v>0.73834200000000005</c:v>
                </c:pt>
                <c:pt idx="37">
                  <c:v>0.71892500000000004</c:v>
                </c:pt>
                <c:pt idx="38">
                  <c:v>0.74217699999999998</c:v>
                </c:pt>
                <c:pt idx="39">
                  <c:v>0.76028399999999996</c:v>
                </c:pt>
                <c:pt idx="40">
                  <c:v>0.77499200000000001</c:v>
                </c:pt>
                <c:pt idx="41">
                  <c:v>0.78182799999999997</c:v>
                </c:pt>
                <c:pt idx="42">
                  <c:v>0.81054199999999998</c:v>
                </c:pt>
                <c:pt idx="43">
                  <c:v>0.83364199999999999</c:v>
                </c:pt>
                <c:pt idx="44">
                  <c:v>0.85258</c:v>
                </c:pt>
                <c:pt idx="45">
                  <c:v>0.88620399999999999</c:v>
                </c:pt>
                <c:pt idx="46">
                  <c:v>0.93550199999999994</c:v>
                </c:pt>
                <c:pt idx="47">
                  <c:v>1.0481400000000001</c:v>
                </c:pt>
                <c:pt idx="48">
                  <c:v>1.01311</c:v>
                </c:pt>
                <c:pt idx="49">
                  <c:v>1.0444500000000001</c:v>
                </c:pt>
                <c:pt idx="50">
                  <c:v>1.1075900000000001</c:v>
                </c:pt>
                <c:pt idx="51">
                  <c:v>1.2519199999999999</c:v>
                </c:pt>
                <c:pt idx="52">
                  <c:v>1.1608799999999999</c:v>
                </c:pt>
                <c:pt idx="53">
                  <c:v>1.2624500000000001</c:v>
                </c:pt>
                <c:pt idx="54">
                  <c:v>1.27728</c:v>
                </c:pt>
                <c:pt idx="55">
                  <c:v>1.3836999999999999</c:v>
                </c:pt>
                <c:pt idx="56">
                  <c:v>1.4060600000000001</c:v>
                </c:pt>
                <c:pt idx="57">
                  <c:v>1.4941500000000001</c:v>
                </c:pt>
                <c:pt idx="58">
                  <c:v>1.5672600000000001</c:v>
                </c:pt>
                <c:pt idx="59">
                  <c:v>1.57752</c:v>
                </c:pt>
                <c:pt idx="60">
                  <c:v>1.3190900000000001</c:v>
                </c:pt>
                <c:pt idx="61">
                  <c:v>1.25692</c:v>
                </c:pt>
                <c:pt idx="62">
                  <c:v>1.2495700000000001</c:v>
                </c:pt>
                <c:pt idx="63">
                  <c:v>1.1565399999999999</c:v>
                </c:pt>
                <c:pt idx="64">
                  <c:v>0.82265600000000005</c:v>
                </c:pt>
                <c:pt idx="65">
                  <c:v>0.66802300000000003</c:v>
                </c:pt>
                <c:pt idx="66">
                  <c:v>0.38086300000000001</c:v>
                </c:pt>
                <c:pt idx="67">
                  <c:v>0.28225600000000001</c:v>
                </c:pt>
                <c:pt idx="68">
                  <c:v>0.30177999999999999</c:v>
                </c:pt>
                <c:pt idx="69">
                  <c:v>0.123114</c:v>
                </c:pt>
                <c:pt idx="70">
                  <c:v>4.57756E-2</c:v>
                </c:pt>
                <c:pt idx="71">
                  <c:v>6.6692000000000001E-2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E6-4A4D-8FF4-C2BDBF9D2707}"/>
            </c:ext>
          </c:extLst>
        </c:ser>
        <c:ser>
          <c:idx val="6"/>
          <c:order val="6"/>
          <c:tx>
            <c:strRef>
              <c:f>'[Alessia_Depth shift_RBO10000.xlsx]Superposition'!$AN$1</c:f>
              <c:strCache>
                <c:ptCount val="1"/>
                <c:pt idx="0">
                  <c:v>22 mm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shift_RBO10000.xlsx]Superposition'!$AN$2:$AN$401</c:f>
              <c:numCache>
                <c:formatCode>General</c:formatCode>
                <c:ptCount val="400"/>
                <c:pt idx="0">
                  <c:v>0.48900700000000002</c:v>
                </c:pt>
                <c:pt idx="1">
                  <c:v>0.50229900000000005</c:v>
                </c:pt>
                <c:pt idx="2">
                  <c:v>0.62505699999999997</c:v>
                </c:pt>
                <c:pt idx="3">
                  <c:v>0.63345499999999999</c:v>
                </c:pt>
                <c:pt idx="4">
                  <c:v>0.59813899999999998</c:v>
                </c:pt>
                <c:pt idx="5">
                  <c:v>0.59759799999999996</c:v>
                </c:pt>
                <c:pt idx="6">
                  <c:v>0.59445000000000003</c:v>
                </c:pt>
                <c:pt idx="7">
                  <c:v>0.62065899999999996</c:v>
                </c:pt>
                <c:pt idx="8">
                  <c:v>0.59306000000000003</c:v>
                </c:pt>
                <c:pt idx="9">
                  <c:v>0.56816900000000004</c:v>
                </c:pt>
                <c:pt idx="10">
                  <c:v>0.58996300000000002</c:v>
                </c:pt>
                <c:pt idx="11">
                  <c:v>0.58089900000000005</c:v>
                </c:pt>
                <c:pt idx="12">
                  <c:v>0.581928</c:v>
                </c:pt>
                <c:pt idx="13">
                  <c:v>0.59786499999999998</c:v>
                </c:pt>
                <c:pt idx="14">
                  <c:v>0.60938899999999996</c:v>
                </c:pt>
                <c:pt idx="15">
                  <c:v>0.62334000000000001</c:v>
                </c:pt>
                <c:pt idx="16">
                  <c:v>0.70138299999999998</c:v>
                </c:pt>
                <c:pt idx="17">
                  <c:v>0.61234699999999997</c:v>
                </c:pt>
                <c:pt idx="18">
                  <c:v>0.63563199999999997</c:v>
                </c:pt>
                <c:pt idx="19">
                  <c:v>0.62520900000000001</c:v>
                </c:pt>
                <c:pt idx="20">
                  <c:v>0.64343899999999998</c:v>
                </c:pt>
                <c:pt idx="21">
                  <c:v>0.62295900000000004</c:v>
                </c:pt>
                <c:pt idx="22">
                  <c:v>0.64227000000000001</c:v>
                </c:pt>
                <c:pt idx="23">
                  <c:v>0.69250400000000001</c:v>
                </c:pt>
                <c:pt idx="24">
                  <c:v>0.67893700000000001</c:v>
                </c:pt>
                <c:pt idx="25">
                  <c:v>0.689724</c:v>
                </c:pt>
                <c:pt idx="26">
                  <c:v>0.69153900000000001</c:v>
                </c:pt>
                <c:pt idx="27">
                  <c:v>0.705565</c:v>
                </c:pt>
                <c:pt idx="28">
                  <c:v>0.71353200000000006</c:v>
                </c:pt>
                <c:pt idx="29">
                  <c:v>0.76447299999999996</c:v>
                </c:pt>
                <c:pt idx="30">
                  <c:v>0.80542199999999997</c:v>
                </c:pt>
                <c:pt idx="31">
                  <c:v>0.82835599999999998</c:v>
                </c:pt>
                <c:pt idx="32">
                  <c:v>0.84048900000000004</c:v>
                </c:pt>
                <c:pt idx="33">
                  <c:v>0.84201599999999999</c:v>
                </c:pt>
                <c:pt idx="34">
                  <c:v>0.86183399999999999</c:v>
                </c:pt>
                <c:pt idx="35">
                  <c:v>0.88941999999999999</c:v>
                </c:pt>
                <c:pt idx="36">
                  <c:v>0.93694900000000003</c:v>
                </c:pt>
                <c:pt idx="37">
                  <c:v>0.961816</c:v>
                </c:pt>
                <c:pt idx="38">
                  <c:v>0.981151</c:v>
                </c:pt>
                <c:pt idx="39">
                  <c:v>1.0462899999999999</c:v>
                </c:pt>
                <c:pt idx="40">
                  <c:v>1.0923799999999999</c:v>
                </c:pt>
                <c:pt idx="41">
                  <c:v>1.12771</c:v>
                </c:pt>
                <c:pt idx="42">
                  <c:v>1.1674199999999999</c:v>
                </c:pt>
                <c:pt idx="43">
                  <c:v>1.2237800000000001</c:v>
                </c:pt>
                <c:pt idx="44">
                  <c:v>1.31671</c:v>
                </c:pt>
                <c:pt idx="45">
                  <c:v>1.4106300000000001</c:v>
                </c:pt>
                <c:pt idx="46">
                  <c:v>1.4743599999999999</c:v>
                </c:pt>
                <c:pt idx="47">
                  <c:v>1.57992</c:v>
                </c:pt>
                <c:pt idx="48">
                  <c:v>1.66448</c:v>
                </c:pt>
                <c:pt idx="49">
                  <c:v>1.7992699999999999</c:v>
                </c:pt>
                <c:pt idx="50">
                  <c:v>1.43259</c:v>
                </c:pt>
                <c:pt idx="51">
                  <c:v>1.27644</c:v>
                </c:pt>
                <c:pt idx="52">
                  <c:v>1.0611299999999999</c:v>
                </c:pt>
                <c:pt idx="53">
                  <c:v>0.90190899999999996</c:v>
                </c:pt>
                <c:pt idx="54">
                  <c:v>0.75138700000000003</c:v>
                </c:pt>
                <c:pt idx="55">
                  <c:v>0.51768599999999998</c:v>
                </c:pt>
                <c:pt idx="56">
                  <c:v>0.44274000000000002</c:v>
                </c:pt>
                <c:pt idx="57">
                  <c:v>0.246702</c:v>
                </c:pt>
                <c:pt idx="58">
                  <c:v>0.16841300000000001</c:v>
                </c:pt>
                <c:pt idx="59">
                  <c:v>0.137575</c:v>
                </c:pt>
                <c:pt idx="60">
                  <c:v>7.2939900000000002E-2</c:v>
                </c:pt>
                <c:pt idx="61">
                  <c:v>2.3492599999999999E-2</c:v>
                </c:pt>
                <c:pt idx="62">
                  <c:v>3.0775199999999999E-2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5E6-4A4D-8FF4-C2BDBF9D2707}"/>
            </c:ext>
          </c:extLst>
        </c:ser>
        <c:ser>
          <c:idx val="7"/>
          <c:order val="7"/>
          <c:tx>
            <c:strRef>
              <c:f>'[Alessia_Depth shift_RBO10000.xlsx]Superposition'!$AO$1</c:f>
              <c:strCache>
                <c:ptCount val="1"/>
                <c:pt idx="0">
                  <c:v>23 mm</c:v>
                </c:pt>
              </c:strCache>
            </c:strRef>
          </c:tx>
          <c:spPr>
            <a:ln w="28575" cap="rnd">
              <a:solidFill>
                <a:schemeClr val="accent2">
                  <a:tint val="9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shift_RBO10000.xlsx]Superposition'!$AO$2:$AO$401</c:f>
              <c:numCache>
                <c:formatCode>General</c:formatCode>
                <c:ptCount val="400"/>
                <c:pt idx="0">
                  <c:v>0.50184399999999996</c:v>
                </c:pt>
                <c:pt idx="1">
                  <c:v>0.54248600000000002</c:v>
                </c:pt>
                <c:pt idx="2">
                  <c:v>0.54553300000000005</c:v>
                </c:pt>
                <c:pt idx="3">
                  <c:v>0.52390499999999995</c:v>
                </c:pt>
                <c:pt idx="4">
                  <c:v>0.51994899999999999</c:v>
                </c:pt>
                <c:pt idx="5">
                  <c:v>0.54206900000000002</c:v>
                </c:pt>
                <c:pt idx="6">
                  <c:v>0.53296500000000002</c:v>
                </c:pt>
                <c:pt idx="7">
                  <c:v>0.55003599999999997</c:v>
                </c:pt>
                <c:pt idx="8">
                  <c:v>0.57441600000000004</c:v>
                </c:pt>
                <c:pt idx="9">
                  <c:v>0.58730300000000002</c:v>
                </c:pt>
                <c:pt idx="10">
                  <c:v>0.60019599999999995</c:v>
                </c:pt>
                <c:pt idx="11">
                  <c:v>0.55015700000000001</c:v>
                </c:pt>
                <c:pt idx="12">
                  <c:v>0.55585099999999998</c:v>
                </c:pt>
                <c:pt idx="13">
                  <c:v>0.56870799999999999</c:v>
                </c:pt>
                <c:pt idx="14">
                  <c:v>0.58506899999999995</c:v>
                </c:pt>
                <c:pt idx="15">
                  <c:v>0.60269799999999996</c:v>
                </c:pt>
                <c:pt idx="16">
                  <c:v>0.631297</c:v>
                </c:pt>
                <c:pt idx="17">
                  <c:v>0.62198200000000003</c:v>
                </c:pt>
                <c:pt idx="18">
                  <c:v>0.62279200000000001</c:v>
                </c:pt>
                <c:pt idx="19">
                  <c:v>0.65098400000000001</c:v>
                </c:pt>
                <c:pt idx="20">
                  <c:v>0.68402200000000002</c:v>
                </c:pt>
                <c:pt idx="21">
                  <c:v>0.67541799999999996</c:v>
                </c:pt>
                <c:pt idx="22">
                  <c:v>0.69142199999999998</c:v>
                </c:pt>
                <c:pt idx="23">
                  <c:v>0.72571799999999997</c:v>
                </c:pt>
                <c:pt idx="24">
                  <c:v>0.72430399999999995</c:v>
                </c:pt>
                <c:pt idx="25">
                  <c:v>0.75514300000000001</c:v>
                </c:pt>
                <c:pt idx="26">
                  <c:v>0.78318399999999999</c:v>
                </c:pt>
                <c:pt idx="27">
                  <c:v>0.81930999999999998</c:v>
                </c:pt>
                <c:pt idx="28">
                  <c:v>0.87238499999999997</c:v>
                </c:pt>
                <c:pt idx="29">
                  <c:v>0.86429900000000004</c:v>
                </c:pt>
                <c:pt idx="30">
                  <c:v>0.93547599999999997</c:v>
                </c:pt>
                <c:pt idx="31">
                  <c:v>0.96684899999999996</c:v>
                </c:pt>
                <c:pt idx="32">
                  <c:v>1.0125200000000001</c:v>
                </c:pt>
                <c:pt idx="33">
                  <c:v>1.0701499999999999</c:v>
                </c:pt>
                <c:pt idx="34">
                  <c:v>1.11605</c:v>
                </c:pt>
                <c:pt idx="35">
                  <c:v>1.1155200000000001</c:v>
                </c:pt>
                <c:pt idx="36">
                  <c:v>1.2019899999999999</c:v>
                </c:pt>
                <c:pt idx="37">
                  <c:v>1.2660800000000001</c:v>
                </c:pt>
                <c:pt idx="38">
                  <c:v>1.3454600000000001</c:v>
                </c:pt>
                <c:pt idx="39">
                  <c:v>1.3282700000000001</c:v>
                </c:pt>
                <c:pt idx="40">
                  <c:v>1.2071499999999999</c:v>
                </c:pt>
                <c:pt idx="41">
                  <c:v>1.1359300000000001</c:v>
                </c:pt>
                <c:pt idx="42">
                  <c:v>1.03138</c:v>
                </c:pt>
                <c:pt idx="43">
                  <c:v>0.91716600000000004</c:v>
                </c:pt>
                <c:pt idx="44">
                  <c:v>0.63246000000000002</c:v>
                </c:pt>
                <c:pt idx="45">
                  <c:v>0.63034900000000005</c:v>
                </c:pt>
                <c:pt idx="46">
                  <c:v>0.58285900000000002</c:v>
                </c:pt>
                <c:pt idx="47">
                  <c:v>0.35053600000000001</c:v>
                </c:pt>
                <c:pt idx="48">
                  <c:v>0.16749800000000001</c:v>
                </c:pt>
                <c:pt idx="49">
                  <c:v>2.0771499999999998E-2</c:v>
                </c:pt>
                <c:pt idx="50">
                  <c:v>6.5601300000000001E-2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5E6-4A4D-8FF4-C2BDBF9D2707}"/>
            </c:ext>
          </c:extLst>
        </c:ser>
        <c:ser>
          <c:idx val="8"/>
          <c:order val="8"/>
          <c:tx>
            <c:strRef>
              <c:f>'[Alessia_Depth shift_RBO10000.xlsx]Superposition'!$AP$1</c:f>
              <c:strCache>
                <c:ptCount val="1"/>
                <c:pt idx="0">
                  <c:v>24 mm</c:v>
                </c:pt>
              </c:strCache>
            </c:strRef>
          </c:tx>
          <c:spPr>
            <a:ln w="28575" cap="rnd">
              <a:solidFill>
                <a:schemeClr val="accent2">
                  <a:tint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shift_RBO10000.xlsx]Superposition'!$AP$2:$AP$401</c:f>
              <c:numCache>
                <c:formatCode>General</c:formatCode>
                <c:ptCount val="400"/>
                <c:pt idx="0">
                  <c:v>0.59914299999999998</c:v>
                </c:pt>
                <c:pt idx="1">
                  <c:v>0.61822699999999997</c:v>
                </c:pt>
                <c:pt idx="2">
                  <c:v>0.66115199999999996</c:v>
                </c:pt>
                <c:pt idx="3">
                  <c:v>0.63776600000000006</c:v>
                </c:pt>
                <c:pt idx="4">
                  <c:v>0.62662300000000004</c:v>
                </c:pt>
                <c:pt idx="5">
                  <c:v>0.64828300000000005</c:v>
                </c:pt>
                <c:pt idx="6">
                  <c:v>0.65703400000000001</c:v>
                </c:pt>
                <c:pt idx="7">
                  <c:v>0.66325900000000004</c:v>
                </c:pt>
                <c:pt idx="8">
                  <c:v>0.68424399999999996</c:v>
                </c:pt>
                <c:pt idx="9">
                  <c:v>0.70509100000000002</c:v>
                </c:pt>
                <c:pt idx="10">
                  <c:v>0.72237499999999999</c:v>
                </c:pt>
                <c:pt idx="11">
                  <c:v>0.74445700000000004</c:v>
                </c:pt>
                <c:pt idx="12">
                  <c:v>0.77151999999999998</c:v>
                </c:pt>
                <c:pt idx="13">
                  <c:v>0.78116099999999999</c:v>
                </c:pt>
                <c:pt idx="14">
                  <c:v>0.80484</c:v>
                </c:pt>
                <c:pt idx="15">
                  <c:v>0.83026599999999995</c:v>
                </c:pt>
                <c:pt idx="16">
                  <c:v>0.861954</c:v>
                </c:pt>
                <c:pt idx="17">
                  <c:v>0.90789799999999998</c:v>
                </c:pt>
                <c:pt idx="18">
                  <c:v>0.94840599999999997</c:v>
                </c:pt>
                <c:pt idx="19">
                  <c:v>1.0032799999999999</c:v>
                </c:pt>
                <c:pt idx="20">
                  <c:v>1.0495099999999999</c:v>
                </c:pt>
                <c:pt idx="21">
                  <c:v>1.1056900000000001</c:v>
                </c:pt>
                <c:pt idx="22">
                  <c:v>1.17475</c:v>
                </c:pt>
                <c:pt idx="23">
                  <c:v>1.2199599999999999</c:v>
                </c:pt>
                <c:pt idx="24">
                  <c:v>1.2982100000000001</c:v>
                </c:pt>
                <c:pt idx="25">
                  <c:v>1.29941</c:v>
                </c:pt>
                <c:pt idx="26">
                  <c:v>1.32829</c:v>
                </c:pt>
                <c:pt idx="27">
                  <c:v>1.4315599999999999</c:v>
                </c:pt>
                <c:pt idx="28">
                  <c:v>1.45753</c:v>
                </c:pt>
                <c:pt idx="29">
                  <c:v>1.4219200000000001</c:v>
                </c:pt>
                <c:pt idx="30">
                  <c:v>1.36124</c:v>
                </c:pt>
                <c:pt idx="31">
                  <c:v>1.18018</c:v>
                </c:pt>
                <c:pt idx="32">
                  <c:v>1.0650900000000001</c:v>
                </c:pt>
                <c:pt idx="33">
                  <c:v>0.78502499999999997</c:v>
                </c:pt>
                <c:pt idx="34">
                  <c:v>0.63251100000000005</c:v>
                </c:pt>
                <c:pt idx="35">
                  <c:v>0.47973100000000002</c:v>
                </c:pt>
                <c:pt idx="36">
                  <c:v>0.30410900000000002</c:v>
                </c:pt>
                <c:pt idx="37">
                  <c:v>0.10097</c:v>
                </c:pt>
                <c:pt idx="38">
                  <c:v>0.12803300000000001</c:v>
                </c:pt>
                <c:pt idx="39">
                  <c:v>7.8914600000000001E-2</c:v>
                </c:pt>
                <c:pt idx="40">
                  <c:v>4.2303800000000003E-2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5E6-4A4D-8FF4-C2BDBF9D2707}"/>
            </c:ext>
          </c:extLst>
        </c:ser>
        <c:ser>
          <c:idx val="9"/>
          <c:order val="9"/>
          <c:tx>
            <c:strRef>
              <c:f>'[Alessia_Depth shift_RBO10000.xlsx]Superposition'!$AQ$1</c:f>
              <c:strCache>
                <c:ptCount val="1"/>
                <c:pt idx="0">
                  <c:v>25 mm</c:v>
                </c:pt>
              </c:strCache>
            </c:strRef>
          </c:tx>
          <c:spPr>
            <a:ln w="28575" cap="rnd">
              <a:solidFill>
                <a:schemeClr val="accent2">
                  <a:tint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shift_RBO10000.xlsx]Superposition'!$AQ$2:$AQ$401</c:f>
              <c:numCache>
                <c:formatCode>General</c:formatCode>
                <c:ptCount val="400"/>
                <c:pt idx="0">
                  <c:v>0.81758200000000003</c:v>
                </c:pt>
                <c:pt idx="1">
                  <c:v>0.81930499999999995</c:v>
                </c:pt>
                <c:pt idx="2">
                  <c:v>0.85143800000000003</c:v>
                </c:pt>
                <c:pt idx="3">
                  <c:v>0.88863499999999995</c:v>
                </c:pt>
                <c:pt idx="4">
                  <c:v>0.92652400000000001</c:v>
                </c:pt>
                <c:pt idx="5">
                  <c:v>0.92411500000000002</c:v>
                </c:pt>
                <c:pt idx="6">
                  <c:v>0.936087</c:v>
                </c:pt>
                <c:pt idx="7">
                  <c:v>0.97110700000000005</c:v>
                </c:pt>
                <c:pt idx="8">
                  <c:v>1.04304</c:v>
                </c:pt>
                <c:pt idx="9">
                  <c:v>1.07009</c:v>
                </c:pt>
                <c:pt idx="10">
                  <c:v>1.1184099999999999</c:v>
                </c:pt>
                <c:pt idx="11">
                  <c:v>1.19068</c:v>
                </c:pt>
                <c:pt idx="12">
                  <c:v>1.2654799999999999</c:v>
                </c:pt>
                <c:pt idx="13">
                  <c:v>1.33754</c:v>
                </c:pt>
                <c:pt idx="14">
                  <c:v>1.3162499999999999</c:v>
                </c:pt>
                <c:pt idx="15">
                  <c:v>1.3946099999999999</c:v>
                </c:pt>
                <c:pt idx="16">
                  <c:v>1.3879600000000001</c:v>
                </c:pt>
                <c:pt idx="17">
                  <c:v>1.4436500000000001</c:v>
                </c:pt>
                <c:pt idx="18">
                  <c:v>1.4999</c:v>
                </c:pt>
                <c:pt idx="19">
                  <c:v>1.48428</c:v>
                </c:pt>
                <c:pt idx="20">
                  <c:v>1.45082</c:v>
                </c:pt>
                <c:pt idx="21">
                  <c:v>1.3239799999999999</c:v>
                </c:pt>
                <c:pt idx="22">
                  <c:v>1.2907900000000001</c:v>
                </c:pt>
                <c:pt idx="23">
                  <c:v>1.0723100000000001</c:v>
                </c:pt>
                <c:pt idx="24">
                  <c:v>0.84510799999999997</c:v>
                </c:pt>
                <c:pt idx="25">
                  <c:v>0.57163699999999995</c:v>
                </c:pt>
                <c:pt idx="26">
                  <c:v>0.32009799999999999</c:v>
                </c:pt>
                <c:pt idx="27">
                  <c:v>0.171928</c:v>
                </c:pt>
                <c:pt idx="28">
                  <c:v>0.182056</c:v>
                </c:pt>
                <c:pt idx="29">
                  <c:v>3.03304E-2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5E6-4A4D-8FF4-C2BDBF9D2707}"/>
            </c:ext>
          </c:extLst>
        </c:ser>
        <c:ser>
          <c:idx val="10"/>
          <c:order val="10"/>
          <c:tx>
            <c:strRef>
              <c:f>'[Alessia_Depth shift_RBO10000.xlsx]Superposition'!$AR$1</c:f>
              <c:strCache>
                <c:ptCount val="1"/>
                <c:pt idx="0">
                  <c:v>26 mm</c:v>
                </c:pt>
              </c:strCache>
            </c:strRef>
          </c:tx>
          <c:spPr>
            <a:ln w="28575" cap="rnd">
              <a:solidFill>
                <a:schemeClr val="accent2">
                  <a:tint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shift_RBO10000.xlsx]Superposition'!$AR$2:$AR$401</c:f>
              <c:numCache>
                <c:formatCode>General</c:formatCode>
                <c:ptCount val="400"/>
                <c:pt idx="0">
                  <c:v>1.03939</c:v>
                </c:pt>
                <c:pt idx="1">
                  <c:v>1.0868100000000001</c:v>
                </c:pt>
                <c:pt idx="2">
                  <c:v>1.1374500000000001</c:v>
                </c:pt>
                <c:pt idx="3">
                  <c:v>1.2016</c:v>
                </c:pt>
                <c:pt idx="4">
                  <c:v>1.3023100000000001</c:v>
                </c:pt>
                <c:pt idx="5">
                  <c:v>1.369</c:v>
                </c:pt>
                <c:pt idx="6">
                  <c:v>1.4106399999999999</c:v>
                </c:pt>
                <c:pt idx="7">
                  <c:v>1.39472</c:v>
                </c:pt>
                <c:pt idx="8">
                  <c:v>1.4891399999999999</c:v>
                </c:pt>
                <c:pt idx="9">
                  <c:v>1.6039600000000001</c:v>
                </c:pt>
                <c:pt idx="10">
                  <c:v>1.47702</c:v>
                </c:pt>
                <c:pt idx="11">
                  <c:v>1.3973199999999999</c:v>
                </c:pt>
                <c:pt idx="12">
                  <c:v>1.16025</c:v>
                </c:pt>
                <c:pt idx="13">
                  <c:v>1.1174200000000001</c:v>
                </c:pt>
                <c:pt idx="14">
                  <c:v>0.85766200000000004</c:v>
                </c:pt>
                <c:pt idx="15">
                  <c:v>0.54735299999999998</c:v>
                </c:pt>
                <c:pt idx="16">
                  <c:v>0.30493500000000001</c:v>
                </c:pt>
                <c:pt idx="17">
                  <c:v>0.29120600000000002</c:v>
                </c:pt>
                <c:pt idx="18">
                  <c:v>0.176207</c:v>
                </c:pt>
                <c:pt idx="19">
                  <c:v>0.10331</c:v>
                </c:pt>
                <c:pt idx="20">
                  <c:v>0.10624500000000001</c:v>
                </c:pt>
                <c:pt idx="21">
                  <c:v>4.7105599999999997E-2</c:v>
                </c:pt>
                <c:pt idx="22">
                  <c:v>4.2702700000000003E-2</c:v>
                </c:pt>
                <c:pt idx="23">
                  <c:v>2.7907100000000001E-2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5E6-4A4D-8FF4-C2BDBF9D2707}"/>
            </c:ext>
          </c:extLst>
        </c:ser>
        <c:ser>
          <c:idx val="11"/>
          <c:order val="11"/>
          <c:tx>
            <c:strRef>
              <c:f>'[Alessia_Depth shift_RBO10000.xlsx]Superposition'!$AS$1</c:f>
              <c:strCache>
                <c:ptCount val="1"/>
                <c:pt idx="0">
                  <c:v>27 mm</c:v>
                </c:pt>
              </c:strCache>
            </c:strRef>
          </c:tx>
          <c:spPr>
            <a:ln w="28575" cap="rnd">
              <a:solidFill>
                <a:schemeClr val="accent2">
                  <a:tint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shift_RBO10000.xlsx]Superposition'!$AS$2:$AS$401</c:f>
              <c:numCache>
                <c:formatCode>General</c:formatCode>
                <c:ptCount val="400"/>
                <c:pt idx="0">
                  <c:v>1.41377</c:v>
                </c:pt>
                <c:pt idx="1">
                  <c:v>1.4020699999999999</c:v>
                </c:pt>
                <c:pt idx="2">
                  <c:v>1.2073</c:v>
                </c:pt>
                <c:pt idx="3">
                  <c:v>1.0046999999999999</c:v>
                </c:pt>
                <c:pt idx="4">
                  <c:v>0.67375799999999997</c:v>
                </c:pt>
                <c:pt idx="5">
                  <c:v>0.65215299999999998</c:v>
                </c:pt>
                <c:pt idx="6">
                  <c:v>0.41544399999999998</c:v>
                </c:pt>
                <c:pt idx="7">
                  <c:v>0.34926499999999999</c:v>
                </c:pt>
                <c:pt idx="8">
                  <c:v>0.14888299999999999</c:v>
                </c:pt>
                <c:pt idx="9">
                  <c:v>8.4588499999999997E-2</c:v>
                </c:pt>
                <c:pt idx="10">
                  <c:v>8.7976600000000002E-2</c:v>
                </c:pt>
                <c:pt idx="11">
                  <c:v>4.5797400000000002E-2</c:v>
                </c:pt>
                <c:pt idx="12">
                  <c:v>3.0298100000000001E-2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65E6-4A4D-8FF4-C2BDBF9D2707}"/>
            </c:ext>
          </c:extLst>
        </c:ser>
        <c:ser>
          <c:idx val="12"/>
          <c:order val="12"/>
          <c:tx>
            <c:strRef>
              <c:f>'[Alessia_Depth shift_RBO10000.xlsx]Superposition'!$AT$1</c:f>
              <c:strCache>
                <c:ptCount val="1"/>
                <c:pt idx="0">
                  <c:v>28 mm</c:v>
                </c:pt>
              </c:strCache>
            </c:strRef>
          </c:tx>
          <c:spPr>
            <a:ln w="28575" cap="rnd">
              <a:solidFill>
                <a:schemeClr val="accent2">
                  <a:tint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'[Alessia_Depth shift_RBO10000.xlsx]Superposition'!$AT$2:$AT$401</c:f>
              <c:numCache>
                <c:formatCode>General</c:formatCode>
                <c:ptCount val="400"/>
                <c:pt idx="0">
                  <c:v>1.63933E-2</c:v>
                </c:pt>
                <c:pt idx="1">
                  <c:v>1.8879099999999999E-2</c:v>
                </c:pt>
                <c:pt idx="2">
                  <c:v>3.0957999999999999E-2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65E6-4A4D-8FF4-C2BDBF9D27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6196512"/>
        <c:axId val="1746196928"/>
      </c:lineChart>
      <c:catAx>
        <c:axId val="17461965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46196928"/>
        <c:crosses val="autoZero"/>
        <c:auto val="1"/>
        <c:lblAlgn val="ctr"/>
        <c:lblOffset val="100"/>
        <c:noMultiLvlLbl val="0"/>
      </c:catAx>
      <c:valAx>
        <c:axId val="1746196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746196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/>
              <a:t>DOSE PEAK FOR DIFFERENT SHIFTS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'[Alessia_Depth shift_RBO10000.xlsx]Superposition'!$AH$404:$AT$404</c:f>
              <c:numCache>
                <c:formatCode>General</c:formatCode>
                <c:ptCount val="1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27</c:v>
                </c:pt>
                <c:pt idx="12">
                  <c:v>28</c:v>
                </c:pt>
              </c:numCache>
            </c:numRef>
          </c:xVal>
          <c:yVal>
            <c:numRef>
              <c:f>'[Alessia_Depth shift_RBO10000.xlsx]Superposition'!$AH$405:$AT$405</c:f>
              <c:numCache>
                <c:formatCode>General</c:formatCode>
                <c:ptCount val="13"/>
                <c:pt idx="0">
                  <c:v>1.52258</c:v>
                </c:pt>
                <c:pt idx="1">
                  <c:v>1.43791</c:v>
                </c:pt>
                <c:pt idx="2">
                  <c:v>1.35429</c:v>
                </c:pt>
                <c:pt idx="3">
                  <c:v>1.52206</c:v>
                </c:pt>
                <c:pt idx="4">
                  <c:v>1.3660300000000001</c:v>
                </c:pt>
                <c:pt idx="5">
                  <c:v>1.57752</c:v>
                </c:pt>
                <c:pt idx="6">
                  <c:v>1.7992699999999999</c:v>
                </c:pt>
                <c:pt idx="7">
                  <c:v>1.3454600000000001</c:v>
                </c:pt>
                <c:pt idx="8">
                  <c:v>1.45753</c:v>
                </c:pt>
                <c:pt idx="9">
                  <c:v>1.4999</c:v>
                </c:pt>
                <c:pt idx="10">
                  <c:v>1.6039600000000001</c:v>
                </c:pt>
                <c:pt idx="11">
                  <c:v>1.41377</c:v>
                </c:pt>
                <c:pt idx="12">
                  <c:v>3.0957999999999999E-2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0A-4983-8294-7F81370A4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9131024"/>
        <c:axId val="299128944"/>
      </c:scatterChart>
      <c:valAx>
        <c:axId val="299131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SHIFT ALONG X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9128944"/>
        <c:crosses val="autoZero"/>
        <c:crossBetween val="midCat"/>
      </c:valAx>
      <c:valAx>
        <c:axId val="29912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MAX BIOLOGICAL DOSE (Gy)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9131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it-IT" sz="1400" b="1" i="0" baseline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BIOLOGICAL DOSE (Gy) FOR DIFFERENT SHIFTS - TUMORAL CELLS </a:t>
            </a:r>
            <a:endParaRPr lang="it-IT" sz="110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[Pasquale_depthshift1COPIA.xlsx]Foglio2!$A$1</c:f>
              <c:strCache>
                <c:ptCount val="1"/>
                <c:pt idx="0">
                  <c:v>0 mm</c:v>
                </c:pt>
              </c:strCache>
            </c:strRef>
          </c:tx>
          <c:spPr>
            <a:ln w="28575" cap="rnd">
              <a:solidFill>
                <a:schemeClr val="accent1">
                  <a:shade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[Pasquale_depthshift1COPIA.xlsx]Foglio2!$A$2:$A$401</c:f>
              <c:numCache>
                <c:formatCode>General</c:formatCode>
                <c:ptCount val="400"/>
                <c:pt idx="0">
                  <c:v>0.33010400000000001</c:v>
                </c:pt>
                <c:pt idx="1">
                  <c:v>0.32859899999999997</c:v>
                </c:pt>
                <c:pt idx="2">
                  <c:v>0.33622000000000002</c:v>
                </c:pt>
                <c:pt idx="3">
                  <c:v>0.332289</c:v>
                </c:pt>
                <c:pt idx="4">
                  <c:v>0.337092</c:v>
                </c:pt>
                <c:pt idx="5">
                  <c:v>0.33856000000000003</c:v>
                </c:pt>
                <c:pt idx="6">
                  <c:v>0.337424</c:v>
                </c:pt>
                <c:pt idx="7">
                  <c:v>0.34321000000000002</c:v>
                </c:pt>
                <c:pt idx="8">
                  <c:v>0.34332000000000001</c:v>
                </c:pt>
                <c:pt idx="9">
                  <c:v>0.35492600000000002</c:v>
                </c:pt>
                <c:pt idx="10">
                  <c:v>0.34789199999999998</c:v>
                </c:pt>
                <c:pt idx="11">
                  <c:v>0.34964000000000001</c:v>
                </c:pt>
                <c:pt idx="12">
                  <c:v>0.36384300000000003</c:v>
                </c:pt>
                <c:pt idx="13">
                  <c:v>0.35622100000000001</c:v>
                </c:pt>
                <c:pt idx="14">
                  <c:v>0.36782199999999998</c:v>
                </c:pt>
                <c:pt idx="15">
                  <c:v>0.38301299999999999</c:v>
                </c:pt>
                <c:pt idx="16">
                  <c:v>0.40217999999999998</c:v>
                </c:pt>
                <c:pt idx="17">
                  <c:v>0.367919</c:v>
                </c:pt>
                <c:pt idx="18">
                  <c:v>0.34442200000000001</c:v>
                </c:pt>
                <c:pt idx="19">
                  <c:v>0.345634</c:v>
                </c:pt>
                <c:pt idx="20">
                  <c:v>0.34751599999999999</c:v>
                </c:pt>
                <c:pt idx="21">
                  <c:v>0.35719400000000001</c:v>
                </c:pt>
                <c:pt idx="22">
                  <c:v>0.35944999999999999</c:v>
                </c:pt>
                <c:pt idx="23">
                  <c:v>0.36055599999999999</c:v>
                </c:pt>
                <c:pt idx="24">
                  <c:v>0.35551300000000002</c:v>
                </c:pt>
                <c:pt idx="25">
                  <c:v>0.36283100000000001</c:v>
                </c:pt>
                <c:pt idx="26">
                  <c:v>0.36205999999999999</c:v>
                </c:pt>
                <c:pt idx="27">
                  <c:v>0.365954</c:v>
                </c:pt>
                <c:pt idx="28">
                  <c:v>0.36763200000000001</c:v>
                </c:pt>
                <c:pt idx="29">
                  <c:v>0.36960700000000002</c:v>
                </c:pt>
                <c:pt idx="30">
                  <c:v>0.381942</c:v>
                </c:pt>
                <c:pt idx="31">
                  <c:v>0.38992599999999999</c:v>
                </c:pt>
                <c:pt idx="32">
                  <c:v>0.40104600000000001</c:v>
                </c:pt>
                <c:pt idx="33">
                  <c:v>0.39188299999999998</c:v>
                </c:pt>
                <c:pt idx="34">
                  <c:v>0.431253</c:v>
                </c:pt>
                <c:pt idx="35">
                  <c:v>0.39532600000000001</c:v>
                </c:pt>
                <c:pt idx="36">
                  <c:v>0.40207999999999999</c:v>
                </c:pt>
                <c:pt idx="37">
                  <c:v>0.35775000000000001</c:v>
                </c:pt>
                <c:pt idx="38">
                  <c:v>0.36781599999999998</c:v>
                </c:pt>
                <c:pt idx="39">
                  <c:v>0.36992199999999997</c:v>
                </c:pt>
                <c:pt idx="40">
                  <c:v>0.36529699999999998</c:v>
                </c:pt>
                <c:pt idx="41">
                  <c:v>0.365707</c:v>
                </c:pt>
                <c:pt idx="42">
                  <c:v>0.367421</c:v>
                </c:pt>
                <c:pt idx="43">
                  <c:v>0.368585</c:v>
                </c:pt>
                <c:pt idx="44">
                  <c:v>0.37143100000000001</c:v>
                </c:pt>
                <c:pt idx="45">
                  <c:v>0.380442</c:v>
                </c:pt>
                <c:pt idx="46">
                  <c:v>0.38767499999999999</c:v>
                </c:pt>
                <c:pt idx="47">
                  <c:v>0.40079399999999998</c:v>
                </c:pt>
                <c:pt idx="48">
                  <c:v>0.46032899999999999</c:v>
                </c:pt>
                <c:pt idx="49">
                  <c:v>0.40794399999999997</c:v>
                </c:pt>
                <c:pt idx="50">
                  <c:v>0.435363</c:v>
                </c:pt>
                <c:pt idx="51">
                  <c:v>0.387658</c:v>
                </c:pt>
                <c:pt idx="52">
                  <c:v>0.38381700000000002</c:v>
                </c:pt>
                <c:pt idx="53">
                  <c:v>0.39010400000000001</c:v>
                </c:pt>
                <c:pt idx="54">
                  <c:v>0.38874500000000001</c:v>
                </c:pt>
                <c:pt idx="55">
                  <c:v>0.38831100000000002</c:v>
                </c:pt>
                <c:pt idx="56">
                  <c:v>0.40802500000000003</c:v>
                </c:pt>
                <c:pt idx="57">
                  <c:v>0.40383599999999997</c:v>
                </c:pt>
                <c:pt idx="58">
                  <c:v>0.41368899999999997</c:v>
                </c:pt>
                <c:pt idx="59">
                  <c:v>0.43396400000000002</c:v>
                </c:pt>
                <c:pt idx="60">
                  <c:v>0.44951999999999998</c:v>
                </c:pt>
                <c:pt idx="61">
                  <c:v>0.48013600000000001</c:v>
                </c:pt>
                <c:pt idx="62">
                  <c:v>0.52017199999999997</c:v>
                </c:pt>
                <c:pt idx="63">
                  <c:v>0.45617600000000003</c:v>
                </c:pt>
                <c:pt idx="64">
                  <c:v>0.43083399999999999</c:v>
                </c:pt>
                <c:pt idx="65">
                  <c:v>0.42419899999999999</c:v>
                </c:pt>
                <c:pt idx="66">
                  <c:v>0.43711100000000003</c:v>
                </c:pt>
                <c:pt idx="67">
                  <c:v>0.44204399999999999</c:v>
                </c:pt>
                <c:pt idx="68">
                  <c:v>0.45606400000000002</c:v>
                </c:pt>
                <c:pt idx="69">
                  <c:v>0.434616</c:v>
                </c:pt>
                <c:pt idx="70">
                  <c:v>0.44381399999999999</c:v>
                </c:pt>
                <c:pt idx="71">
                  <c:v>0.466117</c:v>
                </c:pt>
                <c:pt idx="72">
                  <c:v>0.42528199999999999</c:v>
                </c:pt>
                <c:pt idx="73">
                  <c:v>0.63365700000000003</c:v>
                </c:pt>
                <c:pt idx="74">
                  <c:v>0.35811900000000002</c:v>
                </c:pt>
                <c:pt idx="75">
                  <c:v>0.35449799999999998</c:v>
                </c:pt>
                <c:pt idx="76">
                  <c:v>0.35692000000000002</c:v>
                </c:pt>
                <c:pt idx="77">
                  <c:v>0.36805599999999999</c:v>
                </c:pt>
                <c:pt idx="78">
                  <c:v>0.36611500000000002</c:v>
                </c:pt>
                <c:pt idx="79">
                  <c:v>0.36064600000000002</c:v>
                </c:pt>
                <c:pt idx="80">
                  <c:v>0.36669800000000002</c:v>
                </c:pt>
                <c:pt idx="81">
                  <c:v>0.36482300000000001</c:v>
                </c:pt>
                <c:pt idx="82">
                  <c:v>0.357433</c:v>
                </c:pt>
                <c:pt idx="83">
                  <c:v>0.363597</c:v>
                </c:pt>
                <c:pt idx="84">
                  <c:v>0.369811</c:v>
                </c:pt>
                <c:pt idx="85">
                  <c:v>0.36964000000000002</c:v>
                </c:pt>
                <c:pt idx="86">
                  <c:v>0.373778</c:v>
                </c:pt>
                <c:pt idx="87">
                  <c:v>0.36346000000000001</c:v>
                </c:pt>
                <c:pt idx="88">
                  <c:v>0.37248599999999998</c:v>
                </c:pt>
                <c:pt idx="89">
                  <c:v>0.38156000000000001</c:v>
                </c:pt>
                <c:pt idx="90">
                  <c:v>0.37603599999999998</c:v>
                </c:pt>
                <c:pt idx="91">
                  <c:v>0.38420900000000002</c:v>
                </c:pt>
                <c:pt idx="92">
                  <c:v>0.36982700000000002</c:v>
                </c:pt>
                <c:pt idx="93">
                  <c:v>0.38320799999999999</c:v>
                </c:pt>
                <c:pt idx="94">
                  <c:v>0.447772</c:v>
                </c:pt>
                <c:pt idx="95">
                  <c:v>0.38965499999999997</c:v>
                </c:pt>
                <c:pt idx="96">
                  <c:v>0.37557000000000001</c:v>
                </c:pt>
                <c:pt idx="97">
                  <c:v>0.39426699999999998</c:v>
                </c:pt>
                <c:pt idx="98">
                  <c:v>0.39222099999999999</c:v>
                </c:pt>
                <c:pt idx="99">
                  <c:v>0.53450900000000001</c:v>
                </c:pt>
                <c:pt idx="100">
                  <c:v>0.441832</c:v>
                </c:pt>
                <c:pt idx="101">
                  <c:v>0.39719100000000002</c:v>
                </c:pt>
                <c:pt idx="102">
                  <c:v>0.40407399999999999</c:v>
                </c:pt>
                <c:pt idx="103">
                  <c:v>0.40606300000000001</c:v>
                </c:pt>
                <c:pt idx="104">
                  <c:v>0.40698299999999998</c:v>
                </c:pt>
                <c:pt idx="105">
                  <c:v>0.41588999999999998</c:v>
                </c:pt>
                <c:pt idx="106">
                  <c:v>0.41740699999999997</c:v>
                </c:pt>
                <c:pt idx="107">
                  <c:v>0.41487299999999999</c:v>
                </c:pt>
                <c:pt idx="108">
                  <c:v>0.41000399999999998</c:v>
                </c:pt>
                <c:pt idx="109">
                  <c:v>0.42579899999999998</c:v>
                </c:pt>
                <c:pt idx="110">
                  <c:v>0.42288500000000001</c:v>
                </c:pt>
                <c:pt idx="111">
                  <c:v>0.43163099999999999</c:v>
                </c:pt>
                <c:pt idx="112">
                  <c:v>0.42462299999999997</c:v>
                </c:pt>
                <c:pt idx="113">
                  <c:v>0.43523699999999999</c:v>
                </c:pt>
                <c:pt idx="114">
                  <c:v>0.43736599999999998</c:v>
                </c:pt>
                <c:pt idx="115">
                  <c:v>0.45405000000000001</c:v>
                </c:pt>
                <c:pt idx="116">
                  <c:v>0.45325500000000002</c:v>
                </c:pt>
                <c:pt idx="117">
                  <c:v>0.47972399999999998</c:v>
                </c:pt>
                <c:pt idx="118">
                  <c:v>0.434919</c:v>
                </c:pt>
                <c:pt idx="119">
                  <c:v>0.45320700000000003</c:v>
                </c:pt>
                <c:pt idx="120">
                  <c:v>0.444934</c:v>
                </c:pt>
                <c:pt idx="121">
                  <c:v>0.49630800000000003</c:v>
                </c:pt>
                <c:pt idx="122">
                  <c:v>0.50203200000000003</c:v>
                </c:pt>
                <c:pt idx="123">
                  <c:v>0.48686400000000002</c:v>
                </c:pt>
                <c:pt idx="124">
                  <c:v>0.43282900000000002</c:v>
                </c:pt>
                <c:pt idx="125">
                  <c:v>0.428365</c:v>
                </c:pt>
                <c:pt idx="126">
                  <c:v>0.43581199999999998</c:v>
                </c:pt>
                <c:pt idx="127">
                  <c:v>0.433479</c:v>
                </c:pt>
                <c:pt idx="128">
                  <c:v>0.43172700000000003</c:v>
                </c:pt>
                <c:pt idx="129">
                  <c:v>0.43551299999999998</c:v>
                </c:pt>
                <c:pt idx="130">
                  <c:v>0.44172499999999998</c:v>
                </c:pt>
                <c:pt idx="131">
                  <c:v>0.44997700000000002</c:v>
                </c:pt>
                <c:pt idx="132">
                  <c:v>0.474746</c:v>
                </c:pt>
                <c:pt idx="133">
                  <c:v>0.43724299999999999</c:v>
                </c:pt>
                <c:pt idx="134">
                  <c:v>0.42052200000000001</c:v>
                </c:pt>
                <c:pt idx="135">
                  <c:v>0.43787900000000002</c:v>
                </c:pt>
                <c:pt idx="136">
                  <c:v>0.42803000000000002</c:v>
                </c:pt>
                <c:pt idx="137">
                  <c:v>0.44476100000000002</c:v>
                </c:pt>
                <c:pt idx="138">
                  <c:v>0.43457200000000001</c:v>
                </c:pt>
                <c:pt idx="139">
                  <c:v>0.42548999999999998</c:v>
                </c:pt>
                <c:pt idx="140">
                  <c:v>0.441826</c:v>
                </c:pt>
                <c:pt idx="141">
                  <c:v>0.43979299999999999</c:v>
                </c:pt>
                <c:pt idx="142">
                  <c:v>0.45371499999999998</c:v>
                </c:pt>
                <c:pt idx="143">
                  <c:v>0.45245299999999999</c:v>
                </c:pt>
                <c:pt idx="144">
                  <c:v>0.45564700000000002</c:v>
                </c:pt>
                <c:pt idx="145">
                  <c:v>0.45289299999999999</c:v>
                </c:pt>
                <c:pt idx="146">
                  <c:v>0.44762200000000002</c:v>
                </c:pt>
                <c:pt idx="147">
                  <c:v>0.44483400000000001</c:v>
                </c:pt>
                <c:pt idx="148">
                  <c:v>0.454789</c:v>
                </c:pt>
                <c:pt idx="149">
                  <c:v>0.45125500000000002</c:v>
                </c:pt>
                <c:pt idx="150">
                  <c:v>0.460142</c:v>
                </c:pt>
                <c:pt idx="151">
                  <c:v>0.475352</c:v>
                </c:pt>
                <c:pt idx="152">
                  <c:v>0.46986800000000001</c:v>
                </c:pt>
                <c:pt idx="153">
                  <c:v>0.46904400000000002</c:v>
                </c:pt>
                <c:pt idx="154">
                  <c:v>0.47447800000000001</c:v>
                </c:pt>
                <c:pt idx="155">
                  <c:v>0.52171299999999998</c:v>
                </c:pt>
                <c:pt idx="156">
                  <c:v>0.47627900000000001</c:v>
                </c:pt>
                <c:pt idx="157">
                  <c:v>0.48661399999999999</c:v>
                </c:pt>
                <c:pt idx="158">
                  <c:v>0.48432799999999998</c:v>
                </c:pt>
                <c:pt idx="159">
                  <c:v>0.48404700000000001</c:v>
                </c:pt>
                <c:pt idx="160">
                  <c:v>0.49542999999999998</c:v>
                </c:pt>
                <c:pt idx="161">
                  <c:v>0.493589</c:v>
                </c:pt>
                <c:pt idx="162">
                  <c:v>0.49298999999999998</c:v>
                </c:pt>
                <c:pt idx="163">
                  <c:v>0.496141</c:v>
                </c:pt>
                <c:pt idx="164">
                  <c:v>0.49708599999999997</c:v>
                </c:pt>
                <c:pt idx="165">
                  <c:v>0.49597599999999997</c:v>
                </c:pt>
                <c:pt idx="166">
                  <c:v>0.490344</c:v>
                </c:pt>
                <c:pt idx="167">
                  <c:v>0.50454500000000002</c:v>
                </c:pt>
                <c:pt idx="168">
                  <c:v>0.51563999999999999</c:v>
                </c:pt>
                <c:pt idx="169">
                  <c:v>0.50466</c:v>
                </c:pt>
                <c:pt idx="170">
                  <c:v>0.51104799999999995</c:v>
                </c:pt>
                <c:pt idx="171">
                  <c:v>0.513181</c:v>
                </c:pt>
                <c:pt idx="172">
                  <c:v>0.52425600000000006</c:v>
                </c:pt>
                <c:pt idx="173">
                  <c:v>0.53311200000000003</c:v>
                </c:pt>
                <c:pt idx="174">
                  <c:v>0.52974900000000003</c:v>
                </c:pt>
                <c:pt idx="175">
                  <c:v>0.54916299999999996</c:v>
                </c:pt>
                <c:pt idx="176">
                  <c:v>0.53775700000000004</c:v>
                </c:pt>
                <c:pt idx="177">
                  <c:v>0.54434400000000005</c:v>
                </c:pt>
                <c:pt idx="178">
                  <c:v>0.55076400000000003</c:v>
                </c:pt>
                <c:pt idx="179">
                  <c:v>0.55724099999999999</c:v>
                </c:pt>
                <c:pt idx="180">
                  <c:v>0.56454599999999999</c:v>
                </c:pt>
                <c:pt idx="181">
                  <c:v>0.58316299999999999</c:v>
                </c:pt>
                <c:pt idx="182">
                  <c:v>0.57804699999999998</c:v>
                </c:pt>
                <c:pt idx="183">
                  <c:v>0.591835</c:v>
                </c:pt>
                <c:pt idx="184">
                  <c:v>0.59909699999999999</c:v>
                </c:pt>
                <c:pt idx="185">
                  <c:v>0.59984899999999997</c:v>
                </c:pt>
                <c:pt idx="186">
                  <c:v>0.61697900000000006</c:v>
                </c:pt>
                <c:pt idx="187">
                  <c:v>0.62634500000000004</c:v>
                </c:pt>
                <c:pt idx="188">
                  <c:v>0.59874000000000005</c:v>
                </c:pt>
                <c:pt idx="189">
                  <c:v>0.60775199999999996</c:v>
                </c:pt>
                <c:pt idx="190">
                  <c:v>0.65197099999999997</c:v>
                </c:pt>
                <c:pt idx="191">
                  <c:v>0.61570599999999998</c:v>
                </c:pt>
                <c:pt idx="192">
                  <c:v>0.62406399999999995</c:v>
                </c:pt>
                <c:pt idx="193">
                  <c:v>0.63683599999999996</c:v>
                </c:pt>
                <c:pt idx="194">
                  <c:v>0.64483599999999996</c:v>
                </c:pt>
                <c:pt idx="195">
                  <c:v>0.65941700000000003</c:v>
                </c:pt>
                <c:pt idx="196">
                  <c:v>0.69154400000000005</c:v>
                </c:pt>
                <c:pt idx="197">
                  <c:v>0.65048499999999998</c:v>
                </c:pt>
                <c:pt idx="198">
                  <c:v>0.68584699999999998</c:v>
                </c:pt>
                <c:pt idx="199">
                  <c:v>0.645428</c:v>
                </c:pt>
                <c:pt idx="200">
                  <c:v>0.65022899999999995</c:v>
                </c:pt>
                <c:pt idx="201">
                  <c:v>0.68145699999999998</c:v>
                </c:pt>
                <c:pt idx="202">
                  <c:v>0.65034800000000004</c:v>
                </c:pt>
                <c:pt idx="203">
                  <c:v>0.63454500000000003</c:v>
                </c:pt>
                <c:pt idx="204">
                  <c:v>0.64278199999999996</c:v>
                </c:pt>
                <c:pt idx="205">
                  <c:v>0.79516900000000001</c:v>
                </c:pt>
                <c:pt idx="206">
                  <c:v>0.66441399999999995</c:v>
                </c:pt>
                <c:pt idx="207">
                  <c:v>0.97761900000000002</c:v>
                </c:pt>
                <c:pt idx="208">
                  <c:v>0.88732500000000003</c:v>
                </c:pt>
                <c:pt idx="209">
                  <c:v>0.74129800000000001</c:v>
                </c:pt>
                <c:pt idx="210">
                  <c:v>0.71419699999999997</c:v>
                </c:pt>
                <c:pt idx="211">
                  <c:v>0.65099600000000002</c:v>
                </c:pt>
                <c:pt idx="212">
                  <c:v>0.64914700000000003</c:v>
                </c:pt>
                <c:pt idx="213">
                  <c:v>0.65896699999999997</c:v>
                </c:pt>
                <c:pt idx="214">
                  <c:v>0.67416600000000004</c:v>
                </c:pt>
                <c:pt idx="215">
                  <c:v>0.66992499999999999</c:v>
                </c:pt>
                <c:pt idx="216">
                  <c:v>0.67979100000000003</c:v>
                </c:pt>
                <c:pt idx="217">
                  <c:v>0.68703599999999998</c:v>
                </c:pt>
                <c:pt idx="218">
                  <c:v>0.69147800000000004</c:v>
                </c:pt>
                <c:pt idx="219">
                  <c:v>0.70442300000000002</c:v>
                </c:pt>
                <c:pt idx="220">
                  <c:v>0.70963299999999996</c:v>
                </c:pt>
                <c:pt idx="221">
                  <c:v>0.72265900000000005</c:v>
                </c:pt>
                <c:pt idx="222">
                  <c:v>0.726738</c:v>
                </c:pt>
                <c:pt idx="223">
                  <c:v>0.73729599999999995</c:v>
                </c:pt>
                <c:pt idx="224">
                  <c:v>0.74619599999999997</c:v>
                </c:pt>
                <c:pt idx="225">
                  <c:v>0.76032699999999998</c:v>
                </c:pt>
                <c:pt idx="226">
                  <c:v>0.76883299999999999</c:v>
                </c:pt>
                <c:pt idx="227">
                  <c:v>0.824762</c:v>
                </c:pt>
                <c:pt idx="228">
                  <c:v>0.78779100000000002</c:v>
                </c:pt>
                <c:pt idx="229">
                  <c:v>0.80612300000000003</c:v>
                </c:pt>
                <c:pt idx="230">
                  <c:v>0.82228599999999996</c:v>
                </c:pt>
                <c:pt idx="231">
                  <c:v>0.83613599999999999</c:v>
                </c:pt>
                <c:pt idx="232">
                  <c:v>0.84873500000000002</c:v>
                </c:pt>
                <c:pt idx="233">
                  <c:v>0.88883500000000004</c:v>
                </c:pt>
                <c:pt idx="234">
                  <c:v>0.88725900000000002</c:v>
                </c:pt>
                <c:pt idx="235">
                  <c:v>0.87722199999999995</c:v>
                </c:pt>
                <c:pt idx="236">
                  <c:v>0.92201100000000002</c:v>
                </c:pt>
                <c:pt idx="237">
                  <c:v>0.87052600000000002</c:v>
                </c:pt>
                <c:pt idx="238">
                  <c:v>0.85875699999999999</c:v>
                </c:pt>
                <c:pt idx="239">
                  <c:v>0.86917999999999995</c:v>
                </c:pt>
                <c:pt idx="240">
                  <c:v>0.88861599999999996</c:v>
                </c:pt>
                <c:pt idx="241">
                  <c:v>0.90944899999999995</c:v>
                </c:pt>
                <c:pt idx="242">
                  <c:v>0.92619899999999999</c:v>
                </c:pt>
                <c:pt idx="243">
                  <c:v>0.94898800000000005</c:v>
                </c:pt>
                <c:pt idx="244">
                  <c:v>0.97753699999999999</c:v>
                </c:pt>
                <c:pt idx="245">
                  <c:v>0.96101999999999999</c:v>
                </c:pt>
                <c:pt idx="246">
                  <c:v>0.98618899999999998</c:v>
                </c:pt>
                <c:pt idx="247">
                  <c:v>0.99547300000000005</c:v>
                </c:pt>
                <c:pt idx="248">
                  <c:v>1.0098400000000001</c:v>
                </c:pt>
                <c:pt idx="249">
                  <c:v>1.0676699999999999</c:v>
                </c:pt>
                <c:pt idx="250">
                  <c:v>1.0557799999999999</c:v>
                </c:pt>
                <c:pt idx="251">
                  <c:v>1.09446</c:v>
                </c:pt>
                <c:pt idx="252">
                  <c:v>1.1465799999999999</c:v>
                </c:pt>
                <c:pt idx="253">
                  <c:v>1.13602</c:v>
                </c:pt>
                <c:pt idx="254">
                  <c:v>1.1673500000000001</c:v>
                </c:pt>
                <c:pt idx="255">
                  <c:v>1.1941200000000001</c:v>
                </c:pt>
                <c:pt idx="256">
                  <c:v>1.23133</c:v>
                </c:pt>
                <c:pt idx="257">
                  <c:v>1.2731699999999999</c:v>
                </c:pt>
                <c:pt idx="258">
                  <c:v>1.3146599999999999</c:v>
                </c:pt>
                <c:pt idx="259">
                  <c:v>1.3648899999999999</c:v>
                </c:pt>
                <c:pt idx="260">
                  <c:v>1.4256</c:v>
                </c:pt>
                <c:pt idx="261">
                  <c:v>1.5123800000000001</c:v>
                </c:pt>
                <c:pt idx="262">
                  <c:v>1.59704</c:v>
                </c:pt>
                <c:pt idx="263">
                  <c:v>1.77092</c:v>
                </c:pt>
                <c:pt idx="264">
                  <c:v>1.78911</c:v>
                </c:pt>
                <c:pt idx="265">
                  <c:v>1.78193</c:v>
                </c:pt>
                <c:pt idx="266">
                  <c:v>1.94598</c:v>
                </c:pt>
                <c:pt idx="267">
                  <c:v>2.0042200000000001</c:v>
                </c:pt>
                <c:pt idx="268">
                  <c:v>1.96923</c:v>
                </c:pt>
                <c:pt idx="269">
                  <c:v>2.1378699999999999</c:v>
                </c:pt>
                <c:pt idx="270">
                  <c:v>2.1044900000000002</c:v>
                </c:pt>
                <c:pt idx="271">
                  <c:v>1.9944</c:v>
                </c:pt>
                <c:pt idx="272">
                  <c:v>1.99786</c:v>
                </c:pt>
                <c:pt idx="273">
                  <c:v>1.9147799999999999</c:v>
                </c:pt>
                <c:pt idx="274">
                  <c:v>1.70767</c:v>
                </c:pt>
                <c:pt idx="275">
                  <c:v>1.52189</c:v>
                </c:pt>
                <c:pt idx="276">
                  <c:v>1.27284</c:v>
                </c:pt>
                <c:pt idx="277">
                  <c:v>0.75691600000000003</c:v>
                </c:pt>
                <c:pt idx="278">
                  <c:v>0.72585999999999995</c:v>
                </c:pt>
                <c:pt idx="279">
                  <c:v>0.47315499999999999</c:v>
                </c:pt>
                <c:pt idx="280">
                  <c:v>0.34613500000000003</c:v>
                </c:pt>
                <c:pt idx="281">
                  <c:v>0.119198</c:v>
                </c:pt>
                <c:pt idx="282">
                  <c:v>6.0740000000000002E-2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28-4139-8DD8-93C2BAE56D63}"/>
            </c:ext>
          </c:extLst>
        </c:ser>
        <c:ser>
          <c:idx val="1"/>
          <c:order val="1"/>
          <c:tx>
            <c:strRef>
              <c:f>[Pasquale_depthshift1COPIA.xlsx]Foglio2!$B$1</c:f>
              <c:strCache>
                <c:ptCount val="1"/>
                <c:pt idx="0">
                  <c:v>5 mm</c:v>
                </c:pt>
              </c:strCache>
            </c:strRef>
          </c:tx>
          <c:spPr>
            <a:ln w="28575" cap="rnd">
              <a:solidFill>
                <a:schemeClr val="accent1">
                  <a:shade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[Pasquale_depthshift1COPIA.xlsx]Foglio2!$B$2:$B$401</c:f>
              <c:numCache>
                <c:formatCode>General</c:formatCode>
                <c:ptCount val="400"/>
                <c:pt idx="0">
                  <c:v>0.39749000000000001</c:v>
                </c:pt>
                <c:pt idx="1">
                  <c:v>0.426396</c:v>
                </c:pt>
                <c:pt idx="2">
                  <c:v>0.36313099999999998</c:v>
                </c:pt>
                <c:pt idx="3">
                  <c:v>0.367336</c:v>
                </c:pt>
                <c:pt idx="4">
                  <c:v>0.367145</c:v>
                </c:pt>
                <c:pt idx="5">
                  <c:v>0.37157899999999999</c:v>
                </c:pt>
                <c:pt idx="6">
                  <c:v>0.37425199999999997</c:v>
                </c:pt>
                <c:pt idx="7">
                  <c:v>0.36613499999999999</c:v>
                </c:pt>
                <c:pt idx="8">
                  <c:v>0.38706000000000002</c:v>
                </c:pt>
                <c:pt idx="9">
                  <c:v>0.42611300000000002</c:v>
                </c:pt>
                <c:pt idx="10">
                  <c:v>0.35841400000000001</c:v>
                </c:pt>
                <c:pt idx="11">
                  <c:v>0.360601</c:v>
                </c:pt>
                <c:pt idx="12">
                  <c:v>0.36876300000000001</c:v>
                </c:pt>
                <c:pt idx="13">
                  <c:v>0.36995899999999998</c:v>
                </c:pt>
                <c:pt idx="14">
                  <c:v>0.36627100000000001</c:v>
                </c:pt>
                <c:pt idx="15">
                  <c:v>0.36654999999999999</c:v>
                </c:pt>
                <c:pt idx="16">
                  <c:v>0.37030800000000003</c:v>
                </c:pt>
                <c:pt idx="17">
                  <c:v>0.36191200000000001</c:v>
                </c:pt>
                <c:pt idx="18">
                  <c:v>0.357101</c:v>
                </c:pt>
                <c:pt idx="19">
                  <c:v>0.3725</c:v>
                </c:pt>
                <c:pt idx="20">
                  <c:v>0.37736799999999998</c:v>
                </c:pt>
                <c:pt idx="21">
                  <c:v>0.37236799999999998</c:v>
                </c:pt>
                <c:pt idx="22">
                  <c:v>0.37396600000000002</c:v>
                </c:pt>
                <c:pt idx="23">
                  <c:v>0.383272</c:v>
                </c:pt>
                <c:pt idx="24">
                  <c:v>0.38465100000000002</c:v>
                </c:pt>
                <c:pt idx="25">
                  <c:v>0.37377300000000002</c:v>
                </c:pt>
                <c:pt idx="26">
                  <c:v>0.38603599999999999</c:v>
                </c:pt>
                <c:pt idx="27">
                  <c:v>0.385183</c:v>
                </c:pt>
                <c:pt idx="28">
                  <c:v>0.37945699999999999</c:v>
                </c:pt>
                <c:pt idx="29">
                  <c:v>0.37709399999999998</c:v>
                </c:pt>
                <c:pt idx="30">
                  <c:v>0.37945800000000002</c:v>
                </c:pt>
                <c:pt idx="31">
                  <c:v>0.38564599999999999</c:v>
                </c:pt>
                <c:pt idx="32">
                  <c:v>0.38767600000000002</c:v>
                </c:pt>
                <c:pt idx="33">
                  <c:v>0.38707399999999997</c:v>
                </c:pt>
                <c:pt idx="34">
                  <c:v>0.38710499999999998</c:v>
                </c:pt>
                <c:pt idx="35">
                  <c:v>0.396096</c:v>
                </c:pt>
                <c:pt idx="36">
                  <c:v>0.40685399999999999</c:v>
                </c:pt>
                <c:pt idx="37">
                  <c:v>0.40340100000000001</c:v>
                </c:pt>
                <c:pt idx="38">
                  <c:v>0.39433699999999999</c:v>
                </c:pt>
                <c:pt idx="39">
                  <c:v>0.39716600000000002</c:v>
                </c:pt>
                <c:pt idx="40">
                  <c:v>0.39976400000000001</c:v>
                </c:pt>
                <c:pt idx="41">
                  <c:v>0.39458300000000002</c:v>
                </c:pt>
                <c:pt idx="42">
                  <c:v>0.40836</c:v>
                </c:pt>
                <c:pt idx="43">
                  <c:v>0.54974199999999995</c:v>
                </c:pt>
                <c:pt idx="44">
                  <c:v>0.46668199999999999</c:v>
                </c:pt>
                <c:pt idx="45">
                  <c:v>0.52159199999999994</c:v>
                </c:pt>
                <c:pt idx="46">
                  <c:v>0.58532899999999999</c:v>
                </c:pt>
                <c:pt idx="47">
                  <c:v>0.40884500000000001</c:v>
                </c:pt>
                <c:pt idx="48">
                  <c:v>0.41712500000000002</c:v>
                </c:pt>
                <c:pt idx="49">
                  <c:v>0.42175000000000001</c:v>
                </c:pt>
                <c:pt idx="50">
                  <c:v>0.42825999999999997</c:v>
                </c:pt>
                <c:pt idx="51">
                  <c:v>0.41937400000000002</c:v>
                </c:pt>
                <c:pt idx="52">
                  <c:v>0.428531</c:v>
                </c:pt>
                <c:pt idx="53">
                  <c:v>0.42074600000000001</c:v>
                </c:pt>
                <c:pt idx="54">
                  <c:v>0.44251099999999999</c:v>
                </c:pt>
                <c:pt idx="55">
                  <c:v>0.430892</c:v>
                </c:pt>
                <c:pt idx="56">
                  <c:v>0.44391799999999998</c:v>
                </c:pt>
                <c:pt idx="57">
                  <c:v>0.44035000000000002</c:v>
                </c:pt>
                <c:pt idx="58">
                  <c:v>0.44334600000000002</c:v>
                </c:pt>
                <c:pt idx="59">
                  <c:v>0.43522300000000003</c:v>
                </c:pt>
                <c:pt idx="60">
                  <c:v>0.45423400000000003</c:v>
                </c:pt>
                <c:pt idx="61">
                  <c:v>0.44416899999999998</c:v>
                </c:pt>
                <c:pt idx="62">
                  <c:v>0.44405299999999998</c:v>
                </c:pt>
                <c:pt idx="63">
                  <c:v>0.45610499999999998</c:v>
                </c:pt>
                <c:pt idx="64">
                  <c:v>0.46435100000000001</c:v>
                </c:pt>
                <c:pt idx="65">
                  <c:v>0.46515299999999998</c:v>
                </c:pt>
                <c:pt idx="66">
                  <c:v>0.468721</c:v>
                </c:pt>
                <c:pt idx="67">
                  <c:v>0.48762299999999997</c:v>
                </c:pt>
                <c:pt idx="68">
                  <c:v>0.512988</c:v>
                </c:pt>
                <c:pt idx="69">
                  <c:v>0.47038400000000002</c:v>
                </c:pt>
                <c:pt idx="70">
                  <c:v>0.47904099999999999</c:v>
                </c:pt>
                <c:pt idx="71">
                  <c:v>0.49850699999999998</c:v>
                </c:pt>
                <c:pt idx="72">
                  <c:v>0.52719400000000005</c:v>
                </c:pt>
                <c:pt idx="73">
                  <c:v>0.46820800000000001</c:v>
                </c:pt>
                <c:pt idx="74">
                  <c:v>0.48354999999999998</c:v>
                </c:pt>
                <c:pt idx="75">
                  <c:v>0.49605100000000002</c:v>
                </c:pt>
                <c:pt idx="76">
                  <c:v>0.51591299999999995</c:v>
                </c:pt>
                <c:pt idx="77">
                  <c:v>0.50165599999999999</c:v>
                </c:pt>
                <c:pt idx="78">
                  <c:v>0.469277</c:v>
                </c:pt>
                <c:pt idx="79">
                  <c:v>0.44509500000000002</c:v>
                </c:pt>
                <c:pt idx="80">
                  <c:v>0.43622499999999997</c:v>
                </c:pt>
                <c:pt idx="81">
                  <c:v>0.44691999999999998</c:v>
                </c:pt>
                <c:pt idx="82">
                  <c:v>0.44416099999999997</c:v>
                </c:pt>
                <c:pt idx="83">
                  <c:v>0.45569599999999999</c:v>
                </c:pt>
                <c:pt idx="84">
                  <c:v>0.456899</c:v>
                </c:pt>
                <c:pt idx="85">
                  <c:v>0.45626800000000001</c:v>
                </c:pt>
                <c:pt idx="86">
                  <c:v>0.45824100000000001</c:v>
                </c:pt>
                <c:pt idx="87">
                  <c:v>0.46702900000000003</c:v>
                </c:pt>
                <c:pt idx="88">
                  <c:v>0.47063500000000003</c:v>
                </c:pt>
                <c:pt idx="89">
                  <c:v>0.53317700000000001</c:v>
                </c:pt>
                <c:pt idx="90">
                  <c:v>0.47660599999999997</c:v>
                </c:pt>
                <c:pt idx="91">
                  <c:v>0.502193</c:v>
                </c:pt>
                <c:pt idx="92">
                  <c:v>0.55310599999999999</c:v>
                </c:pt>
                <c:pt idx="93">
                  <c:v>0.50347200000000003</c:v>
                </c:pt>
                <c:pt idx="94">
                  <c:v>0.51481900000000003</c:v>
                </c:pt>
                <c:pt idx="95">
                  <c:v>0.53046599999999999</c:v>
                </c:pt>
                <c:pt idx="96">
                  <c:v>0.48937700000000001</c:v>
                </c:pt>
                <c:pt idx="97">
                  <c:v>0.47665400000000002</c:v>
                </c:pt>
                <c:pt idx="98">
                  <c:v>0.48271199999999997</c:v>
                </c:pt>
                <c:pt idx="99">
                  <c:v>0.48704900000000001</c:v>
                </c:pt>
                <c:pt idx="100">
                  <c:v>0.48428199999999999</c:v>
                </c:pt>
                <c:pt idx="101">
                  <c:v>0.486429</c:v>
                </c:pt>
                <c:pt idx="102">
                  <c:v>0.49617800000000001</c:v>
                </c:pt>
                <c:pt idx="103">
                  <c:v>0.48577900000000002</c:v>
                </c:pt>
                <c:pt idx="104">
                  <c:v>0.499419</c:v>
                </c:pt>
                <c:pt idx="105">
                  <c:v>0.49390299999999998</c:v>
                </c:pt>
                <c:pt idx="106">
                  <c:v>0.49316100000000002</c:v>
                </c:pt>
                <c:pt idx="107">
                  <c:v>0.49475200000000003</c:v>
                </c:pt>
                <c:pt idx="108">
                  <c:v>0.50605299999999998</c:v>
                </c:pt>
                <c:pt idx="109">
                  <c:v>0.51563499999999995</c:v>
                </c:pt>
                <c:pt idx="110">
                  <c:v>0.52212700000000001</c:v>
                </c:pt>
                <c:pt idx="111">
                  <c:v>0.51486699999999996</c:v>
                </c:pt>
                <c:pt idx="112">
                  <c:v>0.52530699999999997</c:v>
                </c:pt>
                <c:pt idx="113">
                  <c:v>0.52582300000000004</c:v>
                </c:pt>
                <c:pt idx="114">
                  <c:v>0.528478</c:v>
                </c:pt>
                <c:pt idx="115">
                  <c:v>0.53511799999999998</c:v>
                </c:pt>
                <c:pt idx="116">
                  <c:v>0.54825000000000002</c:v>
                </c:pt>
                <c:pt idx="117">
                  <c:v>0.53738600000000003</c:v>
                </c:pt>
                <c:pt idx="118">
                  <c:v>0.54456800000000005</c:v>
                </c:pt>
                <c:pt idx="119">
                  <c:v>0.54580200000000001</c:v>
                </c:pt>
                <c:pt idx="120">
                  <c:v>0.550539</c:v>
                </c:pt>
                <c:pt idx="121">
                  <c:v>0.57184299999999999</c:v>
                </c:pt>
                <c:pt idx="122">
                  <c:v>0.58618999999999999</c:v>
                </c:pt>
                <c:pt idx="123">
                  <c:v>0.59467599999999998</c:v>
                </c:pt>
                <c:pt idx="124">
                  <c:v>0.56082600000000005</c:v>
                </c:pt>
                <c:pt idx="125">
                  <c:v>0.57187900000000003</c:v>
                </c:pt>
                <c:pt idx="126">
                  <c:v>0.58220700000000003</c:v>
                </c:pt>
                <c:pt idx="127">
                  <c:v>0.59584199999999998</c:v>
                </c:pt>
                <c:pt idx="128">
                  <c:v>0.62441500000000005</c:v>
                </c:pt>
                <c:pt idx="129">
                  <c:v>0.58386400000000005</c:v>
                </c:pt>
                <c:pt idx="130">
                  <c:v>0.58566600000000002</c:v>
                </c:pt>
                <c:pt idx="131">
                  <c:v>0.57794000000000001</c:v>
                </c:pt>
                <c:pt idx="132">
                  <c:v>0.59044200000000002</c:v>
                </c:pt>
                <c:pt idx="133">
                  <c:v>0.62155099999999996</c:v>
                </c:pt>
                <c:pt idx="134">
                  <c:v>0.58072000000000001</c:v>
                </c:pt>
                <c:pt idx="135">
                  <c:v>0.58192699999999997</c:v>
                </c:pt>
                <c:pt idx="136">
                  <c:v>0.58238999999999996</c:v>
                </c:pt>
                <c:pt idx="137">
                  <c:v>0.58987599999999996</c:v>
                </c:pt>
                <c:pt idx="138">
                  <c:v>0.595055</c:v>
                </c:pt>
                <c:pt idx="139">
                  <c:v>0.59777400000000003</c:v>
                </c:pt>
                <c:pt idx="140">
                  <c:v>0.599522</c:v>
                </c:pt>
                <c:pt idx="141">
                  <c:v>0.602684</c:v>
                </c:pt>
                <c:pt idx="142">
                  <c:v>0.62665700000000002</c:v>
                </c:pt>
                <c:pt idx="143">
                  <c:v>0.63717100000000004</c:v>
                </c:pt>
                <c:pt idx="144">
                  <c:v>0.66886699999999999</c:v>
                </c:pt>
                <c:pt idx="145">
                  <c:v>0.62391399999999997</c:v>
                </c:pt>
                <c:pt idx="146">
                  <c:v>0.62822599999999995</c:v>
                </c:pt>
                <c:pt idx="147">
                  <c:v>0.63083</c:v>
                </c:pt>
                <c:pt idx="148">
                  <c:v>0.64152100000000001</c:v>
                </c:pt>
                <c:pt idx="149">
                  <c:v>0.655505</c:v>
                </c:pt>
                <c:pt idx="150">
                  <c:v>0.65784299999999996</c:v>
                </c:pt>
                <c:pt idx="151">
                  <c:v>0.67414700000000005</c:v>
                </c:pt>
                <c:pt idx="152">
                  <c:v>0.68523500000000004</c:v>
                </c:pt>
                <c:pt idx="153">
                  <c:v>0.71063100000000001</c:v>
                </c:pt>
                <c:pt idx="154">
                  <c:v>0.68983899999999998</c:v>
                </c:pt>
                <c:pt idx="155">
                  <c:v>0.65917800000000004</c:v>
                </c:pt>
                <c:pt idx="156">
                  <c:v>0.66266800000000003</c:v>
                </c:pt>
                <c:pt idx="157">
                  <c:v>0.67983700000000002</c:v>
                </c:pt>
                <c:pt idx="158">
                  <c:v>0.68112200000000001</c:v>
                </c:pt>
                <c:pt idx="159">
                  <c:v>0.71428700000000001</c:v>
                </c:pt>
                <c:pt idx="160">
                  <c:v>0.67512899999999998</c:v>
                </c:pt>
                <c:pt idx="161">
                  <c:v>0.67820899999999995</c:v>
                </c:pt>
                <c:pt idx="162">
                  <c:v>0.67870900000000001</c:v>
                </c:pt>
                <c:pt idx="163">
                  <c:v>0.69808800000000004</c:v>
                </c:pt>
                <c:pt idx="164">
                  <c:v>0.70687500000000003</c:v>
                </c:pt>
                <c:pt idx="165">
                  <c:v>0.76740399999999998</c:v>
                </c:pt>
                <c:pt idx="166">
                  <c:v>0.800902</c:v>
                </c:pt>
                <c:pt idx="167">
                  <c:v>0.71786399999999995</c:v>
                </c:pt>
                <c:pt idx="168">
                  <c:v>0.73375599999999996</c:v>
                </c:pt>
                <c:pt idx="169">
                  <c:v>0.89269900000000002</c:v>
                </c:pt>
                <c:pt idx="170">
                  <c:v>0.74332299999999996</c:v>
                </c:pt>
                <c:pt idx="171">
                  <c:v>0.74556100000000003</c:v>
                </c:pt>
                <c:pt idx="172">
                  <c:v>0.76097700000000001</c:v>
                </c:pt>
                <c:pt idx="173">
                  <c:v>0.76524599999999998</c:v>
                </c:pt>
                <c:pt idx="174">
                  <c:v>0.77562799999999998</c:v>
                </c:pt>
                <c:pt idx="175">
                  <c:v>0.78073300000000001</c:v>
                </c:pt>
                <c:pt idx="176">
                  <c:v>0.78871400000000003</c:v>
                </c:pt>
                <c:pt idx="177">
                  <c:v>0.81088300000000002</c:v>
                </c:pt>
                <c:pt idx="178">
                  <c:v>0.82140299999999999</c:v>
                </c:pt>
                <c:pt idx="179">
                  <c:v>0.82628800000000002</c:v>
                </c:pt>
                <c:pt idx="180">
                  <c:v>0.83996800000000005</c:v>
                </c:pt>
                <c:pt idx="181">
                  <c:v>0.85360599999999998</c:v>
                </c:pt>
                <c:pt idx="182">
                  <c:v>0.871726</c:v>
                </c:pt>
                <c:pt idx="183">
                  <c:v>0.89750799999999997</c:v>
                </c:pt>
                <c:pt idx="184">
                  <c:v>0.92636700000000005</c:v>
                </c:pt>
                <c:pt idx="185">
                  <c:v>0.91670700000000005</c:v>
                </c:pt>
                <c:pt idx="186">
                  <c:v>0.93003100000000005</c:v>
                </c:pt>
                <c:pt idx="187">
                  <c:v>0.94318000000000002</c:v>
                </c:pt>
                <c:pt idx="188">
                  <c:v>0.94813400000000003</c:v>
                </c:pt>
                <c:pt idx="189">
                  <c:v>0.92600899999999997</c:v>
                </c:pt>
                <c:pt idx="190">
                  <c:v>0.94528400000000001</c:v>
                </c:pt>
                <c:pt idx="191">
                  <c:v>0.95399199999999995</c:v>
                </c:pt>
                <c:pt idx="192">
                  <c:v>0.97296099999999996</c:v>
                </c:pt>
                <c:pt idx="193">
                  <c:v>0.99499499999999996</c:v>
                </c:pt>
                <c:pt idx="194">
                  <c:v>1.0173099999999999</c:v>
                </c:pt>
                <c:pt idx="195">
                  <c:v>1.0310299999999999</c:v>
                </c:pt>
                <c:pt idx="196">
                  <c:v>1.0596399999999999</c:v>
                </c:pt>
                <c:pt idx="197">
                  <c:v>1.07748</c:v>
                </c:pt>
                <c:pt idx="198">
                  <c:v>1.11453</c:v>
                </c:pt>
                <c:pt idx="199">
                  <c:v>1.15283</c:v>
                </c:pt>
                <c:pt idx="200">
                  <c:v>1.1310899999999999</c:v>
                </c:pt>
                <c:pt idx="201">
                  <c:v>1.2221299999999999</c:v>
                </c:pt>
                <c:pt idx="202">
                  <c:v>1.2342</c:v>
                </c:pt>
                <c:pt idx="203">
                  <c:v>1.2521599999999999</c:v>
                </c:pt>
                <c:pt idx="204">
                  <c:v>1.30338</c:v>
                </c:pt>
                <c:pt idx="205">
                  <c:v>1.3024</c:v>
                </c:pt>
                <c:pt idx="206">
                  <c:v>1.3460000000000001</c:v>
                </c:pt>
                <c:pt idx="207">
                  <c:v>1.40184</c:v>
                </c:pt>
                <c:pt idx="208">
                  <c:v>1.4430799999999999</c:v>
                </c:pt>
                <c:pt idx="209">
                  <c:v>1.4799</c:v>
                </c:pt>
                <c:pt idx="210">
                  <c:v>1.51637</c:v>
                </c:pt>
                <c:pt idx="211">
                  <c:v>1.6027400000000001</c:v>
                </c:pt>
                <c:pt idx="212">
                  <c:v>1.7390600000000001</c:v>
                </c:pt>
                <c:pt idx="213">
                  <c:v>1.77024</c:v>
                </c:pt>
                <c:pt idx="214">
                  <c:v>1.9202999999999999</c:v>
                </c:pt>
                <c:pt idx="215">
                  <c:v>1.94929</c:v>
                </c:pt>
                <c:pt idx="216">
                  <c:v>1.8857200000000001</c:v>
                </c:pt>
                <c:pt idx="217">
                  <c:v>2.0081500000000001</c:v>
                </c:pt>
                <c:pt idx="218">
                  <c:v>2.1113499999999998</c:v>
                </c:pt>
                <c:pt idx="219">
                  <c:v>2.2221899999999999</c:v>
                </c:pt>
                <c:pt idx="220">
                  <c:v>2.2789000000000001</c:v>
                </c:pt>
                <c:pt idx="221">
                  <c:v>2.0973299999999999</c:v>
                </c:pt>
                <c:pt idx="222">
                  <c:v>2.2216999999999998</c:v>
                </c:pt>
                <c:pt idx="223">
                  <c:v>1.8650899999999999</c:v>
                </c:pt>
                <c:pt idx="224">
                  <c:v>1.6580299999999999</c:v>
                </c:pt>
                <c:pt idx="225">
                  <c:v>1.3332299999999999</c:v>
                </c:pt>
                <c:pt idx="226">
                  <c:v>0.74041100000000004</c:v>
                </c:pt>
                <c:pt idx="227">
                  <c:v>0.74313600000000002</c:v>
                </c:pt>
                <c:pt idx="228">
                  <c:v>0.410827</c:v>
                </c:pt>
                <c:pt idx="229">
                  <c:v>0.22545200000000001</c:v>
                </c:pt>
                <c:pt idx="230">
                  <c:v>0.21049999999999999</c:v>
                </c:pt>
                <c:pt idx="231">
                  <c:v>0.24479500000000001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28-4139-8DD8-93C2BAE56D63}"/>
            </c:ext>
          </c:extLst>
        </c:ser>
        <c:ser>
          <c:idx val="2"/>
          <c:order val="2"/>
          <c:tx>
            <c:strRef>
              <c:f>[Pasquale_depthshift1COPIA.xlsx]Foglio2!$C$1</c:f>
              <c:strCache>
                <c:ptCount val="1"/>
                <c:pt idx="0">
                  <c:v>10 mm</c:v>
                </c:pt>
              </c:strCache>
            </c:strRef>
          </c:tx>
          <c:spPr>
            <a:ln w="28575" cap="rnd">
              <a:solidFill>
                <a:schemeClr val="accent1">
                  <a:shade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[Pasquale_depthshift1COPIA.xlsx]Foglio2!$C$2:$C$401</c:f>
              <c:numCache>
                <c:formatCode>General</c:formatCode>
                <c:ptCount val="400"/>
                <c:pt idx="0">
                  <c:v>0.38870300000000002</c:v>
                </c:pt>
                <c:pt idx="1">
                  <c:v>0.39403500000000002</c:v>
                </c:pt>
                <c:pt idx="2">
                  <c:v>0.404418</c:v>
                </c:pt>
                <c:pt idx="3">
                  <c:v>0.402055</c:v>
                </c:pt>
                <c:pt idx="4">
                  <c:v>0.40398299999999998</c:v>
                </c:pt>
                <c:pt idx="5">
                  <c:v>0.39428800000000003</c:v>
                </c:pt>
                <c:pt idx="6">
                  <c:v>0.41054200000000002</c:v>
                </c:pt>
                <c:pt idx="7">
                  <c:v>0.41645700000000002</c:v>
                </c:pt>
                <c:pt idx="8">
                  <c:v>0.406275</c:v>
                </c:pt>
                <c:pt idx="9">
                  <c:v>0.40731200000000001</c:v>
                </c:pt>
                <c:pt idx="10">
                  <c:v>0.41387600000000002</c:v>
                </c:pt>
                <c:pt idx="11">
                  <c:v>0.416468</c:v>
                </c:pt>
                <c:pt idx="12">
                  <c:v>0.42306300000000002</c:v>
                </c:pt>
                <c:pt idx="13">
                  <c:v>0.42879200000000001</c:v>
                </c:pt>
                <c:pt idx="14">
                  <c:v>0.43069000000000002</c:v>
                </c:pt>
                <c:pt idx="15">
                  <c:v>0.43621799999999999</c:v>
                </c:pt>
                <c:pt idx="16">
                  <c:v>0.44260100000000002</c:v>
                </c:pt>
                <c:pt idx="17">
                  <c:v>0.459424</c:v>
                </c:pt>
                <c:pt idx="18">
                  <c:v>0.42257299999999998</c:v>
                </c:pt>
                <c:pt idx="19">
                  <c:v>0.43643199999999999</c:v>
                </c:pt>
                <c:pt idx="20">
                  <c:v>0.43678600000000001</c:v>
                </c:pt>
                <c:pt idx="21">
                  <c:v>0.436668</c:v>
                </c:pt>
                <c:pt idx="22">
                  <c:v>0.42867300000000003</c:v>
                </c:pt>
                <c:pt idx="23">
                  <c:v>0.43571100000000001</c:v>
                </c:pt>
                <c:pt idx="24">
                  <c:v>0.44935599999999998</c:v>
                </c:pt>
                <c:pt idx="25">
                  <c:v>0.44459500000000002</c:v>
                </c:pt>
                <c:pt idx="26">
                  <c:v>0.44297900000000001</c:v>
                </c:pt>
                <c:pt idx="27">
                  <c:v>0.44692300000000001</c:v>
                </c:pt>
                <c:pt idx="28">
                  <c:v>0.45670300000000003</c:v>
                </c:pt>
                <c:pt idx="29">
                  <c:v>0.458899</c:v>
                </c:pt>
                <c:pt idx="30">
                  <c:v>0.45873700000000001</c:v>
                </c:pt>
                <c:pt idx="31">
                  <c:v>0.456789</c:v>
                </c:pt>
                <c:pt idx="32">
                  <c:v>0.470829</c:v>
                </c:pt>
                <c:pt idx="33">
                  <c:v>0.46994399999999997</c:v>
                </c:pt>
                <c:pt idx="34">
                  <c:v>0.47277599999999997</c:v>
                </c:pt>
                <c:pt idx="35">
                  <c:v>0.47253600000000001</c:v>
                </c:pt>
                <c:pt idx="36">
                  <c:v>0.47208</c:v>
                </c:pt>
                <c:pt idx="37">
                  <c:v>0.49105500000000002</c:v>
                </c:pt>
                <c:pt idx="38">
                  <c:v>0.49090800000000001</c:v>
                </c:pt>
                <c:pt idx="39">
                  <c:v>0.51309700000000003</c:v>
                </c:pt>
                <c:pt idx="40">
                  <c:v>0.52374900000000002</c:v>
                </c:pt>
                <c:pt idx="41">
                  <c:v>0.54117700000000002</c:v>
                </c:pt>
                <c:pt idx="42">
                  <c:v>0.50428399999999995</c:v>
                </c:pt>
                <c:pt idx="43">
                  <c:v>0.50515100000000002</c:v>
                </c:pt>
                <c:pt idx="44">
                  <c:v>0.49732999999999999</c:v>
                </c:pt>
                <c:pt idx="45">
                  <c:v>0.506413</c:v>
                </c:pt>
                <c:pt idx="46">
                  <c:v>0.51243899999999998</c:v>
                </c:pt>
                <c:pt idx="47">
                  <c:v>0.50551999999999997</c:v>
                </c:pt>
                <c:pt idx="48">
                  <c:v>0.51168800000000003</c:v>
                </c:pt>
                <c:pt idx="49">
                  <c:v>0.51638899999999999</c:v>
                </c:pt>
                <c:pt idx="50">
                  <c:v>0.52430100000000002</c:v>
                </c:pt>
                <c:pt idx="51">
                  <c:v>0.52604099999999998</c:v>
                </c:pt>
                <c:pt idx="52">
                  <c:v>0.53360799999999997</c:v>
                </c:pt>
                <c:pt idx="53">
                  <c:v>0.55525199999999997</c:v>
                </c:pt>
                <c:pt idx="54">
                  <c:v>0.55915800000000004</c:v>
                </c:pt>
                <c:pt idx="55">
                  <c:v>0.60134200000000004</c:v>
                </c:pt>
                <c:pt idx="56">
                  <c:v>0.53994399999999998</c:v>
                </c:pt>
                <c:pt idx="57">
                  <c:v>0.56601500000000005</c:v>
                </c:pt>
                <c:pt idx="58">
                  <c:v>0.56846300000000005</c:v>
                </c:pt>
                <c:pt idx="59">
                  <c:v>0.51732100000000003</c:v>
                </c:pt>
                <c:pt idx="60">
                  <c:v>0.52587799999999996</c:v>
                </c:pt>
                <c:pt idx="61">
                  <c:v>0.53620699999999999</c:v>
                </c:pt>
                <c:pt idx="62">
                  <c:v>0.53079200000000004</c:v>
                </c:pt>
                <c:pt idx="63">
                  <c:v>0.53639800000000004</c:v>
                </c:pt>
                <c:pt idx="64">
                  <c:v>0.55197099999999999</c:v>
                </c:pt>
                <c:pt idx="65">
                  <c:v>0.56323599999999996</c:v>
                </c:pt>
                <c:pt idx="66">
                  <c:v>0.56384000000000001</c:v>
                </c:pt>
                <c:pt idx="67">
                  <c:v>0.55768300000000004</c:v>
                </c:pt>
                <c:pt idx="68">
                  <c:v>0.57282299999999997</c:v>
                </c:pt>
                <c:pt idx="69">
                  <c:v>0.57750100000000004</c:v>
                </c:pt>
                <c:pt idx="70">
                  <c:v>0.59008000000000005</c:v>
                </c:pt>
                <c:pt idx="71">
                  <c:v>0.60036800000000001</c:v>
                </c:pt>
                <c:pt idx="72">
                  <c:v>0.612479</c:v>
                </c:pt>
                <c:pt idx="73">
                  <c:v>0.63177000000000005</c:v>
                </c:pt>
                <c:pt idx="74">
                  <c:v>0.61376900000000001</c:v>
                </c:pt>
                <c:pt idx="75">
                  <c:v>0.61333599999999999</c:v>
                </c:pt>
                <c:pt idx="76">
                  <c:v>0.65615699999999999</c:v>
                </c:pt>
                <c:pt idx="77">
                  <c:v>0.60908799999999996</c:v>
                </c:pt>
                <c:pt idx="78">
                  <c:v>0.62887999999999999</c:v>
                </c:pt>
                <c:pt idx="79">
                  <c:v>0.59309400000000001</c:v>
                </c:pt>
                <c:pt idx="80">
                  <c:v>0.60401800000000005</c:v>
                </c:pt>
                <c:pt idx="81">
                  <c:v>0.61947099999999999</c:v>
                </c:pt>
                <c:pt idx="82">
                  <c:v>0.64067499999999999</c:v>
                </c:pt>
                <c:pt idx="83">
                  <c:v>0.67425599999999997</c:v>
                </c:pt>
                <c:pt idx="84">
                  <c:v>0.65485099999999996</c:v>
                </c:pt>
                <c:pt idx="85">
                  <c:v>0.62336400000000003</c:v>
                </c:pt>
                <c:pt idx="86">
                  <c:v>0.57440100000000005</c:v>
                </c:pt>
                <c:pt idx="87">
                  <c:v>0.57722099999999998</c:v>
                </c:pt>
                <c:pt idx="88">
                  <c:v>0.59688699999999995</c:v>
                </c:pt>
                <c:pt idx="89">
                  <c:v>0.59324699999999997</c:v>
                </c:pt>
                <c:pt idx="90">
                  <c:v>0.597387</c:v>
                </c:pt>
                <c:pt idx="91">
                  <c:v>0.59803600000000001</c:v>
                </c:pt>
                <c:pt idx="92">
                  <c:v>0.61209199999999997</c:v>
                </c:pt>
                <c:pt idx="93">
                  <c:v>0.62281200000000003</c:v>
                </c:pt>
                <c:pt idx="94">
                  <c:v>0.631467</c:v>
                </c:pt>
                <c:pt idx="95">
                  <c:v>0.64578100000000005</c:v>
                </c:pt>
                <c:pt idx="96">
                  <c:v>0.66159199999999996</c:v>
                </c:pt>
                <c:pt idx="97">
                  <c:v>0.69108499999999995</c:v>
                </c:pt>
                <c:pt idx="98">
                  <c:v>0.67394399999999999</c:v>
                </c:pt>
                <c:pt idx="99">
                  <c:v>0.64391799999999999</c:v>
                </c:pt>
                <c:pt idx="100">
                  <c:v>0.634243</c:v>
                </c:pt>
                <c:pt idx="101">
                  <c:v>0.65843700000000005</c:v>
                </c:pt>
                <c:pt idx="102">
                  <c:v>0.67142000000000002</c:v>
                </c:pt>
                <c:pt idx="103">
                  <c:v>0.632413</c:v>
                </c:pt>
                <c:pt idx="104">
                  <c:v>0.64149</c:v>
                </c:pt>
                <c:pt idx="105">
                  <c:v>0.64124899999999996</c:v>
                </c:pt>
                <c:pt idx="106">
                  <c:v>0.65302300000000002</c:v>
                </c:pt>
                <c:pt idx="107">
                  <c:v>0.66785600000000001</c:v>
                </c:pt>
                <c:pt idx="108">
                  <c:v>0.67983000000000005</c:v>
                </c:pt>
                <c:pt idx="109">
                  <c:v>0.69878799999999996</c:v>
                </c:pt>
                <c:pt idx="110">
                  <c:v>0.65625599999999995</c:v>
                </c:pt>
                <c:pt idx="111">
                  <c:v>0.67084299999999997</c:v>
                </c:pt>
                <c:pt idx="112">
                  <c:v>0.679288</c:v>
                </c:pt>
                <c:pt idx="113">
                  <c:v>0.68040900000000004</c:v>
                </c:pt>
                <c:pt idx="114">
                  <c:v>0.69763399999999998</c:v>
                </c:pt>
                <c:pt idx="115">
                  <c:v>0.69989199999999996</c:v>
                </c:pt>
                <c:pt idx="116">
                  <c:v>0.71068699999999996</c:v>
                </c:pt>
                <c:pt idx="117">
                  <c:v>0.71999400000000002</c:v>
                </c:pt>
                <c:pt idx="118">
                  <c:v>0.722244</c:v>
                </c:pt>
                <c:pt idx="119">
                  <c:v>0.72974899999999998</c:v>
                </c:pt>
                <c:pt idx="120">
                  <c:v>0.74115399999999998</c:v>
                </c:pt>
                <c:pt idx="121">
                  <c:v>0.75000900000000004</c:v>
                </c:pt>
                <c:pt idx="122">
                  <c:v>0.76685800000000004</c:v>
                </c:pt>
                <c:pt idx="123">
                  <c:v>0.78041499999999997</c:v>
                </c:pt>
                <c:pt idx="124">
                  <c:v>0.80024399999999996</c:v>
                </c:pt>
                <c:pt idx="125">
                  <c:v>0.82253299999999996</c:v>
                </c:pt>
                <c:pt idx="126">
                  <c:v>0.80929700000000004</c:v>
                </c:pt>
                <c:pt idx="127">
                  <c:v>0.80595899999999998</c:v>
                </c:pt>
                <c:pt idx="128">
                  <c:v>0.82135100000000005</c:v>
                </c:pt>
                <c:pt idx="129">
                  <c:v>0.83072199999999996</c:v>
                </c:pt>
                <c:pt idx="130">
                  <c:v>0.85927200000000004</c:v>
                </c:pt>
                <c:pt idx="131">
                  <c:v>0.88413600000000003</c:v>
                </c:pt>
                <c:pt idx="132">
                  <c:v>0.91616200000000003</c:v>
                </c:pt>
                <c:pt idx="133">
                  <c:v>0.91539800000000004</c:v>
                </c:pt>
                <c:pt idx="134">
                  <c:v>0.87179600000000002</c:v>
                </c:pt>
                <c:pt idx="135">
                  <c:v>0.90925400000000001</c:v>
                </c:pt>
                <c:pt idx="136">
                  <c:v>0.942998</c:v>
                </c:pt>
                <c:pt idx="137">
                  <c:v>0.98941199999999996</c:v>
                </c:pt>
                <c:pt idx="138">
                  <c:v>0.93533200000000005</c:v>
                </c:pt>
                <c:pt idx="139">
                  <c:v>0.94175699999999996</c:v>
                </c:pt>
                <c:pt idx="140">
                  <c:v>0.91837999999999997</c:v>
                </c:pt>
                <c:pt idx="141">
                  <c:v>0.94036600000000004</c:v>
                </c:pt>
                <c:pt idx="142">
                  <c:v>0.96505200000000002</c:v>
                </c:pt>
                <c:pt idx="143">
                  <c:v>0.97772700000000001</c:v>
                </c:pt>
                <c:pt idx="144">
                  <c:v>1.0015700000000001</c:v>
                </c:pt>
                <c:pt idx="145">
                  <c:v>0.98449699999999996</c:v>
                </c:pt>
                <c:pt idx="146">
                  <c:v>0.99008300000000005</c:v>
                </c:pt>
                <c:pt idx="147">
                  <c:v>1.0294300000000001</c:v>
                </c:pt>
                <c:pt idx="148">
                  <c:v>1.04647</c:v>
                </c:pt>
                <c:pt idx="149">
                  <c:v>1.06948</c:v>
                </c:pt>
                <c:pt idx="150">
                  <c:v>1.0864799999999999</c:v>
                </c:pt>
                <c:pt idx="151">
                  <c:v>1.1327799999999999</c:v>
                </c:pt>
                <c:pt idx="152">
                  <c:v>1.1666300000000001</c:v>
                </c:pt>
                <c:pt idx="153">
                  <c:v>1.1658599999999999</c:v>
                </c:pt>
                <c:pt idx="154">
                  <c:v>1.1905600000000001</c:v>
                </c:pt>
                <c:pt idx="155">
                  <c:v>1.26518</c:v>
                </c:pt>
                <c:pt idx="156">
                  <c:v>1.2653799999999999</c:v>
                </c:pt>
                <c:pt idx="157">
                  <c:v>1.32152</c:v>
                </c:pt>
                <c:pt idx="158">
                  <c:v>1.3393200000000001</c:v>
                </c:pt>
                <c:pt idx="159">
                  <c:v>1.39158</c:v>
                </c:pt>
                <c:pt idx="160">
                  <c:v>1.48519</c:v>
                </c:pt>
                <c:pt idx="161">
                  <c:v>1.51207</c:v>
                </c:pt>
                <c:pt idx="162">
                  <c:v>1.58962</c:v>
                </c:pt>
                <c:pt idx="163">
                  <c:v>1.70007</c:v>
                </c:pt>
                <c:pt idx="164">
                  <c:v>1.85869</c:v>
                </c:pt>
                <c:pt idx="165">
                  <c:v>1.9171400000000001</c:v>
                </c:pt>
                <c:pt idx="166">
                  <c:v>2.0314199999999998</c:v>
                </c:pt>
                <c:pt idx="167">
                  <c:v>2.1213500000000001</c:v>
                </c:pt>
                <c:pt idx="168">
                  <c:v>2.1836700000000002</c:v>
                </c:pt>
                <c:pt idx="169">
                  <c:v>2.1908500000000002</c:v>
                </c:pt>
                <c:pt idx="170">
                  <c:v>2.1120800000000002</c:v>
                </c:pt>
                <c:pt idx="171">
                  <c:v>2.0074700000000001</c:v>
                </c:pt>
                <c:pt idx="172">
                  <c:v>1.9896199999999999</c:v>
                </c:pt>
                <c:pt idx="173">
                  <c:v>1.64696</c:v>
                </c:pt>
                <c:pt idx="174">
                  <c:v>1.3165500000000001</c:v>
                </c:pt>
                <c:pt idx="175">
                  <c:v>1.0663899999999999</c:v>
                </c:pt>
                <c:pt idx="176">
                  <c:v>0.78906100000000001</c:v>
                </c:pt>
                <c:pt idx="177">
                  <c:v>0.617618</c:v>
                </c:pt>
                <c:pt idx="178">
                  <c:v>0.43386999999999998</c:v>
                </c:pt>
                <c:pt idx="179">
                  <c:v>0.34570400000000001</c:v>
                </c:pt>
                <c:pt idx="180">
                  <c:v>0.29119299999999998</c:v>
                </c:pt>
                <c:pt idx="181">
                  <c:v>0.18376700000000001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28-4139-8DD8-93C2BAE56D63}"/>
            </c:ext>
          </c:extLst>
        </c:ser>
        <c:ser>
          <c:idx val="3"/>
          <c:order val="3"/>
          <c:tx>
            <c:strRef>
              <c:f>[Pasquale_depthshift1COPIA.xlsx]Foglio2!$D$1</c:f>
              <c:strCache>
                <c:ptCount val="1"/>
                <c:pt idx="0">
                  <c:v>15 mm</c:v>
                </c:pt>
              </c:strCache>
            </c:strRef>
          </c:tx>
          <c:spPr>
            <a:ln w="28575" cap="rnd">
              <a:solidFill>
                <a:schemeClr val="accent1">
                  <a:shade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[Pasquale_depthshift1COPIA.xlsx]Foglio2!$D$2:$D$401</c:f>
              <c:numCache>
                <c:formatCode>General</c:formatCode>
                <c:ptCount val="400"/>
                <c:pt idx="0">
                  <c:v>0.51419099999999995</c:v>
                </c:pt>
                <c:pt idx="1">
                  <c:v>0.46643000000000001</c:v>
                </c:pt>
                <c:pt idx="2">
                  <c:v>0.49365300000000001</c:v>
                </c:pt>
                <c:pt idx="3">
                  <c:v>0.55549800000000005</c:v>
                </c:pt>
                <c:pt idx="4">
                  <c:v>0.43721100000000002</c:v>
                </c:pt>
                <c:pt idx="5">
                  <c:v>0.44414900000000002</c:v>
                </c:pt>
                <c:pt idx="6">
                  <c:v>0.45069700000000001</c:v>
                </c:pt>
                <c:pt idx="7">
                  <c:v>0.55434899999999998</c:v>
                </c:pt>
                <c:pt idx="8">
                  <c:v>0.559222</c:v>
                </c:pt>
                <c:pt idx="9">
                  <c:v>0.534663</c:v>
                </c:pt>
                <c:pt idx="10">
                  <c:v>0.54168499999999997</c:v>
                </c:pt>
                <c:pt idx="11">
                  <c:v>0.48525200000000002</c:v>
                </c:pt>
                <c:pt idx="12">
                  <c:v>0.46270899999999998</c:v>
                </c:pt>
                <c:pt idx="13">
                  <c:v>0.466669</c:v>
                </c:pt>
                <c:pt idx="14">
                  <c:v>0.46102399999999999</c:v>
                </c:pt>
                <c:pt idx="15">
                  <c:v>0.46847499999999997</c:v>
                </c:pt>
                <c:pt idx="16">
                  <c:v>0.46138600000000002</c:v>
                </c:pt>
                <c:pt idx="17">
                  <c:v>0.46521200000000001</c:v>
                </c:pt>
                <c:pt idx="18">
                  <c:v>0.46930699999999997</c:v>
                </c:pt>
                <c:pt idx="19">
                  <c:v>0.65231499999999998</c:v>
                </c:pt>
                <c:pt idx="20">
                  <c:v>0.44843300000000003</c:v>
                </c:pt>
                <c:pt idx="21">
                  <c:v>0.45624500000000001</c:v>
                </c:pt>
                <c:pt idx="22">
                  <c:v>0.46111099999999999</c:v>
                </c:pt>
                <c:pt idx="23">
                  <c:v>0.46803800000000001</c:v>
                </c:pt>
                <c:pt idx="24">
                  <c:v>0.47121200000000002</c:v>
                </c:pt>
                <c:pt idx="25">
                  <c:v>0.46412300000000001</c:v>
                </c:pt>
                <c:pt idx="26">
                  <c:v>0.47297</c:v>
                </c:pt>
                <c:pt idx="27">
                  <c:v>0.48502600000000001</c:v>
                </c:pt>
                <c:pt idx="28">
                  <c:v>0.48355900000000002</c:v>
                </c:pt>
                <c:pt idx="29">
                  <c:v>0.48273300000000002</c:v>
                </c:pt>
                <c:pt idx="30">
                  <c:v>0.49359199999999998</c:v>
                </c:pt>
                <c:pt idx="31">
                  <c:v>0.48874400000000001</c:v>
                </c:pt>
                <c:pt idx="32">
                  <c:v>0.49495899999999998</c:v>
                </c:pt>
                <c:pt idx="33">
                  <c:v>0.50081600000000004</c:v>
                </c:pt>
                <c:pt idx="34">
                  <c:v>0.50644800000000001</c:v>
                </c:pt>
                <c:pt idx="35">
                  <c:v>0.52044999999999997</c:v>
                </c:pt>
                <c:pt idx="36">
                  <c:v>0.51309099999999996</c:v>
                </c:pt>
                <c:pt idx="37">
                  <c:v>0.54022800000000004</c:v>
                </c:pt>
                <c:pt idx="38">
                  <c:v>0.55981899999999996</c:v>
                </c:pt>
                <c:pt idx="39">
                  <c:v>0.51383699999999999</c:v>
                </c:pt>
                <c:pt idx="40">
                  <c:v>0.51400900000000005</c:v>
                </c:pt>
                <c:pt idx="41">
                  <c:v>0.53251599999999999</c:v>
                </c:pt>
                <c:pt idx="42">
                  <c:v>0.52881900000000004</c:v>
                </c:pt>
                <c:pt idx="43">
                  <c:v>0.55251899999999998</c:v>
                </c:pt>
                <c:pt idx="44">
                  <c:v>0.54852500000000004</c:v>
                </c:pt>
                <c:pt idx="45">
                  <c:v>0.56531200000000004</c:v>
                </c:pt>
                <c:pt idx="46">
                  <c:v>0.53415000000000001</c:v>
                </c:pt>
                <c:pt idx="47">
                  <c:v>0.54284200000000005</c:v>
                </c:pt>
                <c:pt idx="48">
                  <c:v>0.54402799999999996</c:v>
                </c:pt>
                <c:pt idx="49">
                  <c:v>0.54144400000000004</c:v>
                </c:pt>
                <c:pt idx="50">
                  <c:v>0.54963499999999998</c:v>
                </c:pt>
                <c:pt idx="51">
                  <c:v>0.57324600000000003</c:v>
                </c:pt>
                <c:pt idx="52">
                  <c:v>0.61466200000000004</c:v>
                </c:pt>
                <c:pt idx="53">
                  <c:v>0.58650199999999997</c:v>
                </c:pt>
                <c:pt idx="54">
                  <c:v>0.58627700000000005</c:v>
                </c:pt>
                <c:pt idx="55">
                  <c:v>0.59472400000000003</c:v>
                </c:pt>
                <c:pt idx="56">
                  <c:v>0.60372899999999996</c:v>
                </c:pt>
                <c:pt idx="57">
                  <c:v>0.62410699999999997</c:v>
                </c:pt>
                <c:pt idx="58">
                  <c:v>0.65583999999999998</c:v>
                </c:pt>
                <c:pt idx="59">
                  <c:v>0.64846599999999999</c:v>
                </c:pt>
                <c:pt idx="60">
                  <c:v>0.60428499999999996</c:v>
                </c:pt>
                <c:pt idx="61">
                  <c:v>0.59809100000000004</c:v>
                </c:pt>
                <c:pt idx="62">
                  <c:v>0.620502</c:v>
                </c:pt>
                <c:pt idx="63">
                  <c:v>0.63485999999999998</c:v>
                </c:pt>
                <c:pt idx="64">
                  <c:v>0.63324000000000003</c:v>
                </c:pt>
                <c:pt idx="65">
                  <c:v>0.65074100000000001</c:v>
                </c:pt>
                <c:pt idx="66">
                  <c:v>0.66503000000000001</c:v>
                </c:pt>
                <c:pt idx="67">
                  <c:v>0.71358900000000003</c:v>
                </c:pt>
                <c:pt idx="68">
                  <c:v>0.68449400000000005</c:v>
                </c:pt>
                <c:pt idx="69">
                  <c:v>0.68135999999999997</c:v>
                </c:pt>
                <c:pt idx="70">
                  <c:v>0.69900700000000004</c:v>
                </c:pt>
                <c:pt idx="71">
                  <c:v>0.71507900000000002</c:v>
                </c:pt>
                <c:pt idx="72">
                  <c:v>0.65628500000000001</c:v>
                </c:pt>
                <c:pt idx="73">
                  <c:v>0.67466800000000005</c:v>
                </c:pt>
                <c:pt idx="74">
                  <c:v>0.682315</c:v>
                </c:pt>
                <c:pt idx="75">
                  <c:v>0.68563600000000002</c:v>
                </c:pt>
                <c:pt idx="76">
                  <c:v>0.70165999999999995</c:v>
                </c:pt>
                <c:pt idx="77">
                  <c:v>0.71977599999999997</c:v>
                </c:pt>
                <c:pt idx="78">
                  <c:v>0.78167299999999995</c:v>
                </c:pt>
                <c:pt idx="79">
                  <c:v>0.79758200000000001</c:v>
                </c:pt>
                <c:pt idx="80">
                  <c:v>0.82824600000000004</c:v>
                </c:pt>
                <c:pt idx="81">
                  <c:v>0.78570799999999996</c:v>
                </c:pt>
                <c:pt idx="82">
                  <c:v>0.77036499999999997</c:v>
                </c:pt>
                <c:pt idx="83">
                  <c:v>0.73862799999999995</c:v>
                </c:pt>
                <c:pt idx="84">
                  <c:v>0.76800400000000002</c:v>
                </c:pt>
                <c:pt idx="85">
                  <c:v>0.737819</c:v>
                </c:pt>
                <c:pt idx="86">
                  <c:v>0.74484399999999995</c:v>
                </c:pt>
                <c:pt idx="87">
                  <c:v>0.81911999999999996</c:v>
                </c:pt>
                <c:pt idx="88">
                  <c:v>0.809199</c:v>
                </c:pt>
                <c:pt idx="89">
                  <c:v>0.80679900000000004</c:v>
                </c:pt>
                <c:pt idx="90">
                  <c:v>0.81689500000000004</c:v>
                </c:pt>
                <c:pt idx="91">
                  <c:v>0.83953100000000003</c:v>
                </c:pt>
                <c:pt idx="92">
                  <c:v>0.857985</c:v>
                </c:pt>
                <c:pt idx="93">
                  <c:v>0.87861500000000003</c:v>
                </c:pt>
                <c:pt idx="94">
                  <c:v>0.90593100000000004</c:v>
                </c:pt>
                <c:pt idx="95">
                  <c:v>0.88130500000000001</c:v>
                </c:pt>
                <c:pt idx="96">
                  <c:v>0.896617</c:v>
                </c:pt>
                <c:pt idx="97">
                  <c:v>0.90693199999999996</c:v>
                </c:pt>
                <c:pt idx="98">
                  <c:v>0.92503899999999994</c:v>
                </c:pt>
                <c:pt idx="99">
                  <c:v>0.95997100000000002</c:v>
                </c:pt>
                <c:pt idx="100">
                  <c:v>0.98259700000000005</c:v>
                </c:pt>
                <c:pt idx="101">
                  <c:v>1.01651</c:v>
                </c:pt>
                <c:pt idx="102">
                  <c:v>1.05416</c:v>
                </c:pt>
                <c:pt idx="103">
                  <c:v>1.10989</c:v>
                </c:pt>
                <c:pt idx="104">
                  <c:v>1.0904700000000001</c:v>
                </c:pt>
                <c:pt idx="105">
                  <c:v>1.1640299999999999</c:v>
                </c:pt>
                <c:pt idx="106">
                  <c:v>1.11032</c:v>
                </c:pt>
                <c:pt idx="107">
                  <c:v>1.1173500000000001</c:v>
                </c:pt>
                <c:pt idx="108">
                  <c:v>1.1584399999999999</c:v>
                </c:pt>
                <c:pt idx="109">
                  <c:v>1.2116800000000001</c:v>
                </c:pt>
                <c:pt idx="110">
                  <c:v>1.2573799999999999</c:v>
                </c:pt>
                <c:pt idx="111">
                  <c:v>1.29739</c:v>
                </c:pt>
                <c:pt idx="112">
                  <c:v>1.36496</c:v>
                </c:pt>
                <c:pt idx="113">
                  <c:v>1.47393</c:v>
                </c:pt>
                <c:pt idx="114">
                  <c:v>1.5733900000000001</c:v>
                </c:pt>
                <c:pt idx="115">
                  <c:v>1.61978</c:v>
                </c:pt>
                <c:pt idx="116">
                  <c:v>1.7768999999999999</c:v>
                </c:pt>
                <c:pt idx="117">
                  <c:v>1.8257099999999999</c:v>
                </c:pt>
                <c:pt idx="118">
                  <c:v>1.95821</c:v>
                </c:pt>
                <c:pt idx="119">
                  <c:v>1.91537</c:v>
                </c:pt>
                <c:pt idx="120">
                  <c:v>1.82701</c:v>
                </c:pt>
                <c:pt idx="121">
                  <c:v>1.7982199999999999</c:v>
                </c:pt>
                <c:pt idx="122">
                  <c:v>1.71316</c:v>
                </c:pt>
                <c:pt idx="123">
                  <c:v>1.58572</c:v>
                </c:pt>
                <c:pt idx="124">
                  <c:v>1.26867</c:v>
                </c:pt>
                <c:pt idx="125">
                  <c:v>0.85559399999999997</c:v>
                </c:pt>
                <c:pt idx="126">
                  <c:v>0.592449</c:v>
                </c:pt>
                <c:pt idx="127">
                  <c:v>0.28134599999999998</c:v>
                </c:pt>
                <c:pt idx="128">
                  <c:v>0.20010700000000001</c:v>
                </c:pt>
                <c:pt idx="129">
                  <c:v>0.192222</c:v>
                </c:pt>
                <c:pt idx="130">
                  <c:v>0.149228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728-4139-8DD8-93C2BAE56D63}"/>
            </c:ext>
          </c:extLst>
        </c:ser>
        <c:ser>
          <c:idx val="4"/>
          <c:order val="4"/>
          <c:tx>
            <c:strRef>
              <c:f>[Pasquale_depthshift1COPIA.xlsx]Foglio2!$E$1</c:f>
              <c:strCache>
                <c:ptCount val="1"/>
                <c:pt idx="0">
                  <c:v>20 mm</c:v>
                </c:pt>
              </c:strCache>
            </c:strRef>
          </c:tx>
          <c:spPr>
            <a:ln w="28575" cap="rnd">
              <a:solidFill>
                <a:schemeClr val="accent1">
                  <a:shade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[Pasquale_depthshift1COPIA.xlsx]Foglio2!$E$2:$E$401</c:f>
              <c:numCache>
                <c:formatCode>General</c:formatCode>
                <c:ptCount val="400"/>
                <c:pt idx="0">
                  <c:v>0.58811599999999997</c:v>
                </c:pt>
                <c:pt idx="1">
                  <c:v>0.59902599999999995</c:v>
                </c:pt>
                <c:pt idx="2">
                  <c:v>0.61179499999999998</c:v>
                </c:pt>
                <c:pt idx="3">
                  <c:v>0.63909899999999997</c:v>
                </c:pt>
                <c:pt idx="4">
                  <c:v>0.67182299999999995</c:v>
                </c:pt>
                <c:pt idx="5">
                  <c:v>0.716951</c:v>
                </c:pt>
                <c:pt idx="6">
                  <c:v>0.64696299999999995</c:v>
                </c:pt>
                <c:pt idx="7">
                  <c:v>0.59714100000000003</c:v>
                </c:pt>
                <c:pt idx="8">
                  <c:v>0.61168500000000003</c:v>
                </c:pt>
                <c:pt idx="9">
                  <c:v>0.62656900000000004</c:v>
                </c:pt>
                <c:pt idx="10">
                  <c:v>0.65105800000000003</c:v>
                </c:pt>
                <c:pt idx="11">
                  <c:v>0.626359</c:v>
                </c:pt>
                <c:pt idx="12">
                  <c:v>0.62831300000000001</c:v>
                </c:pt>
                <c:pt idx="13">
                  <c:v>0.63585100000000006</c:v>
                </c:pt>
                <c:pt idx="14">
                  <c:v>0.64741199999999999</c:v>
                </c:pt>
                <c:pt idx="15">
                  <c:v>0.69247499999999995</c:v>
                </c:pt>
                <c:pt idx="16">
                  <c:v>0.64136599999999999</c:v>
                </c:pt>
                <c:pt idx="17">
                  <c:v>0.62111899999999998</c:v>
                </c:pt>
                <c:pt idx="18">
                  <c:v>0.62072300000000002</c:v>
                </c:pt>
                <c:pt idx="19">
                  <c:v>0.62753899999999996</c:v>
                </c:pt>
                <c:pt idx="20">
                  <c:v>0.63876699999999997</c:v>
                </c:pt>
                <c:pt idx="21">
                  <c:v>0.64140699999999995</c:v>
                </c:pt>
                <c:pt idx="22">
                  <c:v>0.65113699999999997</c:v>
                </c:pt>
                <c:pt idx="23">
                  <c:v>0.66714899999999999</c:v>
                </c:pt>
                <c:pt idx="24">
                  <c:v>0.66830299999999998</c:v>
                </c:pt>
                <c:pt idx="25">
                  <c:v>0.67227400000000004</c:v>
                </c:pt>
                <c:pt idx="26">
                  <c:v>0.69303999999999999</c:v>
                </c:pt>
                <c:pt idx="27">
                  <c:v>0.70686499999999997</c:v>
                </c:pt>
                <c:pt idx="28">
                  <c:v>0.71576099999999998</c:v>
                </c:pt>
                <c:pt idx="29">
                  <c:v>0.74006499999999997</c:v>
                </c:pt>
                <c:pt idx="30">
                  <c:v>0.76324700000000001</c:v>
                </c:pt>
                <c:pt idx="31">
                  <c:v>0.75739900000000004</c:v>
                </c:pt>
                <c:pt idx="32">
                  <c:v>0.74225600000000003</c:v>
                </c:pt>
                <c:pt idx="33">
                  <c:v>0.76549599999999995</c:v>
                </c:pt>
                <c:pt idx="34">
                  <c:v>0.78259199999999995</c:v>
                </c:pt>
                <c:pt idx="35">
                  <c:v>0.81802299999999994</c:v>
                </c:pt>
                <c:pt idx="36">
                  <c:v>0.79094200000000003</c:v>
                </c:pt>
                <c:pt idx="37">
                  <c:v>0.79693800000000004</c:v>
                </c:pt>
                <c:pt idx="38">
                  <c:v>0.82089400000000001</c:v>
                </c:pt>
                <c:pt idx="39">
                  <c:v>0.84691099999999997</c:v>
                </c:pt>
                <c:pt idx="40">
                  <c:v>0.85038000000000002</c:v>
                </c:pt>
                <c:pt idx="41">
                  <c:v>0.83697299999999997</c:v>
                </c:pt>
                <c:pt idx="42">
                  <c:v>0.84745000000000004</c:v>
                </c:pt>
                <c:pt idx="43">
                  <c:v>0.87922800000000001</c:v>
                </c:pt>
                <c:pt idx="44">
                  <c:v>0.90134800000000004</c:v>
                </c:pt>
                <c:pt idx="45">
                  <c:v>0.87703799999999998</c:v>
                </c:pt>
                <c:pt idx="46">
                  <c:v>0.89235200000000003</c:v>
                </c:pt>
                <c:pt idx="47">
                  <c:v>0.91356300000000001</c:v>
                </c:pt>
                <c:pt idx="48">
                  <c:v>0.96154700000000004</c:v>
                </c:pt>
                <c:pt idx="49">
                  <c:v>0.95537700000000003</c:v>
                </c:pt>
                <c:pt idx="50">
                  <c:v>0.97757400000000005</c:v>
                </c:pt>
                <c:pt idx="51">
                  <c:v>0.99343099999999995</c:v>
                </c:pt>
                <c:pt idx="52">
                  <c:v>1.0205599999999999</c:v>
                </c:pt>
                <c:pt idx="53">
                  <c:v>1.03844</c:v>
                </c:pt>
                <c:pt idx="54">
                  <c:v>1.07542</c:v>
                </c:pt>
                <c:pt idx="55">
                  <c:v>1.1096900000000001</c:v>
                </c:pt>
                <c:pt idx="56">
                  <c:v>1.1355</c:v>
                </c:pt>
                <c:pt idx="57">
                  <c:v>1.18001</c:v>
                </c:pt>
                <c:pt idx="58">
                  <c:v>1.2276499999999999</c:v>
                </c:pt>
                <c:pt idx="59">
                  <c:v>1.2908599999999999</c:v>
                </c:pt>
                <c:pt idx="60">
                  <c:v>1.3639300000000001</c:v>
                </c:pt>
                <c:pt idx="61">
                  <c:v>1.42496</c:v>
                </c:pt>
                <c:pt idx="62">
                  <c:v>1.48126</c:v>
                </c:pt>
                <c:pt idx="63">
                  <c:v>1.5790500000000001</c:v>
                </c:pt>
                <c:pt idx="64">
                  <c:v>1.55681</c:v>
                </c:pt>
                <c:pt idx="65">
                  <c:v>1.7197</c:v>
                </c:pt>
                <c:pt idx="66">
                  <c:v>1.8554200000000001</c:v>
                </c:pt>
                <c:pt idx="67">
                  <c:v>1.95488</c:v>
                </c:pt>
                <c:pt idx="68">
                  <c:v>2.0140699999999998</c:v>
                </c:pt>
                <c:pt idx="69">
                  <c:v>1.7552700000000001</c:v>
                </c:pt>
                <c:pt idx="70">
                  <c:v>1.9062399999999999</c:v>
                </c:pt>
                <c:pt idx="71">
                  <c:v>1.93388</c:v>
                </c:pt>
                <c:pt idx="72">
                  <c:v>1.7785899999999999</c:v>
                </c:pt>
                <c:pt idx="73">
                  <c:v>1.5508999999999999</c:v>
                </c:pt>
                <c:pt idx="74">
                  <c:v>1.24759</c:v>
                </c:pt>
                <c:pt idx="75">
                  <c:v>1.0593900000000001</c:v>
                </c:pt>
                <c:pt idx="76">
                  <c:v>0.99514400000000003</c:v>
                </c:pt>
                <c:pt idx="77">
                  <c:v>0.73609199999999997</c:v>
                </c:pt>
                <c:pt idx="78">
                  <c:v>0.48719800000000002</c:v>
                </c:pt>
                <c:pt idx="79">
                  <c:v>0.28860999999999998</c:v>
                </c:pt>
                <c:pt idx="80">
                  <c:v>0.279667</c:v>
                </c:pt>
                <c:pt idx="81">
                  <c:v>8.5431900000000005E-2</c:v>
                </c:pt>
                <c:pt idx="82">
                  <c:v>0.127719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728-4139-8DD8-93C2BAE56D63}"/>
            </c:ext>
          </c:extLst>
        </c:ser>
        <c:ser>
          <c:idx val="5"/>
          <c:order val="5"/>
          <c:tx>
            <c:strRef>
              <c:f>[Pasquale_depthshift1COPIA.xlsx]Foglio2!$F$1</c:f>
              <c:strCache>
                <c:ptCount val="1"/>
                <c:pt idx="0">
                  <c:v>21 mm</c:v>
                </c:pt>
              </c:strCache>
            </c:strRef>
          </c:tx>
          <c:spPr>
            <a:ln w="28575" cap="rnd">
              <a:solidFill>
                <a:schemeClr val="accent1">
                  <a:shade val="9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[Pasquale_depthshift1COPIA.xlsx]Foglio2!$F$2:$F$401</c:f>
              <c:numCache>
                <c:formatCode>General</c:formatCode>
                <c:ptCount val="400"/>
                <c:pt idx="0">
                  <c:v>0.784883</c:v>
                </c:pt>
                <c:pt idx="1">
                  <c:v>0.62414400000000003</c:v>
                </c:pt>
                <c:pt idx="2">
                  <c:v>0.62916499999999997</c:v>
                </c:pt>
                <c:pt idx="3">
                  <c:v>0.63812500000000005</c:v>
                </c:pt>
                <c:pt idx="4">
                  <c:v>0.64265399999999995</c:v>
                </c:pt>
                <c:pt idx="5">
                  <c:v>0.66335100000000002</c:v>
                </c:pt>
                <c:pt idx="6">
                  <c:v>0.67873799999999995</c:v>
                </c:pt>
                <c:pt idx="7">
                  <c:v>0.69218800000000003</c:v>
                </c:pt>
                <c:pt idx="8">
                  <c:v>0.67092499999999999</c:v>
                </c:pt>
                <c:pt idx="9">
                  <c:v>0.67233799999999999</c:v>
                </c:pt>
                <c:pt idx="10">
                  <c:v>0.67808299999999999</c:v>
                </c:pt>
                <c:pt idx="11">
                  <c:v>0.70641299999999996</c:v>
                </c:pt>
                <c:pt idx="12">
                  <c:v>0.750278</c:v>
                </c:pt>
                <c:pt idx="13">
                  <c:v>0.70025300000000001</c:v>
                </c:pt>
                <c:pt idx="14">
                  <c:v>0.720858</c:v>
                </c:pt>
                <c:pt idx="15">
                  <c:v>0.72700600000000004</c:v>
                </c:pt>
                <c:pt idx="16">
                  <c:v>0.76837299999999997</c:v>
                </c:pt>
                <c:pt idx="17">
                  <c:v>0.78574299999999997</c:v>
                </c:pt>
                <c:pt idx="18">
                  <c:v>0.83576600000000001</c:v>
                </c:pt>
                <c:pt idx="19">
                  <c:v>0.78751499999999997</c:v>
                </c:pt>
                <c:pt idx="20">
                  <c:v>0.82621999999999995</c:v>
                </c:pt>
                <c:pt idx="21">
                  <c:v>0.80001599999999995</c:v>
                </c:pt>
                <c:pt idx="22">
                  <c:v>0.82094199999999995</c:v>
                </c:pt>
                <c:pt idx="23">
                  <c:v>0.84972300000000001</c:v>
                </c:pt>
                <c:pt idx="24">
                  <c:v>0.89287499999999997</c:v>
                </c:pt>
                <c:pt idx="25">
                  <c:v>0.87521599999999999</c:v>
                </c:pt>
                <c:pt idx="26">
                  <c:v>0.88091200000000003</c:v>
                </c:pt>
                <c:pt idx="27">
                  <c:v>0.83785699999999996</c:v>
                </c:pt>
                <c:pt idx="28">
                  <c:v>0.86094099999999996</c:v>
                </c:pt>
                <c:pt idx="29">
                  <c:v>0.85621599999999998</c:v>
                </c:pt>
                <c:pt idx="30">
                  <c:v>0.85692500000000005</c:v>
                </c:pt>
                <c:pt idx="31">
                  <c:v>0.90537299999999998</c:v>
                </c:pt>
                <c:pt idx="32">
                  <c:v>0.88192499999999996</c:v>
                </c:pt>
                <c:pt idx="33">
                  <c:v>0.87371900000000002</c:v>
                </c:pt>
                <c:pt idx="34">
                  <c:v>0.89434599999999997</c:v>
                </c:pt>
                <c:pt idx="35">
                  <c:v>0.92235900000000004</c:v>
                </c:pt>
                <c:pt idx="36">
                  <c:v>1.0029399999999999</c:v>
                </c:pt>
                <c:pt idx="37">
                  <c:v>0.98233999999999999</c:v>
                </c:pt>
                <c:pt idx="38">
                  <c:v>0.97059799999999996</c:v>
                </c:pt>
                <c:pt idx="39">
                  <c:v>1.0118</c:v>
                </c:pt>
                <c:pt idx="40">
                  <c:v>1.0144500000000001</c:v>
                </c:pt>
                <c:pt idx="41">
                  <c:v>1.0355300000000001</c:v>
                </c:pt>
                <c:pt idx="42">
                  <c:v>1.08199</c:v>
                </c:pt>
                <c:pt idx="43">
                  <c:v>1.0701799999999999</c:v>
                </c:pt>
                <c:pt idx="44">
                  <c:v>1.09107</c:v>
                </c:pt>
                <c:pt idx="45">
                  <c:v>1.1289199999999999</c:v>
                </c:pt>
                <c:pt idx="46">
                  <c:v>1.16273</c:v>
                </c:pt>
                <c:pt idx="47">
                  <c:v>1.20932</c:v>
                </c:pt>
                <c:pt idx="48">
                  <c:v>1.2559</c:v>
                </c:pt>
                <c:pt idx="49">
                  <c:v>1.31735</c:v>
                </c:pt>
                <c:pt idx="50">
                  <c:v>1.3864099999999999</c:v>
                </c:pt>
                <c:pt idx="51">
                  <c:v>1.4903299999999999</c:v>
                </c:pt>
                <c:pt idx="52">
                  <c:v>1.5427900000000001</c:v>
                </c:pt>
                <c:pt idx="53">
                  <c:v>1.6336900000000001</c:v>
                </c:pt>
                <c:pt idx="54">
                  <c:v>1.7484999999999999</c:v>
                </c:pt>
                <c:pt idx="55">
                  <c:v>1.8099499999999999</c:v>
                </c:pt>
                <c:pt idx="56">
                  <c:v>1.8396600000000001</c:v>
                </c:pt>
                <c:pt idx="57">
                  <c:v>1.9878100000000001</c:v>
                </c:pt>
                <c:pt idx="58">
                  <c:v>1.89208</c:v>
                </c:pt>
                <c:pt idx="59">
                  <c:v>1.7682199999999999</c:v>
                </c:pt>
                <c:pt idx="60">
                  <c:v>1.8651599999999999</c:v>
                </c:pt>
                <c:pt idx="61">
                  <c:v>1.7351099999999999</c:v>
                </c:pt>
                <c:pt idx="62">
                  <c:v>1.6507400000000001</c:v>
                </c:pt>
                <c:pt idx="63">
                  <c:v>1.4972700000000001</c:v>
                </c:pt>
                <c:pt idx="64">
                  <c:v>1.3298300000000001</c:v>
                </c:pt>
                <c:pt idx="65">
                  <c:v>0.96622399999999997</c:v>
                </c:pt>
                <c:pt idx="66">
                  <c:v>0.96570100000000003</c:v>
                </c:pt>
                <c:pt idx="67">
                  <c:v>0.77105299999999999</c:v>
                </c:pt>
                <c:pt idx="68">
                  <c:v>0.48049199999999997</c:v>
                </c:pt>
                <c:pt idx="69">
                  <c:v>0.190307</c:v>
                </c:pt>
                <c:pt idx="70">
                  <c:v>0.113056</c:v>
                </c:pt>
                <c:pt idx="71">
                  <c:v>5.0176999999999999E-2</c:v>
                </c:pt>
                <c:pt idx="72">
                  <c:v>6.6807500000000006E-2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728-4139-8DD8-93C2BAE56D63}"/>
            </c:ext>
          </c:extLst>
        </c:ser>
        <c:ser>
          <c:idx val="6"/>
          <c:order val="6"/>
          <c:tx>
            <c:strRef>
              <c:f>[Pasquale_depthshift1COPIA.xlsx]Foglio2!$G$1</c:f>
              <c:strCache>
                <c:ptCount val="1"/>
                <c:pt idx="0">
                  <c:v>22 mm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[Pasquale_depthshift1COPIA.xlsx]Foglio2!$G$2:$G$401</c:f>
              <c:numCache>
                <c:formatCode>General</c:formatCode>
                <c:ptCount val="400"/>
                <c:pt idx="0">
                  <c:v>0.78088199999999997</c:v>
                </c:pt>
                <c:pt idx="1">
                  <c:v>0.79521299999999995</c:v>
                </c:pt>
                <c:pt idx="2">
                  <c:v>0.80514600000000003</c:v>
                </c:pt>
                <c:pt idx="3">
                  <c:v>0.77599600000000002</c:v>
                </c:pt>
                <c:pt idx="4">
                  <c:v>0.77963899999999997</c:v>
                </c:pt>
                <c:pt idx="5">
                  <c:v>0.79545100000000002</c:v>
                </c:pt>
                <c:pt idx="6">
                  <c:v>0.82085200000000003</c:v>
                </c:pt>
                <c:pt idx="7">
                  <c:v>0.82586700000000002</c:v>
                </c:pt>
                <c:pt idx="8">
                  <c:v>0.85313499999999998</c:v>
                </c:pt>
                <c:pt idx="9">
                  <c:v>1.1657</c:v>
                </c:pt>
                <c:pt idx="10">
                  <c:v>0.90671500000000005</c:v>
                </c:pt>
                <c:pt idx="11">
                  <c:v>0.86711099999999997</c:v>
                </c:pt>
                <c:pt idx="12">
                  <c:v>0.90784699999999996</c:v>
                </c:pt>
                <c:pt idx="13">
                  <c:v>0.91857</c:v>
                </c:pt>
                <c:pt idx="14">
                  <c:v>0.87655000000000005</c:v>
                </c:pt>
                <c:pt idx="15">
                  <c:v>0.92818500000000004</c:v>
                </c:pt>
                <c:pt idx="16">
                  <c:v>0.89908600000000005</c:v>
                </c:pt>
                <c:pt idx="17">
                  <c:v>0.89925699999999997</c:v>
                </c:pt>
                <c:pt idx="18">
                  <c:v>0.91772200000000004</c:v>
                </c:pt>
                <c:pt idx="19">
                  <c:v>0.95108000000000004</c:v>
                </c:pt>
                <c:pt idx="20">
                  <c:v>0.97093499999999999</c:v>
                </c:pt>
                <c:pt idx="21">
                  <c:v>1.0113000000000001</c:v>
                </c:pt>
                <c:pt idx="22">
                  <c:v>0.97572899999999996</c:v>
                </c:pt>
                <c:pt idx="23">
                  <c:v>0.974518</c:v>
                </c:pt>
                <c:pt idx="24">
                  <c:v>0.99581799999999998</c:v>
                </c:pt>
                <c:pt idx="25">
                  <c:v>0.995811</c:v>
                </c:pt>
                <c:pt idx="26">
                  <c:v>1.03302</c:v>
                </c:pt>
                <c:pt idx="27">
                  <c:v>1.05427</c:v>
                </c:pt>
                <c:pt idx="28">
                  <c:v>1.0665800000000001</c:v>
                </c:pt>
                <c:pt idx="29">
                  <c:v>1.1006400000000001</c:v>
                </c:pt>
                <c:pt idx="30">
                  <c:v>1.20339</c:v>
                </c:pt>
                <c:pt idx="31">
                  <c:v>1.14228</c:v>
                </c:pt>
                <c:pt idx="32">
                  <c:v>1.1886099999999999</c:v>
                </c:pt>
                <c:pt idx="33">
                  <c:v>1.28494</c:v>
                </c:pt>
                <c:pt idx="34">
                  <c:v>1.2895399999999999</c:v>
                </c:pt>
                <c:pt idx="35">
                  <c:v>1.3225199999999999</c:v>
                </c:pt>
                <c:pt idx="36">
                  <c:v>1.32314</c:v>
                </c:pt>
                <c:pt idx="37">
                  <c:v>1.3678600000000001</c:v>
                </c:pt>
                <c:pt idx="38">
                  <c:v>1.40863</c:v>
                </c:pt>
                <c:pt idx="39">
                  <c:v>1.4508000000000001</c:v>
                </c:pt>
                <c:pt idx="40">
                  <c:v>1.5038499999999999</c:v>
                </c:pt>
                <c:pt idx="41">
                  <c:v>1.55583</c:v>
                </c:pt>
                <c:pt idx="42">
                  <c:v>1.6287400000000001</c:v>
                </c:pt>
                <c:pt idx="43">
                  <c:v>1.75319</c:v>
                </c:pt>
                <c:pt idx="44">
                  <c:v>1.85198</c:v>
                </c:pt>
                <c:pt idx="45">
                  <c:v>1.9689700000000001</c:v>
                </c:pt>
                <c:pt idx="46">
                  <c:v>2.0348199999999999</c:v>
                </c:pt>
                <c:pt idx="47">
                  <c:v>2.0325000000000002</c:v>
                </c:pt>
                <c:pt idx="48">
                  <c:v>2.0783299999999998</c:v>
                </c:pt>
                <c:pt idx="49">
                  <c:v>2.0840800000000002</c:v>
                </c:pt>
                <c:pt idx="50">
                  <c:v>2.1820599999999999</c:v>
                </c:pt>
                <c:pt idx="51">
                  <c:v>2.0012300000000001</c:v>
                </c:pt>
                <c:pt idx="52">
                  <c:v>2.15984</c:v>
                </c:pt>
                <c:pt idx="53">
                  <c:v>2.0960299999999998</c:v>
                </c:pt>
                <c:pt idx="54">
                  <c:v>1.78166</c:v>
                </c:pt>
                <c:pt idx="55">
                  <c:v>1.2773099999999999</c:v>
                </c:pt>
                <c:pt idx="56">
                  <c:v>1.03017</c:v>
                </c:pt>
                <c:pt idx="57">
                  <c:v>0.56722399999999995</c:v>
                </c:pt>
                <c:pt idx="58">
                  <c:v>0.44114300000000001</c:v>
                </c:pt>
                <c:pt idx="59">
                  <c:v>0.244976</c:v>
                </c:pt>
                <c:pt idx="60">
                  <c:v>0.118945</c:v>
                </c:pt>
                <c:pt idx="61">
                  <c:v>0.15742100000000001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728-4139-8DD8-93C2BAE56D63}"/>
            </c:ext>
          </c:extLst>
        </c:ser>
        <c:ser>
          <c:idx val="7"/>
          <c:order val="7"/>
          <c:tx>
            <c:strRef>
              <c:f>[Pasquale_depthshift1COPIA.xlsx]Foglio2!$H$1</c:f>
              <c:strCache>
                <c:ptCount val="1"/>
                <c:pt idx="0">
                  <c:v>23 mm</c:v>
                </c:pt>
              </c:strCache>
            </c:strRef>
          </c:tx>
          <c:spPr>
            <a:ln w="28575" cap="rnd">
              <a:solidFill>
                <a:schemeClr val="accent1">
                  <a:tint val="9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[Pasquale_depthshift1COPIA.xlsx]Foglio2!$H$2:$H$401</c:f>
              <c:numCache>
                <c:formatCode>General</c:formatCode>
                <c:ptCount val="400"/>
                <c:pt idx="0">
                  <c:v>0.88985700000000001</c:v>
                </c:pt>
                <c:pt idx="1">
                  <c:v>0.92324300000000004</c:v>
                </c:pt>
                <c:pt idx="2">
                  <c:v>0.95897299999999996</c:v>
                </c:pt>
                <c:pt idx="3">
                  <c:v>0.93550699999999998</c:v>
                </c:pt>
                <c:pt idx="4">
                  <c:v>0.956762</c:v>
                </c:pt>
                <c:pt idx="5">
                  <c:v>0.91869900000000004</c:v>
                </c:pt>
                <c:pt idx="6">
                  <c:v>0.948708</c:v>
                </c:pt>
                <c:pt idx="7">
                  <c:v>0.94988499999999998</c:v>
                </c:pt>
                <c:pt idx="8">
                  <c:v>0.98403300000000005</c:v>
                </c:pt>
                <c:pt idx="9">
                  <c:v>0.96898099999999998</c:v>
                </c:pt>
                <c:pt idx="10">
                  <c:v>0.997224</c:v>
                </c:pt>
                <c:pt idx="11">
                  <c:v>1.0226999999999999</c:v>
                </c:pt>
                <c:pt idx="12">
                  <c:v>1.00058</c:v>
                </c:pt>
                <c:pt idx="13">
                  <c:v>1.0099199999999999</c:v>
                </c:pt>
                <c:pt idx="14">
                  <c:v>1.0271999999999999</c:v>
                </c:pt>
                <c:pt idx="15">
                  <c:v>1.05108</c:v>
                </c:pt>
                <c:pt idx="16">
                  <c:v>1.0866899999999999</c:v>
                </c:pt>
                <c:pt idx="17">
                  <c:v>1.1060300000000001</c:v>
                </c:pt>
                <c:pt idx="18">
                  <c:v>1.15117</c:v>
                </c:pt>
                <c:pt idx="19">
                  <c:v>1.13185</c:v>
                </c:pt>
                <c:pt idx="20">
                  <c:v>1.1575899999999999</c:v>
                </c:pt>
                <c:pt idx="21">
                  <c:v>1.1987699999999999</c:v>
                </c:pt>
                <c:pt idx="22">
                  <c:v>1.23865</c:v>
                </c:pt>
                <c:pt idx="23">
                  <c:v>1.28518</c:v>
                </c:pt>
                <c:pt idx="24">
                  <c:v>1.2975099999999999</c:v>
                </c:pt>
                <c:pt idx="25">
                  <c:v>1.3707499999999999</c:v>
                </c:pt>
                <c:pt idx="26">
                  <c:v>1.3374900000000001</c:v>
                </c:pt>
                <c:pt idx="27">
                  <c:v>1.3765000000000001</c:v>
                </c:pt>
                <c:pt idx="28">
                  <c:v>1.4357599999999999</c:v>
                </c:pt>
                <c:pt idx="29">
                  <c:v>1.51189</c:v>
                </c:pt>
                <c:pt idx="30">
                  <c:v>1.59453</c:v>
                </c:pt>
                <c:pt idx="31">
                  <c:v>1.6510499999999999</c:v>
                </c:pt>
                <c:pt idx="32">
                  <c:v>1.7672699999999999</c:v>
                </c:pt>
                <c:pt idx="33">
                  <c:v>1.90642</c:v>
                </c:pt>
                <c:pt idx="34">
                  <c:v>1.9547600000000001</c:v>
                </c:pt>
                <c:pt idx="35">
                  <c:v>1.9477</c:v>
                </c:pt>
                <c:pt idx="36">
                  <c:v>2.0503999999999998</c:v>
                </c:pt>
                <c:pt idx="37">
                  <c:v>2.12385</c:v>
                </c:pt>
                <c:pt idx="38">
                  <c:v>2.21631</c:v>
                </c:pt>
                <c:pt idx="39">
                  <c:v>2.2437</c:v>
                </c:pt>
                <c:pt idx="40">
                  <c:v>1.95678</c:v>
                </c:pt>
                <c:pt idx="41">
                  <c:v>2.0461900000000002</c:v>
                </c:pt>
                <c:pt idx="42">
                  <c:v>1.88365</c:v>
                </c:pt>
                <c:pt idx="43">
                  <c:v>1.6674500000000001</c:v>
                </c:pt>
                <c:pt idx="44">
                  <c:v>1.6230500000000001</c:v>
                </c:pt>
                <c:pt idx="45">
                  <c:v>1.27874</c:v>
                </c:pt>
                <c:pt idx="46">
                  <c:v>0.98013899999999998</c:v>
                </c:pt>
                <c:pt idx="47">
                  <c:v>0.71203300000000003</c:v>
                </c:pt>
                <c:pt idx="48">
                  <c:v>0.4385</c:v>
                </c:pt>
                <c:pt idx="49">
                  <c:v>0.35819600000000001</c:v>
                </c:pt>
                <c:pt idx="50">
                  <c:v>0.126248</c:v>
                </c:pt>
                <c:pt idx="51">
                  <c:v>0.18040400000000001</c:v>
                </c:pt>
                <c:pt idx="52">
                  <c:v>4.5736899999999997E-2</c:v>
                </c:pt>
                <c:pt idx="53">
                  <c:v>8.4841100000000003E-2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728-4139-8DD8-93C2BAE56D63}"/>
            </c:ext>
          </c:extLst>
        </c:ser>
        <c:ser>
          <c:idx val="8"/>
          <c:order val="8"/>
          <c:tx>
            <c:strRef>
              <c:f>[Pasquale_depthshift1COPIA.xlsx]Foglio2!$I$1</c:f>
              <c:strCache>
                <c:ptCount val="1"/>
                <c:pt idx="0">
                  <c:v>24 mm</c:v>
                </c:pt>
              </c:strCache>
            </c:strRef>
          </c:tx>
          <c:spPr>
            <a:ln w="28575" cap="rnd">
              <a:solidFill>
                <a:schemeClr val="accent1">
                  <a:tint val="8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[Pasquale_depthshift1COPIA.xlsx]Foglio2!$I$2:$I$401</c:f>
              <c:numCache>
                <c:formatCode>General</c:formatCode>
                <c:ptCount val="400"/>
                <c:pt idx="0">
                  <c:v>1.02227</c:v>
                </c:pt>
                <c:pt idx="1">
                  <c:v>1.07039</c:v>
                </c:pt>
                <c:pt idx="2">
                  <c:v>1.0946899999999999</c:v>
                </c:pt>
                <c:pt idx="3">
                  <c:v>1.06335</c:v>
                </c:pt>
                <c:pt idx="4">
                  <c:v>1.03301</c:v>
                </c:pt>
                <c:pt idx="5">
                  <c:v>1.0525500000000001</c:v>
                </c:pt>
                <c:pt idx="6">
                  <c:v>1.0754900000000001</c:v>
                </c:pt>
                <c:pt idx="7">
                  <c:v>1.1055900000000001</c:v>
                </c:pt>
                <c:pt idx="8">
                  <c:v>1.1485399999999999</c:v>
                </c:pt>
                <c:pt idx="9">
                  <c:v>1.1845399999999999</c:v>
                </c:pt>
                <c:pt idx="10">
                  <c:v>1.15486</c:v>
                </c:pt>
                <c:pt idx="11">
                  <c:v>1.1859599999999999</c:v>
                </c:pt>
                <c:pt idx="12">
                  <c:v>1.22932</c:v>
                </c:pt>
                <c:pt idx="13">
                  <c:v>1.2350099999999999</c:v>
                </c:pt>
                <c:pt idx="14">
                  <c:v>1.30322</c:v>
                </c:pt>
                <c:pt idx="15">
                  <c:v>1.3712500000000001</c:v>
                </c:pt>
                <c:pt idx="16">
                  <c:v>1.36544</c:v>
                </c:pt>
                <c:pt idx="17">
                  <c:v>1.4435</c:v>
                </c:pt>
                <c:pt idx="18">
                  <c:v>1.47119</c:v>
                </c:pt>
                <c:pt idx="19">
                  <c:v>1.50682</c:v>
                </c:pt>
                <c:pt idx="20">
                  <c:v>1.5384500000000001</c:v>
                </c:pt>
                <c:pt idx="21">
                  <c:v>1.66693</c:v>
                </c:pt>
                <c:pt idx="22">
                  <c:v>1.7628299999999999</c:v>
                </c:pt>
                <c:pt idx="23">
                  <c:v>1.8782700000000001</c:v>
                </c:pt>
                <c:pt idx="24">
                  <c:v>1.8904700000000001</c:v>
                </c:pt>
                <c:pt idx="25">
                  <c:v>2.0432399999999999</c:v>
                </c:pt>
                <c:pt idx="26">
                  <c:v>2.12324</c:v>
                </c:pt>
                <c:pt idx="27">
                  <c:v>2.26336</c:v>
                </c:pt>
                <c:pt idx="28">
                  <c:v>2.3014199999999998</c:v>
                </c:pt>
                <c:pt idx="29">
                  <c:v>2.19217</c:v>
                </c:pt>
                <c:pt idx="30">
                  <c:v>2.13584</c:v>
                </c:pt>
                <c:pt idx="31">
                  <c:v>2.1031499999999999</c:v>
                </c:pt>
                <c:pt idx="32">
                  <c:v>1.8109500000000001</c:v>
                </c:pt>
                <c:pt idx="33">
                  <c:v>1.54253</c:v>
                </c:pt>
                <c:pt idx="34">
                  <c:v>1.38673</c:v>
                </c:pt>
                <c:pt idx="35">
                  <c:v>0.96453900000000004</c:v>
                </c:pt>
                <c:pt idx="36">
                  <c:v>0.70881700000000003</c:v>
                </c:pt>
                <c:pt idx="37">
                  <c:v>0.62117500000000003</c:v>
                </c:pt>
                <c:pt idx="38">
                  <c:v>0.56224200000000002</c:v>
                </c:pt>
                <c:pt idx="39">
                  <c:v>0.26671600000000001</c:v>
                </c:pt>
                <c:pt idx="40">
                  <c:v>0.12706000000000001</c:v>
                </c:pt>
                <c:pt idx="41">
                  <c:v>0.20111699999999999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728-4139-8DD8-93C2BAE56D63}"/>
            </c:ext>
          </c:extLst>
        </c:ser>
        <c:ser>
          <c:idx val="9"/>
          <c:order val="9"/>
          <c:tx>
            <c:strRef>
              <c:f>[Pasquale_depthshift1COPIA.xlsx]Foglio2!$J$1</c:f>
              <c:strCache>
                <c:ptCount val="1"/>
                <c:pt idx="0">
                  <c:v>25 mm</c:v>
                </c:pt>
              </c:strCache>
            </c:strRef>
          </c:tx>
          <c:spPr>
            <a:ln w="28575" cap="rnd">
              <a:solidFill>
                <a:schemeClr val="accent1">
                  <a:tint val="7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[Pasquale_depthshift1COPIA.xlsx]Foglio2!$J$2:$J$401</c:f>
              <c:numCache>
                <c:formatCode>General</c:formatCode>
                <c:ptCount val="400"/>
                <c:pt idx="0">
                  <c:v>1.10798</c:v>
                </c:pt>
                <c:pt idx="1">
                  <c:v>1.0902799999999999</c:v>
                </c:pt>
                <c:pt idx="2">
                  <c:v>1.1265499999999999</c:v>
                </c:pt>
                <c:pt idx="3">
                  <c:v>1.1699900000000001</c:v>
                </c:pt>
                <c:pt idx="4">
                  <c:v>1.2184699999999999</c:v>
                </c:pt>
                <c:pt idx="5">
                  <c:v>1.29657</c:v>
                </c:pt>
                <c:pt idx="6">
                  <c:v>1.3187899999999999</c:v>
                </c:pt>
                <c:pt idx="7">
                  <c:v>1.37141</c:v>
                </c:pt>
                <c:pt idx="8">
                  <c:v>1.4352</c:v>
                </c:pt>
                <c:pt idx="9">
                  <c:v>1.4180600000000001</c:v>
                </c:pt>
                <c:pt idx="10">
                  <c:v>1.4743999999999999</c:v>
                </c:pt>
                <c:pt idx="11">
                  <c:v>1.53925</c:v>
                </c:pt>
                <c:pt idx="12">
                  <c:v>1.6162000000000001</c:v>
                </c:pt>
                <c:pt idx="13">
                  <c:v>1.67523</c:v>
                </c:pt>
                <c:pt idx="14">
                  <c:v>1.7162299999999999</c:v>
                </c:pt>
                <c:pt idx="15">
                  <c:v>1.85161</c:v>
                </c:pt>
                <c:pt idx="16">
                  <c:v>1.8348199999999999</c:v>
                </c:pt>
                <c:pt idx="17">
                  <c:v>1.90541</c:v>
                </c:pt>
                <c:pt idx="18">
                  <c:v>2.0905200000000002</c:v>
                </c:pt>
                <c:pt idx="19">
                  <c:v>2.0600399999999999</c:v>
                </c:pt>
                <c:pt idx="20">
                  <c:v>1.9461599999999999</c:v>
                </c:pt>
                <c:pt idx="21">
                  <c:v>1.88958</c:v>
                </c:pt>
                <c:pt idx="22">
                  <c:v>1.8768499999999999</c:v>
                </c:pt>
                <c:pt idx="23">
                  <c:v>1.47132</c:v>
                </c:pt>
                <c:pt idx="24">
                  <c:v>1.27251</c:v>
                </c:pt>
                <c:pt idx="25">
                  <c:v>1.0629500000000001</c:v>
                </c:pt>
                <c:pt idx="26">
                  <c:v>0.74179700000000004</c:v>
                </c:pt>
                <c:pt idx="27">
                  <c:v>0.494948</c:v>
                </c:pt>
                <c:pt idx="28">
                  <c:v>0.420045</c:v>
                </c:pt>
                <c:pt idx="29">
                  <c:v>0.29041699999999998</c:v>
                </c:pt>
                <c:pt idx="30">
                  <c:v>4.1532899999999998E-2</c:v>
                </c:pt>
                <c:pt idx="31">
                  <c:v>0.110989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728-4139-8DD8-93C2BAE56D63}"/>
            </c:ext>
          </c:extLst>
        </c:ser>
        <c:ser>
          <c:idx val="10"/>
          <c:order val="10"/>
          <c:tx>
            <c:strRef>
              <c:f>[Pasquale_depthshift1COPIA.xlsx]Foglio2!$K$1</c:f>
              <c:strCache>
                <c:ptCount val="1"/>
                <c:pt idx="0">
                  <c:v>26 mm</c:v>
                </c:pt>
              </c:strCache>
            </c:strRef>
          </c:tx>
          <c:spPr>
            <a:ln w="28575" cap="rnd">
              <a:solidFill>
                <a:schemeClr val="accent1">
                  <a:tint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[Pasquale_depthshift1COPIA.xlsx]Foglio2!$K$2:$K$401</c:f>
              <c:numCache>
                <c:formatCode>General</c:formatCode>
                <c:ptCount val="400"/>
                <c:pt idx="0">
                  <c:v>1.5788500000000001</c:v>
                </c:pt>
                <c:pt idx="1">
                  <c:v>1.67214</c:v>
                </c:pt>
                <c:pt idx="2">
                  <c:v>1.7698400000000001</c:v>
                </c:pt>
                <c:pt idx="3">
                  <c:v>1.90628</c:v>
                </c:pt>
                <c:pt idx="4">
                  <c:v>1.9665299999999999</c:v>
                </c:pt>
                <c:pt idx="5">
                  <c:v>2.0917300000000001</c:v>
                </c:pt>
                <c:pt idx="6">
                  <c:v>2.1728900000000002</c:v>
                </c:pt>
                <c:pt idx="7">
                  <c:v>2.2887599999999999</c:v>
                </c:pt>
                <c:pt idx="8">
                  <c:v>2.3811399999999998</c:v>
                </c:pt>
                <c:pt idx="9">
                  <c:v>2.4174099999999998</c:v>
                </c:pt>
                <c:pt idx="10">
                  <c:v>2.16004</c:v>
                </c:pt>
                <c:pt idx="11">
                  <c:v>2.1347100000000001</c:v>
                </c:pt>
                <c:pt idx="12">
                  <c:v>1.9387099999999999</c:v>
                </c:pt>
                <c:pt idx="13">
                  <c:v>1.6703600000000001</c:v>
                </c:pt>
                <c:pt idx="14">
                  <c:v>1.5246999999999999</c:v>
                </c:pt>
                <c:pt idx="15">
                  <c:v>1.28457</c:v>
                </c:pt>
                <c:pt idx="16">
                  <c:v>1.0623199999999999</c:v>
                </c:pt>
                <c:pt idx="17">
                  <c:v>0.75786200000000004</c:v>
                </c:pt>
                <c:pt idx="18">
                  <c:v>0.40273700000000001</c:v>
                </c:pt>
                <c:pt idx="19">
                  <c:v>0.32412800000000003</c:v>
                </c:pt>
                <c:pt idx="20">
                  <c:v>0.28643099999999999</c:v>
                </c:pt>
                <c:pt idx="21">
                  <c:v>0.17149</c:v>
                </c:pt>
                <c:pt idx="22">
                  <c:v>5.8555799999999998E-2</c:v>
                </c:pt>
                <c:pt idx="23">
                  <c:v>9.1275899999999993E-2</c:v>
                </c:pt>
                <c:pt idx="24">
                  <c:v>8.2500699999999996E-2</c:v>
                </c:pt>
                <c:pt idx="25">
                  <c:v>3.6515600000000002E-2</c:v>
                </c:pt>
                <c:pt idx="26">
                  <c:v>9.5220200000000005E-2</c:v>
                </c:pt>
                <c:pt idx="27">
                  <c:v>7.2300100000000006E-2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8728-4139-8DD8-93C2BAE56D63}"/>
            </c:ext>
          </c:extLst>
        </c:ser>
        <c:ser>
          <c:idx val="11"/>
          <c:order val="11"/>
          <c:tx>
            <c:strRef>
              <c:f>[Pasquale_depthshift1COPIA.xlsx]Foglio2!$L$1</c:f>
              <c:strCache>
                <c:ptCount val="1"/>
                <c:pt idx="0">
                  <c:v>27 mm</c:v>
                </c:pt>
              </c:strCache>
            </c:strRef>
          </c:tx>
          <c:spPr>
            <a:ln w="28575" cap="rnd">
              <a:solidFill>
                <a:schemeClr val="accent1">
                  <a:tint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[Pasquale_depthshift1COPIA.xlsx]Foglio2!$L$2:$L$401</c:f>
              <c:numCache>
                <c:formatCode>General</c:formatCode>
                <c:ptCount val="400"/>
                <c:pt idx="0">
                  <c:v>1.9216899999999999</c:v>
                </c:pt>
                <c:pt idx="1">
                  <c:v>1.83145</c:v>
                </c:pt>
                <c:pt idx="2">
                  <c:v>1.62734</c:v>
                </c:pt>
                <c:pt idx="3">
                  <c:v>1.54962</c:v>
                </c:pt>
                <c:pt idx="4">
                  <c:v>1.28999</c:v>
                </c:pt>
                <c:pt idx="5">
                  <c:v>1.31992</c:v>
                </c:pt>
                <c:pt idx="6">
                  <c:v>0.88795500000000005</c:v>
                </c:pt>
                <c:pt idx="7">
                  <c:v>0.90284200000000003</c:v>
                </c:pt>
                <c:pt idx="8">
                  <c:v>0.52564500000000003</c:v>
                </c:pt>
                <c:pt idx="9">
                  <c:v>0.29001100000000002</c:v>
                </c:pt>
                <c:pt idx="10">
                  <c:v>0.221471</c:v>
                </c:pt>
                <c:pt idx="11">
                  <c:v>0.147338</c:v>
                </c:pt>
                <c:pt idx="12">
                  <c:v>0.15391099999999999</c:v>
                </c:pt>
                <c:pt idx="13">
                  <c:v>7.1688100000000005E-2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8728-4139-8DD8-93C2BAE56D63}"/>
            </c:ext>
          </c:extLst>
        </c:ser>
        <c:ser>
          <c:idx val="12"/>
          <c:order val="12"/>
          <c:tx>
            <c:strRef>
              <c:f>[Pasquale_depthshift1COPIA.xlsx]Foglio2!$M$1</c:f>
              <c:strCache>
                <c:ptCount val="1"/>
                <c:pt idx="0">
                  <c:v>28 mm</c:v>
                </c:pt>
              </c:strCache>
            </c:strRef>
          </c:tx>
          <c:spPr>
            <a:ln w="28575" cap="rnd">
              <a:solidFill>
                <a:schemeClr val="accent1">
                  <a:tint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[Pasquale_depthshift1COPIA.xlsx]Foglio2!$M$2:$M$401</c:f>
              <c:numCache>
                <c:formatCode>General</c:formatCode>
                <c:ptCount val="400"/>
                <c:pt idx="0">
                  <c:v>9.4112299999999996E-2</c:v>
                </c:pt>
                <c:pt idx="1">
                  <c:v>0.122935</c:v>
                </c:pt>
                <c:pt idx="2">
                  <c:v>5.6105700000000001E-2</c:v>
                </c:pt>
                <c:pt idx="3">
                  <c:v>9.4028200000000006E-2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8728-4139-8DD8-93C2BAE56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0110895"/>
        <c:axId val="670114639"/>
      </c:lineChart>
      <c:catAx>
        <c:axId val="67011089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it-IT"/>
          </a:p>
        </c:txPr>
        <c:crossAx val="670114639"/>
        <c:crosses val="autoZero"/>
        <c:auto val="1"/>
        <c:lblAlgn val="ctr"/>
        <c:lblOffset val="100"/>
        <c:noMultiLvlLbl val="0"/>
      </c:catAx>
      <c:valAx>
        <c:axId val="670114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it-IT"/>
          </a:p>
        </c:txPr>
        <c:crossAx val="670110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DOSE PEAK FOR DIFFERENT SHIFTS</a:t>
            </a:r>
            <a:endParaRPr lang="it-IT" sz="105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[Pasquale_depthshift1COPIA.xlsx]Foglio2!$A$405:$M$405</c:f>
              <c:numCache>
                <c:formatCode>General</c:formatCode>
                <c:ptCount val="13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  <c:pt idx="10">
                  <c:v>26</c:v>
                </c:pt>
                <c:pt idx="11">
                  <c:v>27</c:v>
                </c:pt>
                <c:pt idx="12">
                  <c:v>28</c:v>
                </c:pt>
              </c:numCache>
            </c:numRef>
          </c:xVal>
          <c:yVal>
            <c:numRef>
              <c:f>[Pasquale_depthshift1COPIA.xlsx]Foglio2!$A$406:$M$406</c:f>
              <c:numCache>
                <c:formatCode>General</c:formatCode>
                <c:ptCount val="13"/>
                <c:pt idx="0">
                  <c:v>2.1378699999999999</c:v>
                </c:pt>
                <c:pt idx="1">
                  <c:v>2.2789000000000001</c:v>
                </c:pt>
                <c:pt idx="2">
                  <c:v>2.1908500000000002</c:v>
                </c:pt>
                <c:pt idx="3">
                  <c:v>1.95821</c:v>
                </c:pt>
                <c:pt idx="4">
                  <c:v>2.0140699999999998</c:v>
                </c:pt>
                <c:pt idx="5">
                  <c:v>1.9878100000000001</c:v>
                </c:pt>
                <c:pt idx="6">
                  <c:v>2.1820599999999999</c:v>
                </c:pt>
                <c:pt idx="7">
                  <c:v>2.2437</c:v>
                </c:pt>
                <c:pt idx="8">
                  <c:v>2.3014199999999998</c:v>
                </c:pt>
                <c:pt idx="9">
                  <c:v>2.0905200000000002</c:v>
                </c:pt>
                <c:pt idx="10">
                  <c:v>2.4174099999999998</c:v>
                </c:pt>
                <c:pt idx="11">
                  <c:v>1.9216899999999999</c:v>
                </c:pt>
                <c:pt idx="12">
                  <c:v>0.122935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3CA-444D-9CB1-42C1855AB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26165615"/>
        <c:axId val="926169775"/>
      </c:scatterChart>
      <c:valAx>
        <c:axId val="926165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i="0" baseline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SHIFT ALONG X (mm)</a:t>
                </a:r>
                <a:endParaRPr lang="it-IT" sz="40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it-IT"/>
          </a:p>
        </c:txPr>
        <c:crossAx val="926169775"/>
        <c:crosses val="autoZero"/>
        <c:crossBetween val="midCat"/>
      </c:valAx>
      <c:valAx>
        <c:axId val="926169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i="0" baseline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MAX BIOLOGICAL DOSE (Gy)</a:t>
                </a:r>
                <a:endParaRPr lang="it-IT" sz="40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it-IT"/>
          </a:p>
        </c:txPr>
        <c:crossAx val="9261656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b="1" i="0" cap="all" baseline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Dose PEAK @ DIFFERENT SHIFTS</a:t>
            </a:r>
            <a:endParaRPr lang="it-IT" sz="110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[Pasquale_lateralshift1COPIA.xlsx]Foglio2!$A$404:$P$404</c:f>
              <c:numCache>
                <c:formatCode>General</c:formatCode>
                <c:ptCount val="16"/>
                <c:pt idx="0">
                  <c:v>0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14</c:v>
                </c:pt>
                <c:pt idx="5">
                  <c:v>16</c:v>
                </c:pt>
                <c:pt idx="6">
                  <c:v>18</c:v>
                </c:pt>
                <c:pt idx="7">
                  <c:v>20</c:v>
                </c:pt>
                <c:pt idx="8">
                  <c:v>22</c:v>
                </c:pt>
                <c:pt idx="9">
                  <c:v>24</c:v>
                </c:pt>
                <c:pt idx="10">
                  <c:v>26</c:v>
                </c:pt>
                <c:pt idx="11">
                  <c:v>28</c:v>
                </c:pt>
                <c:pt idx="12">
                  <c:v>30</c:v>
                </c:pt>
                <c:pt idx="13">
                  <c:v>32</c:v>
                </c:pt>
                <c:pt idx="14">
                  <c:v>34</c:v>
                </c:pt>
                <c:pt idx="15">
                  <c:v>36</c:v>
                </c:pt>
              </c:numCache>
            </c:numRef>
          </c:xVal>
          <c:yVal>
            <c:numRef>
              <c:f>[Pasquale_lateralshift1COPIA.xlsx]Foglio2!$A$403:$P$403</c:f>
              <c:numCache>
                <c:formatCode>General</c:formatCode>
                <c:ptCount val="16"/>
                <c:pt idx="0">
                  <c:v>2.1378699999999999</c:v>
                </c:pt>
                <c:pt idx="1">
                  <c:v>2.35303</c:v>
                </c:pt>
                <c:pt idx="2">
                  <c:v>2.2398099999999999</c:v>
                </c:pt>
                <c:pt idx="3">
                  <c:v>2.1355499999999998</c:v>
                </c:pt>
                <c:pt idx="4">
                  <c:v>2.2676599999999998</c:v>
                </c:pt>
                <c:pt idx="5">
                  <c:v>2.20682</c:v>
                </c:pt>
                <c:pt idx="6">
                  <c:v>1.8795299999999999</c:v>
                </c:pt>
                <c:pt idx="7">
                  <c:v>1.43557</c:v>
                </c:pt>
                <c:pt idx="8">
                  <c:v>1.0501199999999999</c:v>
                </c:pt>
                <c:pt idx="9">
                  <c:v>0.47969299999999998</c:v>
                </c:pt>
                <c:pt idx="10">
                  <c:v>0.40640199999999999</c:v>
                </c:pt>
                <c:pt idx="11">
                  <c:v>7.6414999999999997E-2</c:v>
                </c:pt>
                <c:pt idx="12">
                  <c:v>0.107808</c:v>
                </c:pt>
                <c:pt idx="13">
                  <c:v>6.6295000000000007E-2</c:v>
                </c:pt>
                <c:pt idx="14">
                  <c:v>7.8725100000000006E-2</c:v>
                </c:pt>
                <c:pt idx="15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AFB-9945-A8C9-6BAC55739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2781039"/>
        <c:axId val="1312168607"/>
      </c:scatterChart>
      <c:valAx>
        <c:axId val="13127810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0" i="0" cap="all" baseline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SHIFT  ALONG Y (mm)</a:t>
                </a:r>
                <a:endParaRPr lang="it-IT" sz="30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layout>
            <c:manualLayout>
              <c:xMode val="edge"/>
              <c:yMode val="edge"/>
              <c:x val="0.3829726019796596"/>
              <c:y val="0.865589042672396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2168607"/>
        <c:crosses val="autoZero"/>
        <c:crossBetween val="midCat"/>
      </c:valAx>
      <c:valAx>
        <c:axId val="1312168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900" b="0" i="0" cap="all" baseline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MAX BIOLOGICAL DOSE (GY)</a:t>
                </a:r>
                <a:endParaRPr lang="it-IT" sz="90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defRPr>
                </a:pPr>
                <a:endParaRPr lang="it-IT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127810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/>
              <a:t>LATERAL</a:t>
            </a:r>
            <a:r>
              <a:rPr lang="it-IT" b="1" baseline="0"/>
              <a:t> SHIFT: </a:t>
            </a:r>
            <a:r>
              <a:rPr lang="it-IT" b="1" baseline="0" err="1"/>
              <a:t>Biological</a:t>
            </a:r>
            <a:r>
              <a:rPr lang="it-IT" b="1" baseline="0"/>
              <a:t> Dose</a:t>
            </a:r>
            <a:endParaRPr lang="it-IT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2549671257158526"/>
          <c:y val="0.2368047568383797"/>
          <c:w val="0.54429893210554581"/>
          <c:h val="0.53005601751087972"/>
        </c:manualLayout>
      </c:layout>
      <c:lineChart>
        <c:grouping val="standard"/>
        <c:varyColors val="0"/>
        <c:ser>
          <c:idx val="0"/>
          <c:order val="0"/>
          <c:tx>
            <c:strRef>
              <c:f>[Pasquale_lateralshift1.xlsx]Foglio5!$A$1</c:f>
              <c:strCache>
                <c:ptCount val="1"/>
                <c:pt idx="0">
                  <c:v>0 mm</c:v>
                </c:pt>
              </c:strCache>
            </c:strRef>
          </c:tx>
          <c:spPr>
            <a:ln w="28575" cap="rnd">
              <a:solidFill>
                <a:schemeClr val="accent1">
                  <a:shade val="4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[Pasquale_lateralshift1.xlsx]Foglio5!$A$2:$A$401</c:f>
              <c:numCache>
                <c:formatCode>General</c:formatCode>
                <c:ptCount val="400"/>
                <c:pt idx="0">
                  <c:v>0.33010400000000001</c:v>
                </c:pt>
                <c:pt idx="1">
                  <c:v>0.32859899999999997</c:v>
                </c:pt>
                <c:pt idx="2">
                  <c:v>0.33622000000000002</c:v>
                </c:pt>
                <c:pt idx="3">
                  <c:v>0.332289</c:v>
                </c:pt>
                <c:pt idx="4">
                  <c:v>0.337092</c:v>
                </c:pt>
                <c:pt idx="5">
                  <c:v>0.33856000000000003</c:v>
                </c:pt>
                <c:pt idx="6">
                  <c:v>0.337424</c:v>
                </c:pt>
                <c:pt idx="7">
                  <c:v>0.34321000000000002</c:v>
                </c:pt>
                <c:pt idx="8">
                  <c:v>0.34332000000000001</c:v>
                </c:pt>
                <c:pt idx="9">
                  <c:v>0.35492600000000002</c:v>
                </c:pt>
                <c:pt idx="10">
                  <c:v>0.34789199999999998</c:v>
                </c:pt>
                <c:pt idx="11">
                  <c:v>0.34964000000000001</c:v>
                </c:pt>
                <c:pt idx="12">
                  <c:v>0.36384300000000003</c:v>
                </c:pt>
                <c:pt idx="13">
                  <c:v>0.35622100000000001</c:v>
                </c:pt>
                <c:pt idx="14">
                  <c:v>0.36782199999999998</c:v>
                </c:pt>
                <c:pt idx="15">
                  <c:v>0.38301299999999999</c:v>
                </c:pt>
                <c:pt idx="16">
                  <c:v>0.40217999999999998</c:v>
                </c:pt>
                <c:pt idx="17">
                  <c:v>0.367919</c:v>
                </c:pt>
                <c:pt idx="18">
                  <c:v>0.34442200000000001</c:v>
                </c:pt>
                <c:pt idx="19">
                  <c:v>0.345634</c:v>
                </c:pt>
                <c:pt idx="20">
                  <c:v>0.34751599999999999</c:v>
                </c:pt>
                <c:pt idx="21">
                  <c:v>0.35719400000000001</c:v>
                </c:pt>
                <c:pt idx="22">
                  <c:v>0.35944999999999999</c:v>
                </c:pt>
                <c:pt idx="23">
                  <c:v>0.36055599999999999</c:v>
                </c:pt>
                <c:pt idx="24">
                  <c:v>0.35551300000000002</c:v>
                </c:pt>
                <c:pt idx="25">
                  <c:v>0.36283100000000001</c:v>
                </c:pt>
                <c:pt idx="26">
                  <c:v>0.36205999999999999</c:v>
                </c:pt>
                <c:pt idx="27">
                  <c:v>0.365954</c:v>
                </c:pt>
                <c:pt idx="28">
                  <c:v>0.36763200000000001</c:v>
                </c:pt>
                <c:pt idx="29">
                  <c:v>0.36960700000000002</c:v>
                </c:pt>
                <c:pt idx="30">
                  <c:v>0.381942</c:v>
                </c:pt>
                <c:pt idx="31">
                  <c:v>0.38992599999999999</c:v>
                </c:pt>
                <c:pt idx="32">
                  <c:v>0.40104600000000001</c:v>
                </c:pt>
                <c:pt idx="33">
                  <c:v>0.39188299999999998</c:v>
                </c:pt>
                <c:pt idx="34">
                  <c:v>0.431253</c:v>
                </c:pt>
                <c:pt idx="35">
                  <c:v>0.39532600000000001</c:v>
                </c:pt>
                <c:pt idx="36">
                  <c:v>0.40207999999999999</c:v>
                </c:pt>
                <c:pt idx="37">
                  <c:v>0.35775000000000001</c:v>
                </c:pt>
                <c:pt idx="38">
                  <c:v>0.36781599999999998</c:v>
                </c:pt>
                <c:pt idx="39">
                  <c:v>0.36992199999999997</c:v>
                </c:pt>
                <c:pt idx="40">
                  <c:v>0.36529699999999998</c:v>
                </c:pt>
                <c:pt idx="41">
                  <c:v>0.365707</c:v>
                </c:pt>
                <c:pt idx="42">
                  <c:v>0.367421</c:v>
                </c:pt>
                <c:pt idx="43">
                  <c:v>0.368585</c:v>
                </c:pt>
                <c:pt idx="44">
                  <c:v>0.37143100000000001</c:v>
                </c:pt>
                <c:pt idx="45">
                  <c:v>0.380442</c:v>
                </c:pt>
                <c:pt idx="46">
                  <c:v>0.38767499999999999</c:v>
                </c:pt>
                <c:pt idx="47">
                  <c:v>0.40079399999999998</c:v>
                </c:pt>
                <c:pt idx="48">
                  <c:v>0.46032899999999999</c:v>
                </c:pt>
                <c:pt idx="49">
                  <c:v>0.40794399999999997</c:v>
                </c:pt>
                <c:pt idx="50">
                  <c:v>0.435363</c:v>
                </c:pt>
                <c:pt idx="51">
                  <c:v>0.387658</c:v>
                </c:pt>
                <c:pt idx="52">
                  <c:v>0.38381700000000002</c:v>
                </c:pt>
                <c:pt idx="53">
                  <c:v>0.39010400000000001</c:v>
                </c:pt>
                <c:pt idx="54">
                  <c:v>0.38874500000000001</c:v>
                </c:pt>
                <c:pt idx="55">
                  <c:v>0.38831100000000002</c:v>
                </c:pt>
                <c:pt idx="56">
                  <c:v>0.40802500000000003</c:v>
                </c:pt>
                <c:pt idx="57">
                  <c:v>0.40383599999999997</c:v>
                </c:pt>
                <c:pt idx="58">
                  <c:v>0.41368899999999997</c:v>
                </c:pt>
                <c:pt idx="59">
                  <c:v>0.43396400000000002</c:v>
                </c:pt>
                <c:pt idx="60">
                  <c:v>0.44951999999999998</c:v>
                </c:pt>
                <c:pt idx="61">
                  <c:v>0.48013600000000001</c:v>
                </c:pt>
                <c:pt idx="62">
                  <c:v>0.52017199999999997</c:v>
                </c:pt>
                <c:pt idx="63">
                  <c:v>0.45617600000000003</c:v>
                </c:pt>
                <c:pt idx="64">
                  <c:v>0.43083399999999999</c:v>
                </c:pt>
                <c:pt idx="65">
                  <c:v>0.42419899999999999</c:v>
                </c:pt>
                <c:pt idx="66">
                  <c:v>0.43711100000000003</c:v>
                </c:pt>
                <c:pt idx="67">
                  <c:v>0.44204399999999999</c:v>
                </c:pt>
                <c:pt idx="68">
                  <c:v>0.45606400000000002</c:v>
                </c:pt>
                <c:pt idx="69">
                  <c:v>0.434616</c:v>
                </c:pt>
                <c:pt idx="70">
                  <c:v>0.44381399999999999</c:v>
                </c:pt>
                <c:pt idx="71">
                  <c:v>0.466117</c:v>
                </c:pt>
                <c:pt idx="72">
                  <c:v>0.42528199999999999</c:v>
                </c:pt>
                <c:pt idx="73">
                  <c:v>0.63365700000000003</c:v>
                </c:pt>
                <c:pt idx="74">
                  <c:v>0.35811900000000002</c:v>
                </c:pt>
                <c:pt idx="75">
                  <c:v>0.35449799999999998</c:v>
                </c:pt>
                <c:pt idx="76">
                  <c:v>0.35692000000000002</c:v>
                </c:pt>
                <c:pt idx="77">
                  <c:v>0.36805599999999999</c:v>
                </c:pt>
                <c:pt idx="78">
                  <c:v>0.36611500000000002</c:v>
                </c:pt>
                <c:pt idx="79">
                  <c:v>0.36064600000000002</c:v>
                </c:pt>
                <c:pt idx="80">
                  <c:v>0.36669800000000002</c:v>
                </c:pt>
                <c:pt idx="81">
                  <c:v>0.36482300000000001</c:v>
                </c:pt>
                <c:pt idx="82">
                  <c:v>0.357433</c:v>
                </c:pt>
                <c:pt idx="83">
                  <c:v>0.363597</c:v>
                </c:pt>
                <c:pt idx="84">
                  <c:v>0.369811</c:v>
                </c:pt>
                <c:pt idx="85">
                  <c:v>0.36964000000000002</c:v>
                </c:pt>
                <c:pt idx="86">
                  <c:v>0.373778</c:v>
                </c:pt>
                <c:pt idx="87">
                  <c:v>0.36346000000000001</c:v>
                </c:pt>
                <c:pt idx="88">
                  <c:v>0.37248599999999998</c:v>
                </c:pt>
                <c:pt idx="89">
                  <c:v>0.38156000000000001</c:v>
                </c:pt>
                <c:pt idx="90">
                  <c:v>0.37603599999999998</c:v>
                </c:pt>
                <c:pt idx="91">
                  <c:v>0.38420900000000002</c:v>
                </c:pt>
                <c:pt idx="92">
                  <c:v>0.36982700000000002</c:v>
                </c:pt>
                <c:pt idx="93">
                  <c:v>0.38320799999999999</c:v>
                </c:pt>
                <c:pt idx="94">
                  <c:v>0.447772</c:v>
                </c:pt>
                <c:pt idx="95">
                  <c:v>0.38965499999999997</c:v>
                </c:pt>
                <c:pt idx="96">
                  <c:v>0.37557000000000001</c:v>
                </c:pt>
                <c:pt idx="97">
                  <c:v>0.39426699999999998</c:v>
                </c:pt>
                <c:pt idx="98">
                  <c:v>0.39222099999999999</c:v>
                </c:pt>
                <c:pt idx="99">
                  <c:v>0.53450900000000001</c:v>
                </c:pt>
                <c:pt idx="100">
                  <c:v>0.441832</c:v>
                </c:pt>
                <c:pt idx="101">
                  <c:v>0.39719100000000002</c:v>
                </c:pt>
                <c:pt idx="102">
                  <c:v>0.40407399999999999</c:v>
                </c:pt>
                <c:pt idx="103">
                  <c:v>0.40606300000000001</c:v>
                </c:pt>
                <c:pt idx="104">
                  <c:v>0.40698299999999998</c:v>
                </c:pt>
                <c:pt idx="105">
                  <c:v>0.41588999999999998</c:v>
                </c:pt>
                <c:pt idx="106">
                  <c:v>0.41740699999999997</c:v>
                </c:pt>
                <c:pt idx="107">
                  <c:v>0.41487299999999999</c:v>
                </c:pt>
                <c:pt idx="108">
                  <c:v>0.41000399999999998</c:v>
                </c:pt>
                <c:pt idx="109">
                  <c:v>0.42579899999999998</c:v>
                </c:pt>
                <c:pt idx="110">
                  <c:v>0.42288500000000001</c:v>
                </c:pt>
                <c:pt idx="111">
                  <c:v>0.43163099999999999</c:v>
                </c:pt>
                <c:pt idx="112">
                  <c:v>0.42462299999999997</c:v>
                </c:pt>
                <c:pt idx="113">
                  <c:v>0.43523699999999999</c:v>
                </c:pt>
                <c:pt idx="114">
                  <c:v>0.43736599999999998</c:v>
                </c:pt>
                <c:pt idx="115">
                  <c:v>0.45405000000000001</c:v>
                </c:pt>
                <c:pt idx="116">
                  <c:v>0.45325500000000002</c:v>
                </c:pt>
                <c:pt idx="117">
                  <c:v>0.47972399999999998</c:v>
                </c:pt>
                <c:pt idx="118">
                  <c:v>0.434919</c:v>
                </c:pt>
                <c:pt idx="119">
                  <c:v>0.45320700000000003</c:v>
                </c:pt>
                <c:pt idx="120">
                  <c:v>0.444934</c:v>
                </c:pt>
                <c:pt idx="121">
                  <c:v>0.49630800000000003</c:v>
                </c:pt>
                <c:pt idx="122">
                  <c:v>0.50203200000000003</c:v>
                </c:pt>
                <c:pt idx="123">
                  <c:v>0.48686400000000002</c:v>
                </c:pt>
                <c:pt idx="124">
                  <c:v>0.43282900000000002</c:v>
                </c:pt>
                <c:pt idx="125">
                  <c:v>0.428365</c:v>
                </c:pt>
                <c:pt idx="126">
                  <c:v>0.43581199999999998</c:v>
                </c:pt>
                <c:pt idx="127">
                  <c:v>0.433479</c:v>
                </c:pt>
                <c:pt idx="128">
                  <c:v>0.43172700000000003</c:v>
                </c:pt>
                <c:pt idx="129">
                  <c:v>0.43551299999999998</c:v>
                </c:pt>
                <c:pt idx="130">
                  <c:v>0.44172499999999998</c:v>
                </c:pt>
                <c:pt idx="131">
                  <c:v>0.44997700000000002</c:v>
                </c:pt>
                <c:pt idx="132">
                  <c:v>0.474746</c:v>
                </c:pt>
                <c:pt idx="133">
                  <c:v>0.43724299999999999</c:v>
                </c:pt>
                <c:pt idx="134">
                  <c:v>0.42052200000000001</c:v>
                </c:pt>
                <c:pt idx="135">
                  <c:v>0.43787900000000002</c:v>
                </c:pt>
                <c:pt idx="136">
                  <c:v>0.42803000000000002</c:v>
                </c:pt>
                <c:pt idx="137">
                  <c:v>0.44476100000000002</c:v>
                </c:pt>
                <c:pt idx="138">
                  <c:v>0.43457200000000001</c:v>
                </c:pt>
                <c:pt idx="139">
                  <c:v>0.42548999999999998</c:v>
                </c:pt>
                <c:pt idx="140">
                  <c:v>0.441826</c:v>
                </c:pt>
                <c:pt idx="141">
                  <c:v>0.43979299999999999</c:v>
                </c:pt>
                <c:pt idx="142">
                  <c:v>0.45371499999999998</c:v>
                </c:pt>
                <c:pt idx="143">
                  <c:v>0.45245299999999999</c:v>
                </c:pt>
                <c:pt idx="144">
                  <c:v>0.45564700000000002</c:v>
                </c:pt>
                <c:pt idx="145">
                  <c:v>0.45289299999999999</c:v>
                </c:pt>
                <c:pt idx="146">
                  <c:v>0.44762200000000002</c:v>
                </c:pt>
                <c:pt idx="147">
                  <c:v>0.44483400000000001</c:v>
                </c:pt>
                <c:pt idx="148">
                  <c:v>0.454789</c:v>
                </c:pt>
                <c:pt idx="149">
                  <c:v>0.45125500000000002</c:v>
                </c:pt>
                <c:pt idx="150">
                  <c:v>0.460142</c:v>
                </c:pt>
                <c:pt idx="151">
                  <c:v>0.475352</c:v>
                </c:pt>
                <c:pt idx="152">
                  <c:v>0.46986800000000001</c:v>
                </c:pt>
                <c:pt idx="153">
                  <c:v>0.46904400000000002</c:v>
                </c:pt>
                <c:pt idx="154">
                  <c:v>0.47447800000000001</c:v>
                </c:pt>
                <c:pt idx="155">
                  <c:v>0.52171299999999998</c:v>
                </c:pt>
                <c:pt idx="156">
                  <c:v>0.47627900000000001</c:v>
                </c:pt>
                <c:pt idx="157">
                  <c:v>0.48661399999999999</c:v>
                </c:pt>
                <c:pt idx="158">
                  <c:v>0.48432799999999998</c:v>
                </c:pt>
                <c:pt idx="159">
                  <c:v>0.48404700000000001</c:v>
                </c:pt>
                <c:pt idx="160">
                  <c:v>0.49542999999999998</c:v>
                </c:pt>
                <c:pt idx="161">
                  <c:v>0.493589</c:v>
                </c:pt>
                <c:pt idx="162">
                  <c:v>0.49298999999999998</c:v>
                </c:pt>
                <c:pt idx="163">
                  <c:v>0.496141</c:v>
                </c:pt>
                <c:pt idx="164">
                  <c:v>0.49708599999999997</c:v>
                </c:pt>
                <c:pt idx="165">
                  <c:v>0.49597599999999997</c:v>
                </c:pt>
                <c:pt idx="166">
                  <c:v>0.490344</c:v>
                </c:pt>
                <c:pt idx="167">
                  <c:v>0.50454500000000002</c:v>
                </c:pt>
                <c:pt idx="168">
                  <c:v>0.51563999999999999</c:v>
                </c:pt>
                <c:pt idx="169">
                  <c:v>0.50466</c:v>
                </c:pt>
                <c:pt idx="170">
                  <c:v>0.51104799999999995</c:v>
                </c:pt>
                <c:pt idx="171">
                  <c:v>0.513181</c:v>
                </c:pt>
                <c:pt idx="172">
                  <c:v>0.52425600000000006</c:v>
                </c:pt>
                <c:pt idx="173">
                  <c:v>0.53311200000000003</c:v>
                </c:pt>
                <c:pt idx="174">
                  <c:v>0.52974900000000003</c:v>
                </c:pt>
                <c:pt idx="175">
                  <c:v>0.54916299999999996</c:v>
                </c:pt>
                <c:pt idx="176">
                  <c:v>0.53775700000000004</c:v>
                </c:pt>
                <c:pt idx="177">
                  <c:v>0.54434400000000005</c:v>
                </c:pt>
                <c:pt idx="178">
                  <c:v>0.55076400000000003</c:v>
                </c:pt>
                <c:pt idx="179">
                  <c:v>0.55724099999999999</c:v>
                </c:pt>
                <c:pt idx="180">
                  <c:v>0.56454599999999999</c:v>
                </c:pt>
                <c:pt idx="181">
                  <c:v>0.58316299999999999</c:v>
                </c:pt>
                <c:pt idx="182">
                  <c:v>0.57804699999999998</c:v>
                </c:pt>
                <c:pt idx="183">
                  <c:v>0.591835</c:v>
                </c:pt>
                <c:pt idx="184">
                  <c:v>0.59909699999999999</c:v>
                </c:pt>
                <c:pt idx="185">
                  <c:v>0.59984899999999997</c:v>
                </c:pt>
                <c:pt idx="186">
                  <c:v>0.61697900000000006</c:v>
                </c:pt>
                <c:pt idx="187">
                  <c:v>0.62634500000000004</c:v>
                </c:pt>
                <c:pt idx="188">
                  <c:v>0.59874000000000005</c:v>
                </c:pt>
                <c:pt idx="189">
                  <c:v>0.60775199999999996</c:v>
                </c:pt>
                <c:pt idx="190">
                  <c:v>0.65197099999999997</c:v>
                </c:pt>
                <c:pt idx="191">
                  <c:v>0.61570599999999998</c:v>
                </c:pt>
                <c:pt idx="192">
                  <c:v>0.62406399999999995</c:v>
                </c:pt>
                <c:pt idx="193">
                  <c:v>0.63683599999999996</c:v>
                </c:pt>
                <c:pt idx="194">
                  <c:v>0.64483599999999996</c:v>
                </c:pt>
                <c:pt idx="195">
                  <c:v>0.65941700000000003</c:v>
                </c:pt>
                <c:pt idx="196">
                  <c:v>0.69154400000000005</c:v>
                </c:pt>
                <c:pt idx="197">
                  <c:v>0.65048499999999998</c:v>
                </c:pt>
                <c:pt idx="198">
                  <c:v>0.68584699999999998</c:v>
                </c:pt>
                <c:pt idx="199">
                  <c:v>0.645428</c:v>
                </c:pt>
                <c:pt idx="200">
                  <c:v>0.65022899999999995</c:v>
                </c:pt>
                <c:pt idx="201">
                  <c:v>0.68145699999999998</c:v>
                </c:pt>
                <c:pt idx="202">
                  <c:v>0.65034800000000004</c:v>
                </c:pt>
                <c:pt idx="203">
                  <c:v>0.63454500000000003</c:v>
                </c:pt>
                <c:pt idx="204">
                  <c:v>0.64278199999999996</c:v>
                </c:pt>
                <c:pt idx="205">
                  <c:v>0.79516900000000001</c:v>
                </c:pt>
                <c:pt idx="206">
                  <c:v>0.66441399999999995</c:v>
                </c:pt>
                <c:pt idx="207">
                  <c:v>0.97761900000000002</c:v>
                </c:pt>
                <c:pt idx="208">
                  <c:v>0.88732500000000003</c:v>
                </c:pt>
                <c:pt idx="209">
                  <c:v>0.74129800000000001</c:v>
                </c:pt>
                <c:pt idx="210">
                  <c:v>0.71419699999999997</c:v>
                </c:pt>
                <c:pt idx="211">
                  <c:v>0.65099600000000002</c:v>
                </c:pt>
                <c:pt idx="212">
                  <c:v>0.64914700000000003</c:v>
                </c:pt>
                <c:pt idx="213">
                  <c:v>0.65896699999999997</c:v>
                </c:pt>
                <c:pt idx="214">
                  <c:v>0.67416600000000004</c:v>
                </c:pt>
                <c:pt idx="215">
                  <c:v>0.66992499999999999</c:v>
                </c:pt>
                <c:pt idx="216">
                  <c:v>0.67979100000000003</c:v>
                </c:pt>
                <c:pt idx="217">
                  <c:v>0.68703599999999998</c:v>
                </c:pt>
                <c:pt idx="218">
                  <c:v>0.69147800000000004</c:v>
                </c:pt>
                <c:pt idx="219">
                  <c:v>0.70442300000000002</c:v>
                </c:pt>
                <c:pt idx="220">
                  <c:v>0.70963299999999996</c:v>
                </c:pt>
                <c:pt idx="221">
                  <c:v>0.72265900000000005</c:v>
                </c:pt>
                <c:pt idx="222">
                  <c:v>0.726738</c:v>
                </c:pt>
                <c:pt idx="223">
                  <c:v>0.73729599999999995</c:v>
                </c:pt>
                <c:pt idx="224">
                  <c:v>0.74619599999999997</c:v>
                </c:pt>
                <c:pt idx="225">
                  <c:v>0.76032699999999998</c:v>
                </c:pt>
                <c:pt idx="226">
                  <c:v>0.76883299999999999</c:v>
                </c:pt>
                <c:pt idx="227">
                  <c:v>0.824762</c:v>
                </c:pt>
                <c:pt idx="228">
                  <c:v>0.78779100000000002</c:v>
                </c:pt>
                <c:pt idx="229">
                  <c:v>0.80612300000000003</c:v>
                </c:pt>
                <c:pt idx="230">
                  <c:v>0.82228599999999996</c:v>
                </c:pt>
                <c:pt idx="231">
                  <c:v>0.83613599999999999</c:v>
                </c:pt>
                <c:pt idx="232">
                  <c:v>0.84873500000000002</c:v>
                </c:pt>
                <c:pt idx="233">
                  <c:v>0.88883500000000004</c:v>
                </c:pt>
                <c:pt idx="234">
                  <c:v>0.88725900000000002</c:v>
                </c:pt>
                <c:pt idx="235">
                  <c:v>0.87722199999999995</c:v>
                </c:pt>
                <c:pt idx="236">
                  <c:v>0.92201100000000002</c:v>
                </c:pt>
                <c:pt idx="237">
                  <c:v>0.87052600000000002</c:v>
                </c:pt>
                <c:pt idx="238">
                  <c:v>0.85875699999999999</c:v>
                </c:pt>
                <c:pt idx="239">
                  <c:v>0.86917999999999995</c:v>
                </c:pt>
                <c:pt idx="240">
                  <c:v>0.88861599999999996</c:v>
                </c:pt>
                <c:pt idx="241">
                  <c:v>0.90944899999999995</c:v>
                </c:pt>
                <c:pt idx="242">
                  <c:v>0.92619899999999999</c:v>
                </c:pt>
                <c:pt idx="243">
                  <c:v>0.94898800000000005</c:v>
                </c:pt>
                <c:pt idx="244">
                  <c:v>0.97753699999999999</c:v>
                </c:pt>
                <c:pt idx="245">
                  <c:v>0.96101999999999999</c:v>
                </c:pt>
                <c:pt idx="246">
                  <c:v>0.98618899999999998</c:v>
                </c:pt>
                <c:pt idx="247">
                  <c:v>0.99547300000000005</c:v>
                </c:pt>
                <c:pt idx="248">
                  <c:v>1.0098400000000001</c:v>
                </c:pt>
                <c:pt idx="249">
                  <c:v>1.0676699999999999</c:v>
                </c:pt>
                <c:pt idx="250">
                  <c:v>1.0557799999999999</c:v>
                </c:pt>
                <c:pt idx="251">
                  <c:v>1.09446</c:v>
                </c:pt>
                <c:pt idx="252">
                  <c:v>1.1465799999999999</c:v>
                </c:pt>
                <c:pt idx="253">
                  <c:v>1.13602</c:v>
                </c:pt>
                <c:pt idx="254">
                  <c:v>1.1673500000000001</c:v>
                </c:pt>
                <c:pt idx="255">
                  <c:v>1.1941200000000001</c:v>
                </c:pt>
                <c:pt idx="256">
                  <c:v>1.23133</c:v>
                </c:pt>
                <c:pt idx="257">
                  <c:v>1.2731699999999999</c:v>
                </c:pt>
                <c:pt idx="258">
                  <c:v>1.3146599999999999</c:v>
                </c:pt>
                <c:pt idx="259">
                  <c:v>1.3648899999999999</c:v>
                </c:pt>
                <c:pt idx="260">
                  <c:v>1.4256</c:v>
                </c:pt>
                <c:pt idx="261">
                  <c:v>1.5123800000000001</c:v>
                </c:pt>
                <c:pt idx="262">
                  <c:v>1.59704</c:v>
                </c:pt>
                <c:pt idx="263">
                  <c:v>1.77092</c:v>
                </c:pt>
                <c:pt idx="264">
                  <c:v>1.78911</c:v>
                </c:pt>
                <c:pt idx="265">
                  <c:v>1.78193</c:v>
                </c:pt>
                <c:pt idx="266">
                  <c:v>1.94598</c:v>
                </c:pt>
                <c:pt idx="267">
                  <c:v>2.0042200000000001</c:v>
                </c:pt>
                <c:pt idx="268">
                  <c:v>1.96923</c:v>
                </c:pt>
                <c:pt idx="269">
                  <c:v>2.1378699999999999</c:v>
                </c:pt>
                <c:pt idx="270">
                  <c:v>2.1044900000000002</c:v>
                </c:pt>
                <c:pt idx="271">
                  <c:v>1.9944</c:v>
                </c:pt>
                <c:pt idx="272">
                  <c:v>1.99786</c:v>
                </c:pt>
                <c:pt idx="273">
                  <c:v>1.9147799999999999</c:v>
                </c:pt>
                <c:pt idx="274">
                  <c:v>1.70767</c:v>
                </c:pt>
                <c:pt idx="275">
                  <c:v>1.52189</c:v>
                </c:pt>
                <c:pt idx="276">
                  <c:v>1.27284</c:v>
                </c:pt>
                <c:pt idx="277">
                  <c:v>0.75691600000000003</c:v>
                </c:pt>
                <c:pt idx="278">
                  <c:v>0.72585999999999995</c:v>
                </c:pt>
                <c:pt idx="279">
                  <c:v>0.47315499999999999</c:v>
                </c:pt>
                <c:pt idx="280">
                  <c:v>0.34613500000000003</c:v>
                </c:pt>
                <c:pt idx="281">
                  <c:v>0.119198</c:v>
                </c:pt>
                <c:pt idx="282">
                  <c:v>6.0740000000000002E-2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D7-594A-B04D-4D5ACC05D2A0}"/>
            </c:ext>
          </c:extLst>
        </c:ser>
        <c:ser>
          <c:idx val="1"/>
          <c:order val="1"/>
          <c:tx>
            <c:strRef>
              <c:f>[Pasquale_lateralshift1.xlsx]Foglio5!$B$1</c:f>
              <c:strCache>
                <c:ptCount val="1"/>
                <c:pt idx="0">
                  <c:v>8 mm</c:v>
                </c:pt>
              </c:strCache>
            </c:strRef>
          </c:tx>
          <c:spPr>
            <a:ln w="2857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[Pasquale_lateralshift1.xlsx]Foglio5!$B$2:$B$401</c:f>
              <c:numCache>
                <c:formatCode>General</c:formatCode>
                <c:ptCount val="400"/>
                <c:pt idx="0">
                  <c:v>0.32168200000000002</c:v>
                </c:pt>
                <c:pt idx="1">
                  <c:v>0.32922600000000002</c:v>
                </c:pt>
                <c:pt idx="2">
                  <c:v>0.33052300000000001</c:v>
                </c:pt>
                <c:pt idx="3">
                  <c:v>0.32892100000000002</c:v>
                </c:pt>
                <c:pt idx="4">
                  <c:v>0.33162399999999997</c:v>
                </c:pt>
                <c:pt idx="5">
                  <c:v>0.32786900000000002</c:v>
                </c:pt>
                <c:pt idx="6">
                  <c:v>0.332314</c:v>
                </c:pt>
                <c:pt idx="7">
                  <c:v>0.33616099999999999</c:v>
                </c:pt>
                <c:pt idx="8">
                  <c:v>0.33885399999999999</c:v>
                </c:pt>
                <c:pt idx="9">
                  <c:v>0.34070899999999998</c:v>
                </c:pt>
                <c:pt idx="10">
                  <c:v>0.340976</c:v>
                </c:pt>
                <c:pt idx="11">
                  <c:v>0.33614899999999998</c:v>
                </c:pt>
                <c:pt idx="12">
                  <c:v>0.34316799999999997</c:v>
                </c:pt>
                <c:pt idx="13">
                  <c:v>0.34427400000000002</c:v>
                </c:pt>
                <c:pt idx="14">
                  <c:v>0.35306199999999999</c:v>
                </c:pt>
                <c:pt idx="15">
                  <c:v>0.34908699999999998</c:v>
                </c:pt>
                <c:pt idx="16">
                  <c:v>0.34472599999999998</c:v>
                </c:pt>
                <c:pt idx="17">
                  <c:v>0.35932700000000001</c:v>
                </c:pt>
                <c:pt idx="18">
                  <c:v>0.35535600000000001</c:v>
                </c:pt>
                <c:pt idx="19">
                  <c:v>0.36957000000000001</c:v>
                </c:pt>
                <c:pt idx="20">
                  <c:v>0.37596600000000002</c:v>
                </c:pt>
                <c:pt idx="21">
                  <c:v>0.37722600000000001</c:v>
                </c:pt>
                <c:pt idx="22">
                  <c:v>0.38888299999999998</c:v>
                </c:pt>
                <c:pt idx="23">
                  <c:v>0.40432699999999999</c:v>
                </c:pt>
                <c:pt idx="24">
                  <c:v>0.36777500000000002</c:v>
                </c:pt>
                <c:pt idx="25">
                  <c:v>0.37363099999999999</c:v>
                </c:pt>
                <c:pt idx="26">
                  <c:v>0.37415199999999998</c:v>
                </c:pt>
                <c:pt idx="27">
                  <c:v>0.40643800000000002</c:v>
                </c:pt>
                <c:pt idx="28">
                  <c:v>0.371836</c:v>
                </c:pt>
                <c:pt idx="29">
                  <c:v>0.40315200000000001</c:v>
                </c:pt>
                <c:pt idx="30">
                  <c:v>0.32905299999999998</c:v>
                </c:pt>
                <c:pt idx="31">
                  <c:v>0.342005</c:v>
                </c:pt>
                <c:pt idx="32">
                  <c:v>0.33898899999999998</c:v>
                </c:pt>
                <c:pt idx="33">
                  <c:v>0.337557</c:v>
                </c:pt>
                <c:pt idx="34">
                  <c:v>0.337723</c:v>
                </c:pt>
                <c:pt idx="35">
                  <c:v>0.38459100000000002</c:v>
                </c:pt>
                <c:pt idx="36">
                  <c:v>0.34862799999999999</c:v>
                </c:pt>
                <c:pt idx="37">
                  <c:v>0.36101499999999997</c:v>
                </c:pt>
                <c:pt idx="38">
                  <c:v>0.371166</c:v>
                </c:pt>
                <c:pt idx="39">
                  <c:v>0.37047200000000002</c:v>
                </c:pt>
                <c:pt idx="40">
                  <c:v>0.39869399999999999</c:v>
                </c:pt>
                <c:pt idx="41">
                  <c:v>0.33862100000000001</c:v>
                </c:pt>
                <c:pt idx="42">
                  <c:v>0.34157199999999999</c:v>
                </c:pt>
                <c:pt idx="43">
                  <c:v>0.34149600000000002</c:v>
                </c:pt>
                <c:pt idx="44">
                  <c:v>0.34029300000000001</c:v>
                </c:pt>
                <c:pt idx="45">
                  <c:v>0.33668300000000001</c:v>
                </c:pt>
                <c:pt idx="46">
                  <c:v>0.34040500000000001</c:v>
                </c:pt>
                <c:pt idx="47">
                  <c:v>0.34233799999999998</c:v>
                </c:pt>
                <c:pt idx="48">
                  <c:v>0.340167</c:v>
                </c:pt>
                <c:pt idx="49">
                  <c:v>0.35449700000000001</c:v>
                </c:pt>
                <c:pt idx="50">
                  <c:v>0.347549</c:v>
                </c:pt>
                <c:pt idx="51">
                  <c:v>0.34861599999999998</c:v>
                </c:pt>
                <c:pt idx="52">
                  <c:v>0.35386899999999999</c:v>
                </c:pt>
                <c:pt idx="53">
                  <c:v>0.35285100000000003</c:v>
                </c:pt>
                <c:pt idx="54">
                  <c:v>0.35125699999999999</c:v>
                </c:pt>
                <c:pt idx="55">
                  <c:v>0.34900700000000001</c:v>
                </c:pt>
                <c:pt idx="56">
                  <c:v>0.36038700000000001</c:v>
                </c:pt>
                <c:pt idx="57">
                  <c:v>0.360234</c:v>
                </c:pt>
                <c:pt idx="58">
                  <c:v>0.34445700000000001</c:v>
                </c:pt>
                <c:pt idx="59">
                  <c:v>0.36751499999999998</c:v>
                </c:pt>
                <c:pt idx="60">
                  <c:v>0.35591099999999998</c:v>
                </c:pt>
                <c:pt idx="61">
                  <c:v>0.3604</c:v>
                </c:pt>
                <c:pt idx="62">
                  <c:v>0.36218899999999998</c:v>
                </c:pt>
                <c:pt idx="63">
                  <c:v>0.36010999999999999</c:v>
                </c:pt>
                <c:pt idx="64">
                  <c:v>0.36607600000000001</c:v>
                </c:pt>
                <c:pt idx="65">
                  <c:v>0.36768499999999998</c:v>
                </c:pt>
                <c:pt idx="66">
                  <c:v>0.376222</c:v>
                </c:pt>
                <c:pt idx="67">
                  <c:v>0.36649799999999999</c:v>
                </c:pt>
                <c:pt idx="68">
                  <c:v>0.36762</c:v>
                </c:pt>
                <c:pt idx="69">
                  <c:v>0.37885999999999997</c:v>
                </c:pt>
                <c:pt idx="70">
                  <c:v>0.37836999999999998</c:v>
                </c:pt>
                <c:pt idx="71">
                  <c:v>0.37395</c:v>
                </c:pt>
                <c:pt idx="72">
                  <c:v>0.37199300000000002</c:v>
                </c:pt>
                <c:pt idx="73">
                  <c:v>0.421014</c:v>
                </c:pt>
                <c:pt idx="74">
                  <c:v>0.40129900000000002</c:v>
                </c:pt>
                <c:pt idx="75">
                  <c:v>0.38556800000000002</c:v>
                </c:pt>
                <c:pt idx="76">
                  <c:v>0.38664399999999999</c:v>
                </c:pt>
                <c:pt idx="77">
                  <c:v>0.38680399999999998</c:v>
                </c:pt>
                <c:pt idx="78">
                  <c:v>0.399113</c:v>
                </c:pt>
                <c:pt idx="79">
                  <c:v>0.396173</c:v>
                </c:pt>
                <c:pt idx="80">
                  <c:v>0.40146500000000002</c:v>
                </c:pt>
                <c:pt idx="81">
                  <c:v>0.40587200000000001</c:v>
                </c:pt>
                <c:pt idx="82">
                  <c:v>0.428261</c:v>
                </c:pt>
                <c:pt idx="83">
                  <c:v>0.39578799999999997</c:v>
                </c:pt>
                <c:pt idx="84">
                  <c:v>0.40034700000000001</c:v>
                </c:pt>
                <c:pt idx="85">
                  <c:v>0.39672800000000003</c:v>
                </c:pt>
                <c:pt idx="86">
                  <c:v>0.40619899999999998</c:v>
                </c:pt>
                <c:pt idx="87">
                  <c:v>0.409607</c:v>
                </c:pt>
                <c:pt idx="88">
                  <c:v>0.42338799999999999</c:v>
                </c:pt>
                <c:pt idx="89">
                  <c:v>0.44108599999999998</c:v>
                </c:pt>
                <c:pt idx="90">
                  <c:v>0.42470200000000002</c:v>
                </c:pt>
                <c:pt idx="91">
                  <c:v>0.458538</c:v>
                </c:pt>
                <c:pt idx="92">
                  <c:v>0.47621200000000002</c:v>
                </c:pt>
                <c:pt idx="93">
                  <c:v>0.46889900000000001</c:v>
                </c:pt>
                <c:pt idx="94">
                  <c:v>0.41804599999999997</c:v>
                </c:pt>
                <c:pt idx="95">
                  <c:v>0.438363</c:v>
                </c:pt>
                <c:pt idx="96">
                  <c:v>0.44889800000000002</c:v>
                </c:pt>
                <c:pt idx="97">
                  <c:v>0.40736499999999998</c:v>
                </c:pt>
                <c:pt idx="98">
                  <c:v>0.41571999999999998</c:v>
                </c:pt>
                <c:pt idx="99">
                  <c:v>0.40674100000000002</c:v>
                </c:pt>
                <c:pt idx="100">
                  <c:v>0.412827</c:v>
                </c:pt>
                <c:pt idx="101">
                  <c:v>0.41195199999999998</c:v>
                </c:pt>
                <c:pt idx="102">
                  <c:v>0.41911199999999998</c:v>
                </c:pt>
                <c:pt idx="103">
                  <c:v>0.417875</c:v>
                </c:pt>
                <c:pt idx="104">
                  <c:v>0.42891800000000002</c:v>
                </c:pt>
                <c:pt idx="105">
                  <c:v>0.43151699999999998</c:v>
                </c:pt>
                <c:pt idx="106">
                  <c:v>0.43751299999999999</c:v>
                </c:pt>
                <c:pt idx="107">
                  <c:v>0.43807299999999999</c:v>
                </c:pt>
                <c:pt idx="108">
                  <c:v>0.48955700000000002</c:v>
                </c:pt>
                <c:pt idx="109">
                  <c:v>0.50965899999999997</c:v>
                </c:pt>
                <c:pt idx="110">
                  <c:v>0.46064899999999998</c:v>
                </c:pt>
                <c:pt idx="111">
                  <c:v>0.45761200000000002</c:v>
                </c:pt>
                <c:pt idx="112">
                  <c:v>0.52756999999999998</c:v>
                </c:pt>
                <c:pt idx="113">
                  <c:v>0.45023600000000003</c:v>
                </c:pt>
                <c:pt idx="114">
                  <c:v>0.41817399999999999</c:v>
                </c:pt>
                <c:pt idx="115">
                  <c:v>0.41449999999999998</c:v>
                </c:pt>
                <c:pt idx="116">
                  <c:v>0.43306</c:v>
                </c:pt>
                <c:pt idx="117">
                  <c:v>0.42269000000000001</c:v>
                </c:pt>
                <c:pt idx="118">
                  <c:v>0.421767</c:v>
                </c:pt>
                <c:pt idx="119">
                  <c:v>0.43023299999999998</c:v>
                </c:pt>
                <c:pt idx="120">
                  <c:v>0.43502299999999999</c:v>
                </c:pt>
                <c:pt idx="121">
                  <c:v>0.43182900000000002</c:v>
                </c:pt>
                <c:pt idx="122">
                  <c:v>0.45224700000000001</c:v>
                </c:pt>
                <c:pt idx="123">
                  <c:v>0.45064700000000002</c:v>
                </c:pt>
                <c:pt idx="124">
                  <c:v>0.44356899999999999</c:v>
                </c:pt>
                <c:pt idx="125">
                  <c:v>0.45167299999999999</c:v>
                </c:pt>
                <c:pt idx="126">
                  <c:v>0.44878400000000002</c:v>
                </c:pt>
                <c:pt idx="127">
                  <c:v>0.45171499999999998</c:v>
                </c:pt>
                <c:pt idx="128">
                  <c:v>0.45274799999999998</c:v>
                </c:pt>
                <c:pt idx="129">
                  <c:v>0.45979399999999998</c:v>
                </c:pt>
                <c:pt idx="130">
                  <c:v>0.453096</c:v>
                </c:pt>
                <c:pt idx="131">
                  <c:v>0.45527600000000001</c:v>
                </c:pt>
                <c:pt idx="132">
                  <c:v>0.46006599999999997</c:v>
                </c:pt>
                <c:pt idx="133">
                  <c:v>0.47190100000000001</c:v>
                </c:pt>
                <c:pt idx="134">
                  <c:v>0.47240100000000002</c:v>
                </c:pt>
                <c:pt idx="135">
                  <c:v>0.469696</c:v>
                </c:pt>
                <c:pt idx="136">
                  <c:v>0.47847400000000001</c:v>
                </c:pt>
                <c:pt idx="137">
                  <c:v>0.470138</c:v>
                </c:pt>
                <c:pt idx="138">
                  <c:v>0.48886400000000002</c:v>
                </c:pt>
                <c:pt idx="139">
                  <c:v>0.48370000000000002</c:v>
                </c:pt>
                <c:pt idx="140">
                  <c:v>0.491394</c:v>
                </c:pt>
                <c:pt idx="141">
                  <c:v>0.488149</c:v>
                </c:pt>
                <c:pt idx="142">
                  <c:v>0.508992</c:v>
                </c:pt>
                <c:pt idx="143">
                  <c:v>0.51234500000000005</c:v>
                </c:pt>
                <c:pt idx="144">
                  <c:v>0.52740799999999999</c:v>
                </c:pt>
                <c:pt idx="145">
                  <c:v>0.50034400000000001</c:v>
                </c:pt>
                <c:pt idx="146">
                  <c:v>0.50046199999999996</c:v>
                </c:pt>
                <c:pt idx="147">
                  <c:v>0.50322699999999998</c:v>
                </c:pt>
                <c:pt idx="148">
                  <c:v>0.49977199999999999</c:v>
                </c:pt>
                <c:pt idx="149">
                  <c:v>0.49948300000000001</c:v>
                </c:pt>
                <c:pt idx="150">
                  <c:v>0.50636000000000003</c:v>
                </c:pt>
                <c:pt idx="151">
                  <c:v>0.5091</c:v>
                </c:pt>
                <c:pt idx="152">
                  <c:v>0.51910500000000004</c:v>
                </c:pt>
                <c:pt idx="153">
                  <c:v>0.52646700000000002</c:v>
                </c:pt>
                <c:pt idx="154">
                  <c:v>0.52198699999999998</c:v>
                </c:pt>
                <c:pt idx="155">
                  <c:v>0.58540599999999998</c:v>
                </c:pt>
                <c:pt idx="156">
                  <c:v>0.56193199999999999</c:v>
                </c:pt>
                <c:pt idx="157">
                  <c:v>0.57552499999999995</c:v>
                </c:pt>
                <c:pt idx="158">
                  <c:v>0.52634300000000001</c:v>
                </c:pt>
                <c:pt idx="159">
                  <c:v>0.53358399999999995</c:v>
                </c:pt>
                <c:pt idx="160">
                  <c:v>0.53734999999999999</c:v>
                </c:pt>
                <c:pt idx="161">
                  <c:v>0.53737400000000002</c:v>
                </c:pt>
                <c:pt idx="162">
                  <c:v>0.55535100000000004</c:v>
                </c:pt>
                <c:pt idx="163">
                  <c:v>0.555315</c:v>
                </c:pt>
                <c:pt idx="164">
                  <c:v>0.57132400000000005</c:v>
                </c:pt>
                <c:pt idx="165">
                  <c:v>0.586951</c:v>
                </c:pt>
                <c:pt idx="166">
                  <c:v>0.62768400000000002</c:v>
                </c:pt>
                <c:pt idx="167">
                  <c:v>0.59874099999999997</c:v>
                </c:pt>
                <c:pt idx="168">
                  <c:v>0.55798899999999996</c:v>
                </c:pt>
                <c:pt idx="169">
                  <c:v>0.55256400000000006</c:v>
                </c:pt>
                <c:pt idx="170">
                  <c:v>0.58364199999999999</c:v>
                </c:pt>
                <c:pt idx="171">
                  <c:v>0.54764100000000004</c:v>
                </c:pt>
                <c:pt idx="172">
                  <c:v>0.56044700000000003</c:v>
                </c:pt>
                <c:pt idx="173">
                  <c:v>0.55595300000000003</c:v>
                </c:pt>
                <c:pt idx="174">
                  <c:v>0.558423</c:v>
                </c:pt>
                <c:pt idx="175">
                  <c:v>0.55985499999999999</c:v>
                </c:pt>
                <c:pt idx="176">
                  <c:v>0.57698300000000002</c:v>
                </c:pt>
                <c:pt idx="177">
                  <c:v>0.58041799999999999</c:v>
                </c:pt>
                <c:pt idx="178">
                  <c:v>0.60931800000000003</c:v>
                </c:pt>
                <c:pt idx="179">
                  <c:v>0.55414699999999995</c:v>
                </c:pt>
                <c:pt idx="180">
                  <c:v>0.59632600000000002</c:v>
                </c:pt>
                <c:pt idx="181">
                  <c:v>0.60100699999999996</c:v>
                </c:pt>
                <c:pt idx="182">
                  <c:v>0.60992299999999999</c:v>
                </c:pt>
                <c:pt idx="183">
                  <c:v>0.64917899999999995</c:v>
                </c:pt>
                <c:pt idx="184">
                  <c:v>0.601553</c:v>
                </c:pt>
                <c:pt idx="185">
                  <c:v>0.60957099999999997</c:v>
                </c:pt>
                <c:pt idx="186">
                  <c:v>0.63674799999999998</c:v>
                </c:pt>
                <c:pt idx="187">
                  <c:v>0.59304500000000004</c:v>
                </c:pt>
                <c:pt idx="188">
                  <c:v>0.59819900000000004</c:v>
                </c:pt>
                <c:pt idx="189">
                  <c:v>0.60185500000000003</c:v>
                </c:pt>
                <c:pt idx="190">
                  <c:v>0.61010399999999998</c:v>
                </c:pt>
                <c:pt idx="191">
                  <c:v>0.60642399999999996</c:v>
                </c:pt>
                <c:pt idx="192">
                  <c:v>0.62330600000000003</c:v>
                </c:pt>
                <c:pt idx="193">
                  <c:v>0.63370599999999999</c:v>
                </c:pt>
                <c:pt idx="194">
                  <c:v>0.63689499999999999</c:v>
                </c:pt>
                <c:pt idx="195">
                  <c:v>0.65254299999999998</c:v>
                </c:pt>
                <c:pt idx="196">
                  <c:v>0.686002</c:v>
                </c:pt>
                <c:pt idx="197">
                  <c:v>0.65973899999999996</c:v>
                </c:pt>
                <c:pt idx="198">
                  <c:v>0.650478</c:v>
                </c:pt>
                <c:pt idx="199">
                  <c:v>0.66981999999999997</c:v>
                </c:pt>
                <c:pt idx="200">
                  <c:v>0.69249300000000003</c:v>
                </c:pt>
                <c:pt idx="201">
                  <c:v>0.71629699999999996</c:v>
                </c:pt>
                <c:pt idx="202">
                  <c:v>0.67750100000000002</c:v>
                </c:pt>
                <c:pt idx="203">
                  <c:v>0.69467100000000004</c:v>
                </c:pt>
                <c:pt idx="204">
                  <c:v>0.72660800000000003</c:v>
                </c:pt>
                <c:pt idx="205">
                  <c:v>0.70831299999999997</c:v>
                </c:pt>
                <c:pt idx="206">
                  <c:v>0.66699200000000003</c:v>
                </c:pt>
                <c:pt idx="207">
                  <c:v>0.69600600000000001</c:v>
                </c:pt>
                <c:pt idx="208">
                  <c:v>0.72634500000000002</c:v>
                </c:pt>
                <c:pt idx="209">
                  <c:v>0.68398199999999998</c:v>
                </c:pt>
                <c:pt idx="210">
                  <c:v>0.68581099999999995</c:v>
                </c:pt>
                <c:pt idx="211">
                  <c:v>0.72630799999999995</c:v>
                </c:pt>
                <c:pt idx="212">
                  <c:v>0.68386599999999997</c:v>
                </c:pt>
                <c:pt idx="213">
                  <c:v>0.68889999999999996</c:v>
                </c:pt>
                <c:pt idx="214">
                  <c:v>0.70331900000000003</c:v>
                </c:pt>
                <c:pt idx="215">
                  <c:v>0.720109</c:v>
                </c:pt>
                <c:pt idx="216">
                  <c:v>0.746363</c:v>
                </c:pt>
                <c:pt idx="217">
                  <c:v>0.73312999999999995</c:v>
                </c:pt>
                <c:pt idx="218">
                  <c:v>0.70055800000000001</c:v>
                </c:pt>
                <c:pt idx="219">
                  <c:v>0.71450899999999995</c:v>
                </c:pt>
                <c:pt idx="220">
                  <c:v>0.71080600000000005</c:v>
                </c:pt>
                <c:pt idx="221">
                  <c:v>0.72757099999999997</c:v>
                </c:pt>
                <c:pt idx="222">
                  <c:v>0.73515600000000003</c:v>
                </c:pt>
                <c:pt idx="223">
                  <c:v>0.74209199999999997</c:v>
                </c:pt>
                <c:pt idx="224">
                  <c:v>0.75222599999999995</c:v>
                </c:pt>
                <c:pt idx="225">
                  <c:v>0.76681500000000002</c:v>
                </c:pt>
                <c:pt idx="226">
                  <c:v>0.77842500000000003</c:v>
                </c:pt>
                <c:pt idx="227">
                  <c:v>0.79003699999999999</c:v>
                </c:pt>
                <c:pt idx="228">
                  <c:v>0.79403000000000001</c:v>
                </c:pt>
                <c:pt idx="229">
                  <c:v>0.80261400000000005</c:v>
                </c:pt>
                <c:pt idx="230">
                  <c:v>0.80923800000000001</c:v>
                </c:pt>
                <c:pt idx="231">
                  <c:v>0.84424699999999997</c:v>
                </c:pt>
                <c:pt idx="232">
                  <c:v>0.85871299999999995</c:v>
                </c:pt>
                <c:pt idx="233">
                  <c:v>0.85696799999999995</c:v>
                </c:pt>
                <c:pt idx="234">
                  <c:v>0.89544299999999999</c:v>
                </c:pt>
                <c:pt idx="235">
                  <c:v>0.92189500000000002</c:v>
                </c:pt>
                <c:pt idx="236">
                  <c:v>0.96701099999999995</c:v>
                </c:pt>
                <c:pt idx="237">
                  <c:v>0.97429100000000002</c:v>
                </c:pt>
                <c:pt idx="238">
                  <c:v>0.97461200000000003</c:v>
                </c:pt>
                <c:pt idx="239">
                  <c:v>0.99252300000000004</c:v>
                </c:pt>
                <c:pt idx="240">
                  <c:v>0.977074</c:v>
                </c:pt>
                <c:pt idx="241">
                  <c:v>0.92495700000000003</c:v>
                </c:pt>
                <c:pt idx="242">
                  <c:v>0.94986099999999996</c:v>
                </c:pt>
                <c:pt idx="243">
                  <c:v>0.95022799999999996</c:v>
                </c:pt>
                <c:pt idx="244">
                  <c:v>0.95263600000000004</c:v>
                </c:pt>
                <c:pt idx="245">
                  <c:v>0.97197100000000003</c:v>
                </c:pt>
                <c:pt idx="246">
                  <c:v>1.00237</c:v>
                </c:pt>
                <c:pt idx="247">
                  <c:v>1.01223</c:v>
                </c:pt>
                <c:pt idx="248">
                  <c:v>1.0559400000000001</c:v>
                </c:pt>
                <c:pt idx="249">
                  <c:v>1.09901</c:v>
                </c:pt>
                <c:pt idx="250">
                  <c:v>1.1133599999999999</c:v>
                </c:pt>
                <c:pt idx="251">
                  <c:v>1.13839</c:v>
                </c:pt>
                <c:pt idx="252">
                  <c:v>1.12985</c:v>
                </c:pt>
                <c:pt idx="253">
                  <c:v>1.11995</c:v>
                </c:pt>
                <c:pt idx="254">
                  <c:v>1.14899</c:v>
                </c:pt>
                <c:pt idx="255">
                  <c:v>1.1814</c:v>
                </c:pt>
                <c:pt idx="256">
                  <c:v>1.2209000000000001</c:v>
                </c:pt>
                <c:pt idx="257">
                  <c:v>1.2630600000000001</c:v>
                </c:pt>
                <c:pt idx="258">
                  <c:v>1.3141700000000001</c:v>
                </c:pt>
                <c:pt idx="259">
                  <c:v>1.37723</c:v>
                </c:pt>
                <c:pt idx="260">
                  <c:v>1.3888199999999999</c:v>
                </c:pt>
                <c:pt idx="261">
                  <c:v>1.4552</c:v>
                </c:pt>
                <c:pt idx="262">
                  <c:v>1.53728</c:v>
                </c:pt>
                <c:pt idx="263">
                  <c:v>1.6028899999999999</c:v>
                </c:pt>
                <c:pt idx="264">
                  <c:v>1.72536</c:v>
                </c:pt>
                <c:pt idx="265">
                  <c:v>1.83684</c:v>
                </c:pt>
                <c:pt idx="266">
                  <c:v>2.0045500000000001</c:v>
                </c:pt>
                <c:pt idx="267">
                  <c:v>2.2083200000000001</c:v>
                </c:pt>
                <c:pt idx="268">
                  <c:v>2.1396899999999999</c:v>
                </c:pt>
                <c:pt idx="269">
                  <c:v>2.2398099999999999</c:v>
                </c:pt>
                <c:pt idx="270">
                  <c:v>2.1168300000000002</c:v>
                </c:pt>
                <c:pt idx="271">
                  <c:v>2.1459199999999998</c:v>
                </c:pt>
                <c:pt idx="272">
                  <c:v>1.8956500000000001</c:v>
                </c:pt>
                <c:pt idx="273">
                  <c:v>1.67405</c:v>
                </c:pt>
                <c:pt idx="274">
                  <c:v>1.4354199999999999</c:v>
                </c:pt>
                <c:pt idx="275">
                  <c:v>1.38123</c:v>
                </c:pt>
                <c:pt idx="276">
                  <c:v>0.93732899999999997</c:v>
                </c:pt>
                <c:pt idx="277">
                  <c:v>0.86505900000000002</c:v>
                </c:pt>
                <c:pt idx="278">
                  <c:v>0.427512</c:v>
                </c:pt>
                <c:pt idx="279">
                  <c:v>0.20828099999999999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8D7-594A-B04D-4D5ACC05D2A0}"/>
            </c:ext>
          </c:extLst>
        </c:ser>
        <c:ser>
          <c:idx val="2"/>
          <c:order val="2"/>
          <c:tx>
            <c:strRef>
              <c:f>[Pasquale_lateralshift1.xlsx]Foglio5!$C$1</c:f>
              <c:strCache>
                <c:ptCount val="1"/>
                <c:pt idx="0">
                  <c:v>18 mm</c:v>
                </c:pt>
              </c:strCache>
            </c:strRef>
          </c:tx>
          <c:spPr>
            <a:ln w="28575" cap="rnd">
              <a:solidFill>
                <a:schemeClr val="accent1">
                  <a:shade val="8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[Pasquale_lateralshift1.xlsx]Foglio5!$C$2:$C$401</c:f>
              <c:numCache>
                <c:formatCode>General</c:formatCode>
                <c:ptCount val="400"/>
                <c:pt idx="0">
                  <c:v>0.235429</c:v>
                </c:pt>
                <c:pt idx="1">
                  <c:v>0.23221900000000001</c:v>
                </c:pt>
                <c:pt idx="2">
                  <c:v>0.23694299999999999</c:v>
                </c:pt>
                <c:pt idx="3">
                  <c:v>0.2354</c:v>
                </c:pt>
                <c:pt idx="4">
                  <c:v>0.22967099999999999</c:v>
                </c:pt>
                <c:pt idx="5">
                  <c:v>0.23588700000000001</c:v>
                </c:pt>
                <c:pt idx="6">
                  <c:v>0.236124</c:v>
                </c:pt>
                <c:pt idx="7">
                  <c:v>0.247948</c:v>
                </c:pt>
                <c:pt idx="8">
                  <c:v>0.24351800000000001</c:v>
                </c:pt>
                <c:pt idx="9">
                  <c:v>0.239897</c:v>
                </c:pt>
                <c:pt idx="10">
                  <c:v>0.244196</c:v>
                </c:pt>
                <c:pt idx="11">
                  <c:v>0.243871</c:v>
                </c:pt>
                <c:pt idx="12">
                  <c:v>0.245842</c:v>
                </c:pt>
                <c:pt idx="13">
                  <c:v>0.24856</c:v>
                </c:pt>
                <c:pt idx="14">
                  <c:v>0.24779399999999999</c:v>
                </c:pt>
                <c:pt idx="15">
                  <c:v>0.247556</c:v>
                </c:pt>
                <c:pt idx="16">
                  <c:v>0.24740899999999999</c:v>
                </c:pt>
                <c:pt idx="17">
                  <c:v>0.25164199999999998</c:v>
                </c:pt>
                <c:pt idx="18">
                  <c:v>0.24548900000000001</c:v>
                </c:pt>
                <c:pt idx="19">
                  <c:v>0.25783499999999998</c:v>
                </c:pt>
                <c:pt idx="20">
                  <c:v>0.258382</c:v>
                </c:pt>
                <c:pt idx="21">
                  <c:v>0.25880999999999998</c:v>
                </c:pt>
                <c:pt idx="22">
                  <c:v>0.25206899999999999</c:v>
                </c:pt>
                <c:pt idx="23">
                  <c:v>0.26472000000000001</c:v>
                </c:pt>
                <c:pt idx="24">
                  <c:v>0.27486899999999997</c:v>
                </c:pt>
                <c:pt idx="25">
                  <c:v>0.270486</c:v>
                </c:pt>
                <c:pt idx="26">
                  <c:v>0.30063600000000001</c:v>
                </c:pt>
                <c:pt idx="27">
                  <c:v>0.24157899999999999</c:v>
                </c:pt>
                <c:pt idx="28">
                  <c:v>0.24623900000000001</c:v>
                </c:pt>
                <c:pt idx="29">
                  <c:v>0.24924299999999999</c:v>
                </c:pt>
                <c:pt idx="30">
                  <c:v>0.24810299999999999</c:v>
                </c:pt>
                <c:pt idx="31">
                  <c:v>0.24750900000000001</c:v>
                </c:pt>
                <c:pt idx="32">
                  <c:v>0.247526</c:v>
                </c:pt>
                <c:pt idx="33">
                  <c:v>0.24549499999999999</c:v>
                </c:pt>
                <c:pt idx="34">
                  <c:v>0.24482100000000001</c:v>
                </c:pt>
                <c:pt idx="35">
                  <c:v>0.246088</c:v>
                </c:pt>
                <c:pt idx="36">
                  <c:v>0.25426500000000002</c:v>
                </c:pt>
                <c:pt idx="37">
                  <c:v>0.25687199999999999</c:v>
                </c:pt>
                <c:pt idx="38">
                  <c:v>0.25442900000000002</c:v>
                </c:pt>
                <c:pt idx="39">
                  <c:v>0.24832199999999999</c:v>
                </c:pt>
                <c:pt idx="40">
                  <c:v>0.260189</c:v>
                </c:pt>
                <c:pt idx="41">
                  <c:v>0.256324</c:v>
                </c:pt>
                <c:pt idx="42">
                  <c:v>0.255882</c:v>
                </c:pt>
                <c:pt idx="43">
                  <c:v>0.26575100000000001</c:v>
                </c:pt>
                <c:pt idx="44">
                  <c:v>0.25710100000000002</c:v>
                </c:pt>
                <c:pt idx="45">
                  <c:v>0.25762499999999999</c:v>
                </c:pt>
                <c:pt idx="46">
                  <c:v>0.25269200000000003</c:v>
                </c:pt>
                <c:pt idx="47">
                  <c:v>0.26341999999999999</c:v>
                </c:pt>
                <c:pt idx="48">
                  <c:v>0.28017500000000001</c:v>
                </c:pt>
                <c:pt idx="49">
                  <c:v>0.27777499999999999</c:v>
                </c:pt>
                <c:pt idx="50">
                  <c:v>0.28434999999999999</c:v>
                </c:pt>
                <c:pt idx="51">
                  <c:v>0.29403499999999999</c:v>
                </c:pt>
                <c:pt idx="52">
                  <c:v>0.29760199999999998</c:v>
                </c:pt>
                <c:pt idx="53">
                  <c:v>0.30266599999999999</c:v>
                </c:pt>
                <c:pt idx="54">
                  <c:v>0.309062</c:v>
                </c:pt>
                <c:pt idx="55">
                  <c:v>0.32374700000000001</c:v>
                </c:pt>
                <c:pt idx="56">
                  <c:v>0.388596</c:v>
                </c:pt>
                <c:pt idx="57">
                  <c:v>0.27624799999999999</c:v>
                </c:pt>
                <c:pt idx="58">
                  <c:v>0.28677399999999997</c:v>
                </c:pt>
                <c:pt idx="59">
                  <c:v>0.288383</c:v>
                </c:pt>
                <c:pt idx="60">
                  <c:v>0.29348999999999997</c:v>
                </c:pt>
                <c:pt idx="61">
                  <c:v>0.289798</c:v>
                </c:pt>
                <c:pt idx="62">
                  <c:v>0.30068</c:v>
                </c:pt>
                <c:pt idx="63">
                  <c:v>0.29246299999999997</c:v>
                </c:pt>
                <c:pt idx="64">
                  <c:v>0.29427399999999998</c:v>
                </c:pt>
                <c:pt idx="65">
                  <c:v>0.29247099999999998</c:v>
                </c:pt>
                <c:pt idx="66">
                  <c:v>0.296344</c:v>
                </c:pt>
                <c:pt idx="67">
                  <c:v>0.29917500000000002</c:v>
                </c:pt>
                <c:pt idx="68">
                  <c:v>0.31140400000000001</c:v>
                </c:pt>
                <c:pt idx="69">
                  <c:v>0.29608400000000001</c:v>
                </c:pt>
                <c:pt idx="70">
                  <c:v>0.31175700000000001</c:v>
                </c:pt>
                <c:pt idx="71">
                  <c:v>0.30608299999999999</c:v>
                </c:pt>
                <c:pt idx="72">
                  <c:v>0.30720799999999998</c:v>
                </c:pt>
                <c:pt idx="73">
                  <c:v>0.31992700000000002</c:v>
                </c:pt>
                <c:pt idx="74">
                  <c:v>0.31312000000000001</c:v>
                </c:pt>
                <c:pt idx="75">
                  <c:v>0.31833800000000001</c:v>
                </c:pt>
                <c:pt idx="76">
                  <c:v>0.323181</c:v>
                </c:pt>
                <c:pt idx="77">
                  <c:v>0.32060100000000002</c:v>
                </c:pt>
                <c:pt idx="78">
                  <c:v>0.32557900000000001</c:v>
                </c:pt>
                <c:pt idx="79">
                  <c:v>0.33024300000000001</c:v>
                </c:pt>
                <c:pt idx="80">
                  <c:v>0.33754499999999998</c:v>
                </c:pt>
                <c:pt idx="81">
                  <c:v>0.34226600000000001</c:v>
                </c:pt>
                <c:pt idx="82">
                  <c:v>0.36505500000000002</c:v>
                </c:pt>
                <c:pt idx="83">
                  <c:v>0.53555299999999995</c:v>
                </c:pt>
                <c:pt idx="84">
                  <c:v>0.40589799999999998</c:v>
                </c:pt>
                <c:pt idx="85">
                  <c:v>0.33978999999999998</c:v>
                </c:pt>
                <c:pt idx="86">
                  <c:v>0.33144000000000001</c:v>
                </c:pt>
                <c:pt idx="87">
                  <c:v>0.342223</c:v>
                </c:pt>
                <c:pt idx="88">
                  <c:v>0.36646499999999999</c:v>
                </c:pt>
                <c:pt idx="89">
                  <c:v>0.32285599999999998</c:v>
                </c:pt>
                <c:pt idx="90">
                  <c:v>0.32843499999999998</c:v>
                </c:pt>
                <c:pt idx="91">
                  <c:v>0.327652</c:v>
                </c:pt>
                <c:pt idx="92">
                  <c:v>0.33888499999999999</c:v>
                </c:pt>
                <c:pt idx="93">
                  <c:v>0.34614800000000001</c:v>
                </c:pt>
                <c:pt idx="94">
                  <c:v>0.35729</c:v>
                </c:pt>
                <c:pt idx="95">
                  <c:v>0.38784000000000002</c:v>
                </c:pt>
                <c:pt idx="96">
                  <c:v>0.37185099999999999</c:v>
                </c:pt>
                <c:pt idx="97">
                  <c:v>0.30887300000000001</c:v>
                </c:pt>
                <c:pt idx="98">
                  <c:v>0.30179299999999998</c:v>
                </c:pt>
                <c:pt idx="99">
                  <c:v>0.30208200000000002</c:v>
                </c:pt>
                <c:pt idx="100">
                  <c:v>0.30902000000000002</c:v>
                </c:pt>
                <c:pt idx="101">
                  <c:v>0.31505699999999998</c:v>
                </c:pt>
                <c:pt idx="102">
                  <c:v>0.30541600000000002</c:v>
                </c:pt>
                <c:pt idx="103">
                  <c:v>0.31340299999999999</c:v>
                </c:pt>
                <c:pt idx="104">
                  <c:v>0.32197100000000001</c:v>
                </c:pt>
                <c:pt idx="105">
                  <c:v>0.317907</c:v>
                </c:pt>
                <c:pt idx="106">
                  <c:v>0.32012000000000002</c:v>
                </c:pt>
                <c:pt idx="107">
                  <c:v>0.32552399999999998</c:v>
                </c:pt>
                <c:pt idx="108">
                  <c:v>0.33210099999999998</c:v>
                </c:pt>
                <c:pt idx="109">
                  <c:v>0.33422200000000002</c:v>
                </c:pt>
                <c:pt idx="110">
                  <c:v>0.34254200000000001</c:v>
                </c:pt>
                <c:pt idx="111">
                  <c:v>0.33962500000000001</c:v>
                </c:pt>
                <c:pt idx="112">
                  <c:v>0.34209499999999998</c:v>
                </c:pt>
                <c:pt idx="113">
                  <c:v>0.36315999999999998</c:v>
                </c:pt>
                <c:pt idx="114">
                  <c:v>0.34769499999999998</c:v>
                </c:pt>
                <c:pt idx="115">
                  <c:v>0.36844100000000002</c:v>
                </c:pt>
                <c:pt idx="116">
                  <c:v>0.414352</c:v>
                </c:pt>
                <c:pt idx="117">
                  <c:v>0.34082200000000001</c:v>
                </c:pt>
                <c:pt idx="118">
                  <c:v>0.33730700000000002</c:v>
                </c:pt>
                <c:pt idx="119">
                  <c:v>0.34637200000000001</c:v>
                </c:pt>
                <c:pt idx="120">
                  <c:v>0.35040500000000002</c:v>
                </c:pt>
                <c:pt idx="121">
                  <c:v>0.36002699999999999</c:v>
                </c:pt>
                <c:pt idx="122">
                  <c:v>0.38012200000000002</c:v>
                </c:pt>
                <c:pt idx="123">
                  <c:v>0.33177699999999999</c:v>
                </c:pt>
                <c:pt idx="124">
                  <c:v>0.34650599999999998</c:v>
                </c:pt>
                <c:pt idx="125">
                  <c:v>0.33794999999999997</c:v>
                </c:pt>
                <c:pt idx="126">
                  <c:v>0.33617000000000002</c:v>
                </c:pt>
                <c:pt idx="127">
                  <c:v>0.349192</c:v>
                </c:pt>
                <c:pt idx="128">
                  <c:v>0.34088299999999999</c:v>
                </c:pt>
                <c:pt idx="129">
                  <c:v>0.35145599999999999</c:v>
                </c:pt>
                <c:pt idx="130">
                  <c:v>0.35281499999999999</c:v>
                </c:pt>
                <c:pt idx="131">
                  <c:v>0.35183300000000001</c:v>
                </c:pt>
                <c:pt idx="132">
                  <c:v>0.36335400000000001</c:v>
                </c:pt>
                <c:pt idx="133">
                  <c:v>0.36630200000000002</c:v>
                </c:pt>
                <c:pt idx="134">
                  <c:v>0.36882199999999998</c:v>
                </c:pt>
                <c:pt idx="135">
                  <c:v>0.37852999999999998</c:v>
                </c:pt>
                <c:pt idx="136">
                  <c:v>0.394036</c:v>
                </c:pt>
                <c:pt idx="137">
                  <c:v>0.41243200000000002</c:v>
                </c:pt>
                <c:pt idx="138">
                  <c:v>0.39632600000000001</c:v>
                </c:pt>
                <c:pt idx="139">
                  <c:v>0.35522100000000001</c:v>
                </c:pt>
                <c:pt idx="140">
                  <c:v>0.35501899999999997</c:v>
                </c:pt>
                <c:pt idx="141">
                  <c:v>0.350495</c:v>
                </c:pt>
                <c:pt idx="142">
                  <c:v>0.35282999999999998</c:v>
                </c:pt>
                <c:pt idx="143">
                  <c:v>0.34463700000000003</c:v>
                </c:pt>
                <c:pt idx="144">
                  <c:v>0.353157</c:v>
                </c:pt>
                <c:pt idx="145">
                  <c:v>0.35898099999999999</c:v>
                </c:pt>
                <c:pt idx="146">
                  <c:v>0.35666599999999998</c:v>
                </c:pt>
                <c:pt idx="147">
                  <c:v>0.51229499999999994</c:v>
                </c:pt>
                <c:pt idx="148">
                  <c:v>0.378859</c:v>
                </c:pt>
                <c:pt idx="149">
                  <c:v>0.38162499999999999</c:v>
                </c:pt>
                <c:pt idx="150">
                  <c:v>0.37979099999999999</c:v>
                </c:pt>
                <c:pt idx="151">
                  <c:v>0.39473999999999998</c:v>
                </c:pt>
                <c:pt idx="152">
                  <c:v>0.39336599999999999</c:v>
                </c:pt>
                <c:pt idx="153">
                  <c:v>0.40211000000000002</c:v>
                </c:pt>
                <c:pt idx="154">
                  <c:v>0.40680100000000002</c:v>
                </c:pt>
                <c:pt idx="155">
                  <c:v>0.41956100000000002</c:v>
                </c:pt>
                <c:pt idx="156">
                  <c:v>0.444442</c:v>
                </c:pt>
                <c:pt idx="157">
                  <c:v>0.427707</c:v>
                </c:pt>
                <c:pt idx="158">
                  <c:v>0.39945799999999998</c:v>
                </c:pt>
                <c:pt idx="159">
                  <c:v>0.39629999999999999</c:v>
                </c:pt>
                <c:pt idx="160">
                  <c:v>0.40831200000000001</c:v>
                </c:pt>
                <c:pt idx="161">
                  <c:v>0.42947600000000002</c:v>
                </c:pt>
                <c:pt idx="162">
                  <c:v>0.37235800000000002</c:v>
                </c:pt>
                <c:pt idx="163">
                  <c:v>0.38142700000000002</c:v>
                </c:pt>
                <c:pt idx="164">
                  <c:v>0.37840600000000002</c:v>
                </c:pt>
                <c:pt idx="165">
                  <c:v>0.38340000000000002</c:v>
                </c:pt>
                <c:pt idx="166">
                  <c:v>0.38861400000000001</c:v>
                </c:pt>
                <c:pt idx="167">
                  <c:v>0.38503199999999999</c:v>
                </c:pt>
                <c:pt idx="168">
                  <c:v>0.38814599999999999</c:v>
                </c:pt>
                <c:pt idx="169">
                  <c:v>0.400673</c:v>
                </c:pt>
                <c:pt idx="170">
                  <c:v>0.39457599999999998</c:v>
                </c:pt>
                <c:pt idx="171">
                  <c:v>0.405557</c:v>
                </c:pt>
                <c:pt idx="172">
                  <c:v>0.39419700000000002</c:v>
                </c:pt>
                <c:pt idx="173">
                  <c:v>0.40052599999999999</c:v>
                </c:pt>
                <c:pt idx="174">
                  <c:v>0.41907800000000001</c:v>
                </c:pt>
                <c:pt idx="175">
                  <c:v>0.40820000000000001</c:v>
                </c:pt>
                <c:pt idx="176">
                  <c:v>0.417466</c:v>
                </c:pt>
                <c:pt idx="177">
                  <c:v>0.411466</c:v>
                </c:pt>
                <c:pt idx="178">
                  <c:v>0.41663</c:v>
                </c:pt>
                <c:pt idx="179">
                  <c:v>0.41721999999999998</c:v>
                </c:pt>
                <c:pt idx="180">
                  <c:v>0.429728</c:v>
                </c:pt>
                <c:pt idx="181">
                  <c:v>0.43200300000000003</c:v>
                </c:pt>
                <c:pt idx="182">
                  <c:v>0.42790499999999998</c:v>
                </c:pt>
                <c:pt idx="183">
                  <c:v>0.43709900000000002</c:v>
                </c:pt>
                <c:pt idx="184">
                  <c:v>0.43067499999999997</c:v>
                </c:pt>
                <c:pt idx="185">
                  <c:v>0.437863</c:v>
                </c:pt>
                <c:pt idx="186">
                  <c:v>0.44031500000000001</c:v>
                </c:pt>
                <c:pt idx="187">
                  <c:v>0.44691900000000001</c:v>
                </c:pt>
                <c:pt idx="188">
                  <c:v>0.44695499999999999</c:v>
                </c:pt>
                <c:pt idx="189">
                  <c:v>0.45202500000000001</c:v>
                </c:pt>
                <c:pt idx="190">
                  <c:v>0.464476</c:v>
                </c:pt>
                <c:pt idx="191">
                  <c:v>0.46124900000000002</c:v>
                </c:pt>
                <c:pt idx="192">
                  <c:v>0.469856</c:v>
                </c:pt>
                <c:pt idx="193">
                  <c:v>0.46814299999999998</c:v>
                </c:pt>
                <c:pt idx="194">
                  <c:v>0.48402400000000001</c:v>
                </c:pt>
                <c:pt idx="195">
                  <c:v>0.48167300000000002</c:v>
                </c:pt>
                <c:pt idx="196">
                  <c:v>0.47798800000000002</c:v>
                </c:pt>
                <c:pt idx="197">
                  <c:v>0.48866900000000002</c:v>
                </c:pt>
                <c:pt idx="198">
                  <c:v>0.489261</c:v>
                </c:pt>
                <c:pt idx="199">
                  <c:v>0.49736200000000003</c:v>
                </c:pt>
                <c:pt idx="200">
                  <c:v>0.50442600000000004</c:v>
                </c:pt>
                <c:pt idx="201">
                  <c:v>0.51053300000000001</c:v>
                </c:pt>
                <c:pt idx="202">
                  <c:v>0.51536400000000004</c:v>
                </c:pt>
                <c:pt idx="203">
                  <c:v>0.51751599999999998</c:v>
                </c:pt>
                <c:pt idx="204">
                  <c:v>0.52078000000000002</c:v>
                </c:pt>
                <c:pt idx="205">
                  <c:v>0.52709600000000001</c:v>
                </c:pt>
                <c:pt idx="206">
                  <c:v>0.55122099999999996</c:v>
                </c:pt>
                <c:pt idx="207">
                  <c:v>0.55497700000000005</c:v>
                </c:pt>
                <c:pt idx="208">
                  <c:v>0.59106199999999998</c:v>
                </c:pt>
                <c:pt idx="209">
                  <c:v>0.66435900000000003</c:v>
                </c:pt>
                <c:pt idx="210">
                  <c:v>0.61171699999999996</c:v>
                </c:pt>
                <c:pt idx="211">
                  <c:v>0.59925099999999998</c:v>
                </c:pt>
                <c:pt idx="212">
                  <c:v>0.631656</c:v>
                </c:pt>
                <c:pt idx="213">
                  <c:v>0.56490399999999996</c:v>
                </c:pt>
                <c:pt idx="214">
                  <c:v>0.57602200000000003</c:v>
                </c:pt>
                <c:pt idx="215">
                  <c:v>0.578268</c:v>
                </c:pt>
                <c:pt idx="216">
                  <c:v>0.60684300000000002</c:v>
                </c:pt>
                <c:pt idx="217">
                  <c:v>0.57528699999999999</c:v>
                </c:pt>
                <c:pt idx="218">
                  <c:v>0.57521100000000003</c:v>
                </c:pt>
                <c:pt idx="219">
                  <c:v>0.59067199999999997</c:v>
                </c:pt>
                <c:pt idx="220">
                  <c:v>0.615587</c:v>
                </c:pt>
                <c:pt idx="221">
                  <c:v>0.65474200000000005</c:v>
                </c:pt>
                <c:pt idx="222">
                  <c:v>0.61483299999999996</c:v>
                </c:pt>
                <c:pt idx="223">
                  <c:v>0.57439499999999999</c:v>
                </c:pt>
                <c:pt idx="224">
                  <c:v>0.58949200000000002</c:v>
                </c:pt>
                <c:pt idx="225">
                  <c:v>0.60085999999999995</c:v>
                </c:pt>
                <c:pt idx="226">
                  <c:v>0.59573500000000001</c:v>
                </c:pt>
                <c:pt idx="227">
                  <c:v>0.61247399999999996</c:v>
                </c:pt>
                <c:pt idx="228">
                  <c:v>0.62603699999999995</c:v>
                </c:pt>
                <c:pt idx="229">
                  <c:v>0.62451500000000004</c:v>
                </c:pt>
                <c:pt idx="230">
                  <c:v>0.64825500000000003</c:v>
                </c:pt>
                <c:pt idx="231">
                  <c:v>0.66404799999999997</c:v>
                </c:pt>
                <c:pt idx="232">
                  <c:v>0.68201800000000001</c:v>
                </c:pt>
                <c:pt idx="233">
                  <c:v>0.71621400000000002</c:v>
                </c:pt>
                <c:pt idx="234">
                  <c:v>0.68471400000000004</c:v>
                </c:pt>
                <c:pt idx="235">
                  <c:v>0.70454000000000006</c:v>
                </c:pt>
                <c:pt idx="236">
                  <c:v>0.684697</c:v>
                </c:pt>
                <c:pt idx="237">
                  <c:v>0.74999899999999997</c:v>
                </c:pt>
                <c:pt idx="238">
                  <c:v>0.68210199999999999</c:v>
                </c:pt>
                <c:pt idx="239">
                  <c:v>0.69086199999999998</c:v>
                </c:pt>
                <c:pt idx="240">
                  <c:v>0.70300600000000002</c:v>
                </c:pt>
                <c:pt idx="241">
                  <c:v>0.71417900000000001</c:v>
                </c:pt>
                <c:pt idx="242">
                  <c:v>0.73239600000000005</c:v>
                </c:pt>
                <c:pt idx="243">
                  <c:v>0.75354699999999997</c:v>
                </c:pt>
                <c:pt idx="244">
                  <c:v>0.76047699999999996</c:v>
                </c:pt>
                <c:pt idx="245">
                  <c:v>0.78274900000000003</c:v>
                </c:pt>
                <c:pt idx="246">
                  <c:v>0.79316399999999998</c:v>
                </c:pt>
                <c:pt idx="247">
                  <c:v>0.81991599999999998</c:v>
                </c:pt>
                <c:pt idx="248">
                  <c:v>0.84824500000000003</c:v>
                </c:pt>
                <c:pt idx="249">
                  <c:v>0.89006399999999997</c:v>
                </c:pt>
                <c:pt idx="250">
                  <c:v>0.86201000000000005</c:v>
                </c:pt>
                <c:pt idx="251">
                  <c:v>0.876448</c:v>
                </c:pt>
                <c:pt idx="252">
                  <c:v>0.90997099999999997</c:v>
                </c:pt>
                <c:pt idx="253">
                  <c:v>0.92914300000000005</c:v>
                </c:pt>
                <c:pt idx="254">
                  <c:v>0.97509900000000005</c:v>
                </c:pt>
                <c:pt idx="255">
                  <c:v>0.95949200000000001</c:v>
                </c:pt>
                <c:pt idx="256">
                  <c:v>1.00221</c:v>
                </c:pt>
                <c:pt idx="257">
                  <c:v>1.03714</c:v>
                </c:pt>
                <c:pt idx="258">
                  <c:v>1.0936399999999999</c:v>
                </c:pt>
                <c:pt idx="259">
                  <c:v>1.1393500000000001</c:v>
                </c:pt>
                <c:pt idx="260">
                  <c:v>1.20038</c:v>
                </c:pt>
                <c:pt idx="261">
                  <c:v>1.25004</c:v>
                </c:pt>
                <c:pt idx="262">
                  <c:v>1.2940700000000001</c:v>
                </c:pt>
                <c:pt idx="263">
                  <c:v>1.37818</c:v>
                </c:pt>
                <c:pt idx="264">
                  <c:v>1.5349699999999999</c:v>
                </c:pt>
                <c:pt idx="265">
                  <c:v>1.52898</c:v>
                </c:pt>
                <c:pt idx="266">
                  <c:v>1.6575299999999999</c:v>
                </c:pt>
                <c:pt idx="267">
                  <c:v>1.70709</c:v>
                </c:pt>
                <c:pt idx="268">
                  <c:v>1.73573</c:v>
                </c:pt>
                <c:pt idx="269">
                  <c:v>1.75824</c:v>
                </c:pt>
                <c:pt idx="270">
                  <c:v>1.8795299999999999</c:v>
                </c:pt>
                <c:pt idx="271">
                  <c:v>1.6831400000000001</c:v>
                </c:pt>
                <c:pt idx="272">
                  <c:v>1.4498800000000001</c:v>
                </c:pt>
                <c:pt idx="273">
                  <c:v>1.2452000000000001</c:v>
                </c:pt>
                <c:pt idx="274">
                  <c:v>0.89668400000000004</c:v>
                </c:pt>
                <c:pt idx="275">
                  <c:v>0.74854600000000004</c:v>
                </c:pt>
                <c:pt idx="276">
                  <c:v>0.52131099999999997</c:v>
                </c:pt>
                <c:pt idx="277">
                  <c:v>0.47826400000000002</c:v>
                </c:pt>
                <c:pt idx="278">
                  <c:v>0.40040799999999999</c:v>
                </c:pt>
                <c:pt idx="279">
                  <c:v>0.16875499999999999</c:v>
                </c:pt>
                <c:pt idx="280">
                  <c:v>0.13780300000000001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8D7-594A-B04D-4D5ACC05D2A0}"/>
            </c:ext>
          </c:extLst>
        </c:ser>
        <c:ser>
          <c:idx val="3"/>
          <c:order val="3"/>
          <c:tx>
            <c:strRef>
              <c:f>[Pasquale_lateralshift1.xlsx]Foglio5!$D$1</c:f>
              <c:strCache>
                <c:ptCount val="1"/>
                <c:pt idx="0">
                  <c:v>20 mm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[Pasquale_lateralshift1.xlsx]Foglio5!$D$2:$D$401</c:f>
              <c:numCache>
                <c:formatCode>General</c:formatCode>
                <c:ptCount val="400"/>
                <c:pt idx="0">
                  <c:v>0.16171199999999999</c:v>
                </c:pt>
                <c:pt idx="1">
                  <c:v>0.16070699999999999</c:v>
                </c:pt>
                <c:pt idx="2">
                  <c:v>0.14937300000000001</c:v>
                </c:pt>
                <c:pt idx="3">
                  <c:v>0.15756300000000001</c:v>
                </c:pt>
                <c:pt idx="4">
                  <c:v>0.15573899999999999</c:v>
                </c:pt>
                <c:pt idx="5">
                  <c:v>0.15515499999999999</c:v>
                </c:pt>
                <c:pt idx="6">
                  <c:v>0.157971</c:v>
                </c:pt>
                <c:pt idx="7">
                  <c:v>0.15504999999999999</c:v>
                </c:pt>
                <c:pt idx="8">
                  <c:v>0.15831300000000001</c:v>
                </c:pt>
                <c:pt idx="9">
                  <c:v>0.163159</c:v>
                </c:pt>
                <c:pt idx="10">
                  <c:v>0.162129</c:v>
                </c:pt>
                <c:pt idx="11">
                  <c:v>0.16362299999999999</c:v>
                </c:pt>
                <c:pt idx="12">
                  <c:v>0.16587499999999999</c:v>
                </c:pt>
                <c:pt idx="13">
                  <c:v>0.169715</c:v>
                </c:pt>
                <c:pt idx="14">
                  <c:v>0.17276</c:v>
                </c:pt>
                <c:pt idx="15">
                  <c:v>0.17426</c:v>
                </c:pt>
                <c:pt idx="16">
                  <c:v>0.17974699999999999</c:v>
                </c:pt>
                <c:pt idx="17">
                  <c:v>0.206016</c:v>
                </c:pt>
                <c:pt idx="18">
                  <c:v>0.15387799999999999</c:v>
                </c:pt>
                <c:pt idx="19">
                  <c:v>0.15134900000000001</c:v>
                </c:pt>
                <c:pt idx="20">
                  <c:v>0.152112</c:v>
                </c:pt>
                <c:pt idx="21">
                  <c:v>0.14707500000000001</c:v>
                </c:pt>
                <c:pt idx="22">
                  <c:v>0.149814</c:v>
                </c:pt>
                <c:pt idx="23">
                  <c:v>0.144205</c:v>
                </c:pt>
                <c:pt idx="24">
                  <c:v>0.14616100000000001</c:v>
                </c:pt>
                <c:pt idx="25">
                  <c:v>0.15195400000000001</c:v>
                </c:pt>
                <c:pt idx="26">
                  <c:v>0.14880299999999999</c:v>
                </c:pt>
                <c:pt idx="27">
                  <c:v>0.15060000000000001</c:v>
                </c:pt>
                <c:pt idx="28">
                  <c:v>0.15104799999999999</c:v>
                </c:pt>
                <c:pt idx="29">
                  <c:v>0.15398100000000001</c:v>
                </c:pt>
                <c:pt idx="30">
                  <c:v>0.14933399999999999</c:v>
                </c:pt>
                <c:pt idx="31">
                  <c:v>0.156526</c:v>
                </c:pt>
                <c:pt idx="32">
                  <c:v>0.14660599999999999</c:v>
                </c:pt>
                <c:pt idx="33">
                  <c:v>0.15013199999999999</c:v>
                </c:pt>
                <c:pt idx="34">
                  <c:v>0.14979799999999999</c:v>
                </c:pt>
                <c:pt idx="35">
                  <c:v>0.15554299999999999</c:v>
                </c:pt>
                <c:pt idx="36">
                  <c:v>0.15745500000000001</c:v>
                </c:pt>
                <c:pt idx="37">
                  <c:v>0.154608</c:v>
                </c:pt>
                <c:pt idx="38">
                  <c:v>0.156828</c:v>
                </c:pt>
                <c:pt idx="39">
                  <c:v>0.16107399999999999</c:v>
                </c:pt>
                <c:pt idx="40">
                  <c:v>0.15695000000000001</c:v>
                </c:pt>
                <c:pt idx="41">
                  <c:v>0.15729199999999999</c:v>
                </c:pt>
                <c:pt idx="42">
                  <c:v>0.15826999999999999</c:v>
                </c:pt>
                <c:pt idx="43">
                  <c:v>0.16036800000000001</c:v>
                </c:pt>
                <c:pt idx="44">
                  <c:v>0.157358</c:v>
                </c:pt>
                <c:pt idx="45">
                  <c:v>0.15678600000000001</c:v>
                </c:pt>
                <c:pt idx="46">
                  <c:v>0.15901499999999999</c:v>
                </c:pt>
                <c:pt idx="47">
                  <c:v>0.16112299999999999</c:v>
                </c:pt>
                <c:pt idx="48">
                  <c:v>0.15838099999999999</c:v>
                </c:pt>
                <c:pt idx="49">
                  <c:v>0.16145599999999999</c:v>
                </c:pt>
                <c:pt idx="50">
                  <c:v>0.16253200000000001</c:v>
                </c:pt>
                <c:pt idx="51">
                  <c:v>0.15473100000000001</c:v>
                </c:pt>
                <c:pt idx="52">
                  <c:v>0.162187</c:v>
                </c:pt>
                <c:pt idx="53">
                  <c:v>0.16240099999999999</c:v>
                </c:pt>
                <c:pt idx="54">
                  <c:v>0.155746</c:v>
                </c:pt>
                <c:pt idx="55">
                  <c:v>0.16487199999999999</c:v>
                </c:pt>
                <c:pt idx="56">
                  <c:v>0.165469</c:v>
                </c:pt>
                <c:pt idx="57">
                  <c:v>0.16383400000000001</c:v>
                </c:pt>
                <c:pt idx="58">
                  <c:v>0.16814699999999999</c:v>
                </c:pt>
                <c:pt idx="59">
                  <c:v>0.16652900000000001</c:v>
                </c:pt>
                <c:pt idx="60">
                  <c:v>0.166436</c:v>
                </c:pt>
                <c:pt idx="61">
                  <c:v>0.171569</c:v>
                </c:pt>
                <c:pt idx="62">
                  <c:v>0.16853099999999999</c:v>
                </c:pt>
                <c:pt idx="63">
                  <c:v>0.164158</c:v>
                </c:pt>
                <c:pt idx="64">
                  <c:v>0.168183</c:v>
                </c:pt>
                <c:pt idx="65">
                  <c:v>0.16819100000000001</c:v>
                </c:pt>
                <c:pt idx="66">
                  <c:v>0.17203499999999999</c:v>
                </c:pt>
                <c:pt idx="67">
                  <c:v>0.17306099999999999</c:v>
                </c:pt>
                <c:pt idx="68">
                  <c:v>0.17147000000000001</c:v>
                </c:pt>
                <c:pt idx="69">
                  <c:v>0.17715600000000001</c:v>
                </c:pt>
                <c:pt idx="70">
                  <c:v>0.17088900000000001</c:v>
                </c:pt>
                <c:pt idx="71">
                  <c:v>0.172821</c:v>
                </c:pt>
                <c:pt idx="72">
                  <c:v>0.17371600000000001</c:v>
                </c:pt>
                <c:pt idx="73">
                  <c:v>0.174154</c:v>
                </c:pt>
                <c:pt idx="74">
                  <c:v>0.17918600000000001</c:v>
                </c:pt>
                <c:pt idx="75">
                  <c:v>0.18140800000000001</c:v>
                </c:pt>
                <c:pt idx="76">
                  <c:v>0.18293499999999999</c:v>
                </c:pt>
                <c:pt idx="77">
                  <c:v>0.18475</c:v>
                </c:pt>
                <c:pt idx="78">
                  <c:v>0.18454300000000001</c:v>
                </c:pt>
                <c:pt idx="79">
                  <c:v>0.18265600000000001</c:v>
                </c:pt>
                <c:pt idx="80">
                  <c:v>0.184337</c:v>
                </c:pt>
                <c:pt idx="81">
                  <c:v>0.21912599999999999</c:v>
                </c:pt>
                <c:pt idx="82">
                  <c:v>0.19158</c:v>
                </c:pt>
                <c:pt idx="83">
                  <c:v>0.19422300000000001</c:v>
                </c:pt>
                <c:pt idx="84">
                  <c:v>0.19214400000000001</c:v>
                </c:pt>
                <c:pt idx="85">
                  <c:v>0.183535</c:v>
                </c:pt>
                <c:pt idx="86">
                  <c:v>0.19416900000000001</c:v>
                </c:pt>
                <c:pt idx="87">
                  <c:v>0.197325</c:v>
                </c:pt>
                <c:pt idx="88">
                  <c:v>0.19020000000000001</c:v>
                </c:pt>
                <c:pt idx="89">
                  <c:v>0.195935</c:v>
                </c:pt>
                <c:pt idx="90">
                  <c:v>0.204593</c:v>
                </c:pt>
                <c:pt idx="91">
                  <c:v>0.203878</c:v>
                </c:pt>
                <c:pt idx="92">
                  <c:v>0.204434</c:v>
                </c:pt>
                <c:pt idx="93">
                  <c:v>0.20493800000000001</c:v>
                </c:pt>
                <c:pt idx="94">
                  <c:v>0.20305400000000001</c:v>
                </c:pt>
                <c:pt idx="95">
                  <c:v>0.21071200000000001</c:v>
                </c:pt>
                <c:pt idx="96">
                  <c:v>0.22076399999999999</c:v>
                </c:pt>
                <c:pt idx="97">
                  <c:v>0.217194</c:v>
                </c:pt>
                <c:pt idx="98">
                  <c:v>0.22537399999999999</c:v>
                </c:pt>
                <c:pt idx="99">
                  <c:v>0.228134</c:v>
                </c:pt>
                <c:pt idx="100">
                  <c:v>0.232768</c:v>
                </c:pt>
                <c:pt idx="101">
                  <c:v>0.25498500000000002</c:v>
                </c:pt>
                <c:pt idx="102">
                  <c:v>0.209754</c:v>
                </c:pt>
                <c:pt idx="103">
                  <c:v>0.206347</c:v>
                </c:pt>
                <c:pt idx="104">
                  <c:v>0.213806</c:v>
                </c:pt>
                <c:pt idx="105">
                  <c:v>0.20097999999999999</c:v>
                </c:pt>
                <c:pt idx="106">
                  <c:v>0.20616000000000001</c:v>
                </c:pt>
                <c:pt idx="107">
                  <c:v>0.202102</c:v>
                </c:pt>
                <c:pt idx="108">
                  <c:v>0.20725399999999999</c:v>
                </c:pt>
                <c:pt idx="109">
                  <c:v>0.21252299999999999</c:v>
                </c:pt>
                <c:pt idx="110">
                  <c:v>0.21102699999999999</c:v>
                </c:pt>
                <c:pt idx="111">
                  <c:v>0.21060799999999999</c:v>
                </c:pt>
                <c:pt idx="112">
                  <c:v>0.21546499999999999</c:v>
                </c:pt>
                <c:pt idx="113">
                  <c:v>0.22242500000000001</c:v>
                </c:pt>
                <c:pt idx="114">
                  <c:v>0.21660499999999999</c:v>
                </c:pt>
                <c:pt idx="115">
                  <c:v>0.221224</c:v>
                </c:pt>
                <c:pt idx="116">
                  <c:v>0.21992999999999999</c:v>
                </c:pt>
                <c:pt idx="117">
                  <c:v>0.230076</c:v>
                </c:pt>
                <c:pt idx="118">
                  <c:v>0.225964</c:v>
                </c:pt>
                <c:pt idx="119">
                  <c:v>0.22622999999999999</c:v>
                </c:pt>
                <c:pt idx="120">
                  <c:v>0.239929</c:v>
                </c:pt>
                <c:pt idx="121">
                  <c:v>0.23585800000000001</c:v>
                </c:pt>
                <c:pt idx="122">
                  <c:v>0.256577</c:v>
                </c:pt>
                <c:pt idx="123">
                  <c:v>0.259075</c:v>
                </c:pt>
                <c:pt idx="124">
                  <c:v>0.27762999999999999</c:v>
                </c:pt>
                <c:pt idx="125">
                  <c:v>0.27763399999999999</c:v>
                </c:pt>
                <c:pt idx="126">
                  <c:v>0.21918199999999999</c:v>
                </c:pt>
                <c:pt idx="127">
                  <c:v>0.214505</c:v>
                </c:pt>
                <c:pt idx="128">
                  <c:v>0.22218599999999999</c:v>
                </c:pt>
                <c:pt idx="129">
                  <c:v>0.226496</c:v>
                </c:pt>
                <c:pt idx="130">
                  <c:v>0.223301</c:v>
                </c:pt>
                <c:pt idx="131">
                  <c:v>0.22234300000000001</c:v>
                </c:pt>
                <c:pt idx="132">
                  <c:v>0.22597500000000001</c:v>
                </c:pt>
                <c:pt idx="133">
                  <c:v>0.230098</c:v>
                </c:pt>
                <c:pt idx="134">
                  <c:v>0.227571</c:v>
                </c:pt>
                <c:pt idx="135">
                  <c:v>0.232098</c:v>
                </c:pt>
                <c:pt idx="136">
                  <c:v>0.23543500000000001</c:v>
                </c:pt>
                <c:pt idx="137">
                  <c:v>0.23802499999999999</c:v>
                </c:pt>
                <c:pt idx="138">
                  <c:v>0.22884499999999999</c:v>
                </c:pt>
                <c:pt idx="139">
                  <c:v>0.26909699999999998</c:v>
                </c:pt>
                <c:pt idx="140">
                  <c:v>0.27634999999999998</c:v>
                </c:pt>
                <c:pt idx="141">
                  <c:v>0.27652100000000002</c:v>
                </c:pt>
                <c:pt idx="142">
                  <c:v>0.28938000000000003</c:v>
                </c:pt>
                <c:pt idx="143">
                  <c:v>0.29498999999999997</c:v>
                </c:pt>
                <c:pt idx="144">
                  <c:v>0.307591</c:v>
                </c:pt>
                <c:pt idx="145">
                  <c:v>0.32598899999999997</c:v>
                </c:pt>
                <c:pt idx="146">
                  <c:v>0.37380400000000003</c:v>
                </c:pt>
                <c:pt idx="147">
                  <c:v>0.364782</c:v>
                </c:pt>
                <c:pt idx="148">
                  <c:v>0.28865600000000002</c:v>
                </c:pt>
                <c:pt idx="149">
                  <c:v>0.238035</c:v>
                </c:pt>
                <c:pt idx="150">
                  <c:v>0.233905</c:v>
                </c:pt>
                <c:pt idx="151">
                  <c:v>0.23588200000000001</c:v>
                </c:pt>
                <c:pt idx="152">
                  <c:v>0.23411799999999999</c:v>
                </c:pt>
                <c:pt idx="153">
                  <c:v>0.237984</c:v>
                </c:pt>
                <c:pt idx="154">
                  <c:v>0.24388799999999999</c:v>
                </c:pt>
                <c:pt idx="155">
                  <c:v>0.242067</c:v>
                </c:pt>
                <c:pt idx="156">
                  <c:v>0.24571899999999999</c:v>
                </c:pt>
                <c:pt idx="157">
                  <c:v>0.25151099999999998</c:v>
                </c:pt>
                <c:pt idx="158">
                  <c:v>0.241644</c:v>
                </c:pt>
                <c:pt idx="159">
                  <c:v>0.24654100000000001</c:v>
                </c:pt>
                <c:pt idx="160">
                  <c:v>0.24277599999999999</c:v>
                </c:pt>
                <c:pt idx="161">
                  <c:v>0.248978</c:v>
                </c:pt>
                <c:pt idx="162">
                  <c:v>0.25056099999999998</c:v>
                </c:pt>
                <c:pt idx="163">
                  <c:v>0.248221</c:v>
                </c:pt>
                <c:pt idx="164">
                  <c:v>0.25872600000000001</c:v>
                </c:pt>
                <c:pt idx="165">
                  <c:v>0.25658799999999998</c:v>
                </c:pt>
                <c:pt idx="166">
                  <c:v>0.26270199999999999</c:v>
                </c:pt>
                <c:pt idx="167">
                  <c:v>0.25999100000000003</c:v>
                </c:pt>
                <c:pt idx="168">
                  <c:v>0.26165500000000003</c:v>
                </c:pt>
                <c:pt idx="169">
                  <c:v>0.26052500000000001</c:v>
                </c:pt>
                <c:pt idx="170">
                  <c:v>0.25856000000000001</c:v>
                </c:pt>
                <c:pt idx="171">
                  <c:v>0.26385700000000001</c:v>
                </c:pt>
                <c:pt idx="172">
                  <c:v>0.26592900000000003</c:v>
                </c:pt>
                <c:pt idx="173">
                  <c:v>0.26940199999999997</c:v>
                </c:pt>
                <c:pt idx="174">
                  <c:v>0.26284099999999999</c:v>
                </c:pt>
                <c:pt idx="175">
                  <c:v>0.2631</c:v>
                </c:pt>
                <c:pt idx="176">
                  <c:v>0.27568199999999998</c:v>
                </c:pt>
                <c:pt idx="177">
                  <c:v>0.27666800000000003</c:v>
                </c:pt>
                <c:pt idx="178">
                  <c:v>0.27316200000000002</c:v>
                </c:pt>
                <c:pt idx="179">
                  <c:v>0.27512900000000001</c:v>
                </c:pt>
                <c:pt idx="180">
                  <c:v>0.27435999999999999</c:v>
                </c:pt>
                <c:pt idx="181">
                  <c:v>0.27796100000000001</c:v>
                </c:pt>
                <c:pt idx="182">
                  <c:v>0.28342099999999998</c:v>
                </c:pt>
                <c:pt idx="183">
                  <c:v>0.28944399999999998</c:v>
                </c:pt>
                <c:pt idx="184">
                  <c:v>0.28416200000000003</c:v>
                </c:pt>
                <c:pt idx="185">
                  <c:v>0.28634100000000001</c:v>
                </c:pt>
                <c:pt idx="186">
                  <c:v>0.28525800000000001</c:v>
                </c:pt>
                <c:pt idx="187">
                  <c:v>0.30091800000000002</c:v>
                </c:pt>
                <c:pt idx="188">
                  <c:v>0.296487</c:v>
                </c:pt>
                <c:pt idx="189">
                  <c:v>0.30032500000000001</c:v>
                </c:pt>
                <c:pt idx="190">
                  <c:v>0.297176</c:v>
                </c:pt>
                <c:pt idx="191">
                  <c:v>0.29637400000000003</c:v>
                </c:pt>
                <c:pt idx="192">
                  <c:v>0.30470000000000003</c:v>
                </c:pt>
                <c:pt idx="193">
                  <c:v>0.30745099999999997</c:v>
                </c:pt>
                <c:pt idx="194">
                  <c:v>0.31410700000000003</c:v>
                </c:pt>
                <c:pt idx="195">
                  <c:v>0.31062699999999999</c:v>
                </c:pt>
                <c:pt idx="196">
                  <c:v>0.31432300000000002</c:v>
                </c:pt>
                <c:pt idx="197">
                  <c:v>0.30802800000000002</c:v>
                </c:pt>
                <c:pt idx="198">
                  <c:v>0.31999</c:v>
                </c:pt>
                <c:pt idx="199">
                  <c:v>0.316492</c:v>
                </c:pt>
                <c:pt idx="200">
                  <c:v>0.32836100000000001</c:v>
                </c:pt>
                <c:pt idx="201">
                  <c:v>0.32436799999999999</c:v>
                </c:pt>
                <c:pt idx="202">
                  <c:v>0.33019900000000002</c:v>
                </c:pt>
                <c:pt idx="203">
                  <c:v>0.33575199999999999</c:v>
                </c:pt>
                <c:pt idx="204">
                  <c:v>0.33864699999999998</c:v>
                </c:pt>
                <c:pt idx="205">
                  <c:v>0.34532200000000002</c:v>
                </c:pt>
                <c:pt idx="206">
                  <c:v>0.34410400000000002</c:v>
                </c:pt>
                <c:pt idx="207">
                  <c:v>0.35320499999999999</c:v>
                </c:pt>
                <c:pt idx="208">
                  <c:v>0.34989900000000002</c:v>
                </c:pt>
                <c:pt idx="209">
                  <c:v>0.35906300000000002</c:v>
                </c:pt>
                <c:pt idx="210">
                  <c:v>0.36326700000000001</c:v>
                </c:pt>
                <c:pt idx="211">
                  <c:v>0.367363</c:v>
                </c:pt>
                <c:pt idx="212">
                  <c:v>0.37717800000000001</c:v>
                </c:pt>
                <c:pt idx="213">
                  <c:v>0.37348999999999999</c:v>
                </c:pt>
                <c:pt idx="214">
                  <c:v>0.38528400000000002</c:v>
                </c:pt>
                <c:pt idx="215">
                  <c:v>0.38373600000000002</c:v>
                </c:pt>
                <c:pt idx="216">
                  <c:v>0.40084199999999998</c:v>
                </c:pt>
                <c:pt idx="217">
                  <c:v>0.43154100000000001</c:v>
                </c:pt>
                <c:pt idx="218">
                  <c:v>0.37947399999999998</c:v>
                </c:pt>
                <c:pt idx="219">
                  <c:v>0.38347700000000001</c:v>
                </c:pt>
                <c:pt idx="220">
                  <c:v>0.38792500000000002</c:v>
                </c:pt>
                <c:pt idx="221">
                  <c:v>0.40349800000000002</c:v>
                </c:pt>
                <c:pt idx="222">
                  <c:v>0.40734599999999999</c:v>
                </c:pt>
                <c:pt idx="223">
                  <c:v>0.40876600000000002</c:v>
                </c:pt>
                <c:pt idx="224">
                  <c:v>0.42405999999999999</c:v>
                </c:pt>
                <c:pt idx="225">
                  <c:v>0.52825200000000005</c:v>
                </c:pt>
                <c:pt idx="226">
                  <c:v>0.42199900000000001</c:v>
                </c:pt>
                <c:pt idx="227">
                  <c:v>0.42499399999999998</c:v>
                </c:pt>
                <c:pt idx="228">
                  <c:v>0.43868400000000002</c:v>
                </c:pt>
                <c:pt idx="229">
                  <c:v>0.44649100000000003</c:v>
                </c:pt>
                <c:pt idx="230">
                  <c:v>0.44829400000000003</c:v>
                </c:pt>
                <c:pt idx="231">
                  <c:v>0.45952700000000002</c:v>
                </c:pt>
                <c:pt idx="232">
                  <c:v>0.46996500000000002</c:v>
                </c:pt>
                <c:pt idx="233">
                  <c:v>0.48899300000000001</c:v>
                </c:pt>
                <c:pt idx="234">
                  <c:v>0.52817400000000003</c:v>
                </c:pt>
                <c:pt idx="235">
                  <c:v>0.55191400000000002</c:v>
                </c:pt>
                <c:pt idx="236">
                  <c:v>0.53812400000000005</c:v>
                </c:pt>
                <c:pt idx="237">
                  <c:v>0.58511500000000005</c:v>
                </c:pt>
                <c:pt idx="238">
                  <c:v>0.54725599999999996</c:v>
                </c:pt>
                <c:pt idx="239">
                  <c:v>0.52283500000000005</c:v>
                </c:pt>
                <c:pt idx="240">
                  <c:v>0.53642999999999996</c:v>
                </c:pt>
                <c:pt idx="241">
                  <c:v>0.556396</c:v>
                </c:pt>
                <c:pt idx="242">
                  <c:v>0.53188199999999997</c:v>
                </c:pt>
                <c:pt idx="243">
                  <c:v>0.54496199999999995</c:v>
                </c:pt>
                <c:pt idx="244">
                  <c:v>0.56322300000000003</c:v>
                </c:pt>
                <c:pt idx="245">
                  <c:v>0.56703999999999999</c:v>
                </c:pt>
                <c:pt idx="246">
                  <c:v>0.58546799999999999</c:v>
                </c:pt>
                <c:pt idx="247">
                  <c:v>0.60912500000000003</c:v>
                </c:pt>
                <c:pt idx="248">
                  <c:v>0.57119500000000001</c:v>
                </c:pt>
                <c:pt idx="249">
                  <c:v>0.58792599999999995</c:v>
                </c:pt>
                <c:pt idx="250">
                  <c:v>0.60539900000000002</c:v>
                </c:pt>
                <c:pt idx="251">
                  <c:v>0.61771200000000004</c:v>
                </c:pt>
                <c:pt idx="252">
                  <c:v>0.62982800000000005</c:v>
                </c:pt>
                <c:pt idx="253">
                  <c:v>0.65144599999999997</c:v>
                </c:pt>
                <c:pt idx="254">
                  <c:v>0.67957800000000002</c:v>
                </c:pt>
                <c:pt idx="255">
                  <c:v>0.69089599999999995</c:v>
                </c:pt>
                <c:pt idx="256">
                  <c:v>0.717831</c:v>
                </c:pt>
                <c:pt idx="257">
                  <c:v>0.74673</c:v>
                </c:pt>
                <c:pt idx="258">
                  <c:v>0.77884900000000001</c:v>
                </c:pt>
                <c:pt idx="259">
                  <c:v>0.80981999999999998</c:v>
                </c:pt>
                <c:pt idx="260">
                  <c:v>0.86974399999999996</c:v>
                </c:pt>
                <c:pt idx="261">
                  <c:v>0.86878200000000005</c:v>
                </c:pt>
                <c:pt idx="262">
                  <c:v>0.91890799999999995</c:v>
                </c:pt>
                <c:pt idx="263">
                  <c:v>0.97620399999999996</c:v>
                </c:pt>
                <c:pt idx="264">
                  <c:v>1.0349699999999999</c:v>
                </c:pt>
                <c:pt idx="265">
                  <c:v>1.0919700000000001</c:v>
                </c:pt>
                <c:pt idx="266">
                  <c:v>1.2239899999999999</c:v>
                </c:pt>
                <c:pt idx="267">
                  <c:v>1.27552</c:v>
                </c:pt>
                <c:pt idx="268">
                  <c:v>1.29992</c:v>
                </c:pt>
                <c:pt idx="269">
                  <c:v>1.43557</c:v>
                </c:pt>
                <c:pt idx="270">
                  <c:v>1.3926799999999999</c:v>
                </c:pt>
                <c:pt idx="271">
                  <c:v>1.26796</c:v>
                </c:pt>
                <c:pt idx="272">
                  <c:v>1.15188</c:v>
                </c:pt>
                <c:pt idx="273">
                  <c:v>1.0152699999999999</c:v>
                </c:pt>
                <c:pt idx="274">
                  <c:v>0.69067500000000004</c:v>
                </c:pt>
                <c:pt idx="275">
                  <c:v>0.57638699999999998</c:v>
                </c:pt>
                <c:pt idx="276">
                  <c:v>0.53338300000000005</c:v>
                </c:pt>
                <c:pt idx="277">
                  <c:v>0.41091800000000001</c:v>
                </c:pt>
                <c:pt idx="278">
                  <c:v>0.43130499999999999</c:v>
                </c:pt>
                <c:pt idx="279">
                  <c:v>0.113789</c:v>
                </c:pt>
                <c:pt idx="280">
                  <c:v>0.12908900000000001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8D7-594A-B04D-4D5ACC05D2A0}"/>
            </c:ext>
          </c:extLst>
        </c:ser>
        <c:ser>
          <c:idx val="4"/>
          <c:order val="4"/>
          <c:tx>
            <c:strRef>
              <c:f>[Pasquale_lateralshift1.xlsx]Foglio5!$E$1</c:f>
              <c:strCache>
                <c:ptCount val="1"/>
                <c:pt idx="0">
                  <c:v>22 mm</c:v>
                </c:pt>
              </c:strCache>
            </c:strRef>
          </c:tx>
          <c:spPr>
            <a:ln w="28575" cap="rnd">
              <a:solidFill>
                <a:schemeClr val="accent1">
                  <a:tint val="8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[Pasquale_lateralshift1.xlsx]Foglio5!$E$2:$E$401</c:f>
              <c:numCache>
                <c:formatCode>General</c:formatCode>
                <c:ptCount val="400"/>
                <c:pt idx="0">
                  <c:v>0.13075400000000001</c:v>
                </c:pt>
                <c:pt idx="1">
                  <c:v>0.128527</c:v>
                </c:pt>
                <c:pt idx="2">
                  <c:v>0.12962799999999999</c:v>
                </c:pt>
                <c:pt idx="3">
                  <c:v>0.127114</c:v>
                </c:pt>
                <c:pt idx="4">
                  <c:v>0.13563500000000001</c:v>
                </c:pt>
                <c:pt idx="5">
                  <c:v>0.198605</c:v>
                </c:pt>
                <c:pt idx="6">
                  <c:v>0.177064</c:v>
                </c:pt>
                <c:pt idx="7">
                  <c:v>0.16603000000000001</c:v>
                </c:pt>
                <c:pt idx="8">
                  <c:v>0.15689800000000001</c:v>
                </c:pt>
                <c:pt idx="9">
                  <c:v>0.16222500000000001</c:v>
                </c:pt>
                <c:pt idx="10">
                  <c:v>0.16273899999999999</c:v>
                </c:pt>
                <c:pt idx="11">
                  <c:v>0.15335699999999999</c:v>
                </c:pt>
                <c:pt idx="12">
                  <c:v>0.15573300000000001</c:v>
                </c:pt>
                <c:pt idx="13">
                  <c:v>0.161022</c:v>
                </c:pt>
                <c:pt idx="14">
                  <c:v>0.15260000000000001</c:v>
                </c:pt>
                <c:pt idx="15">
                  <c:v>0.146569</c:v>
                </c:pt>
                <c:pt idx="16">
                  <c:v>0.15459899999999999</c:v>
                </c:pt>
                <c:pt idx="17">
                  <c:v>0.153783</c:v>
                </c:pt>
                <c:pt idx="18">
                  <c:v>0.15166199999999999</c:v>
                </c:pt>
                <c:pt idx="19">
                  <c:v>0.150923</c:v>
                </c:pt>
                <c:pt idx="20">
                  <c:v>0.15998399999999999</c:v>
                </c:pt>
                <c:pt idx="21">
                  <c:v>0.15773400000000001</c:v>
                </c:pt>
                <c:pt idx="22">
                  <c:v>0.160049</c:v>
                </c:pt>
                <c:pt idx="23">
                  <c:v>0.159803</c:v>
                </c:pt>
                <c:pt idx="24">
                  <c:v>0.16444700000000001</c:v>
                </c:pt>
                <c:pt idx="25">
                  <c:v>0.164966</c:v>
                </c:pt>
                <c:pt idx="26">
                  <c:v>0.171343</c:v>
                </c:pt>
                <c:pt idx="27">
                  <c:v>0.17835999999999999</c:v>
                </c:pt>
                <c:pt idx="28">
                  <c:v>0.21727399999999999</c:v>
                </c:pt>
                <c:pt idx="29">
                  <c:v>0.13754</c:v>
                </c:pt>
                <c:pt idx="30">
                  <c:v>0.135994</c:v>
                </c:pt>
                <c:pt idx="31">
                  <c:v>0.14160800000000001</c:v>
                </c:pt>
                <c:pt idx="32">
                  <c:v>0.13897899999999999</c:v>
                </c:pt>
                <c:pt idx="33">
                  <c:v>0.14046600000000001</c:v>
                </c:pt>
                <c:pt idx="34">
                  <c:v>0.13609499999999999</c:v>
                </c:pt>
                <c:pt idx="35">
                  <c:v>0.148648</c:v>
                </c:pt>
                <c:pt idx="36">
                  <c:v>0.13620099999999999</c:v>
                </c:pt>
                <c:pt idx="37">
                  <c:v>0.141982</c:v>
                </c:pt>
                <c:pt idx="38">
                  <c:v>0.13448299999999999</c:v>
                </c:pt>
                <c:pt idx="39">
                  <c:v>0.13713900000000001</c:v>
                </c:pt>
                <c:pt idx="40">
                  <c:v>0.13097900000000001</c:v>
                </c:pt>
                <c:pt idx="41">
                  <c:v>0.13689899999999999</c:v>
                </c:pt>
                <c:pt idx="42">
                  <c:v>0.14219399999999999</c:v>
                </c:pt>
                <c:pt idx="43">
                  <c:v>0.13977899999999999</c:v>
                </c:pt>
                <c:pt idx="44">
                  <c:v>0.13080900000000001</c:v>
                </c:pt>
                <c:pt idx="45">
                  <c:v>0.13114100000000001</c:v>
                </c:pt>
                <c:pt idx="46">
                  <c:v>0.13401299999999999</c:v>
                </c:pt>
                <c:pt idx="47">
                  <c:v>0.63967200000000002</c:v>
                </c:pt>
                <c:pt idx="48">
                  <c:v>0.235129</c:v>
                </c:pt>
                <c:pt idx="49">
                  <c:v>0.17743800000000001</c:v>
                </c:pt>
                <c:pt idx="50">
                  <c:v>0.14094499999999999</c:v>
                </c:pt>
                <c:pt idx="51">
                  <c:v>0.141483</c:v>
                </c:pt>
                <c:pt idx="52">
                  <c:v>0.13473199999999999</c:v>
                </c:pt>
                <c:pt idx="53">
                  <c:v>0.140733</c:v>
                </c:pt>
                <c:pt idx="54">
                  <c:v>0.14194499999999999</c:v>
                </c:pt>
                <c:pt idx="55">
                  <c:v>0.14127000000000001</c:v>
                </c:pt>
                <c:pt idx="56">
                  <c:v>0.14459900000000001</c:v>
                </c:pt>
                <c:pt idx="57">
                  <c:v>0.140095</c:v>
                </c:pt>
                <c:pt idx="58">
                  <c:v>0.141601</c:v>
                </c:pt>
                <c:pt idx="59">
                  <c:v>0.148808</c:v>
                </c:pt>
                <c:pt idx="60">
                  <c:v>0.14414199999999999</c:v>
                </c:pt>
                <c:pt idx="61">
                  <c:v>0.149196</c:v>
                </c:pt>
                <c:pt idx="62">
                  <c:v>0.14829999999999999</c:v>
                </c:pt>
                <c:pt idx="63">
                  <c:v>0.14979200000000001</c:v>
                </c:pt>
                <c:pt idx="64">
                  <c:v>0.150562</c:v>
                </c:pt>
                <c:pt idx="65">
                  <c:v>0.14774499999999999</c:v>
                </c:pt>
                <c:pt idx="66">
                  <c:v>0.15115799999999999</c:v>
                </c:pt>
                <c:pt idx="67">
                  <c:v>0.148647</c:v>
                </c:pt>
                <c:pt idx="68">
                  <c:v>0.15212100000000001</c:v>
                </c:pt>
                <c:pt idx="69">
                  <c:v>0.15119199999999999</c:v>
                </c:pt>
                <c:pt idx="70">
                  <c:v>0.148121</c:v>
                </c:pt>
                <c:pt idx="71">
                  <c:v>0.153335</c:v>
                </c:pt>
                <c:pt idx="72">
                  <c:v>0.14935599999999999</c:v>
                </c:pt>
                <c:pt idx="73">
                  <c:v>0.15346399999999999</c:v>
                </c:pt>
                <c:pt idx="74">
                  <c:v>0.15982399999999999</c:v>
                </c:pt>
                <c:pt idx="75">
                  <c:v>0.15353800000000001</c:v>
                </c:pt>
                <c:pt idx="76">
                  <c:v>0.162332</c:v>
                </c:pt>
                <c:pt idx="77">
                  <c:v>0.15692300000000001</c:v>
                </c:pt>
                <c:pt idx="78">
                  <c:v>0.16295499999999999</c:v>
                </c:pt>
                <c:pt idx="79">
                  <c:v>0.16459599999999999</c:v>
                </c:pt>
                <c:pt idx="80">
                  <c:v>0.16302800000000001</c:v>
                </c:pt>
                <c:pt idx="81">
                  <c:v>0.16600500000000001</c:v>
                </c:pt>
                <c:pt idx="82">
                  <c:v>0.161187</c:v>
                </c:pt>
                <c:pt idx="83">
                  <c:v>0.16615099999999999</c:v>
                </c:pt>
                <c:pt idx="84">
                  <c:v>0.16315499999999999</c:v>
                </c:pt>
                <c:pt idx="85">
                  <c:v>0.16993900000000001</c:v>
                </c:pt>
                <c:pt idx="86">
                  <c:v>0.39120899999999997</c:v>
                </c:pt>
                <c:pt idx="87">
                  <c:v>0.288572</c:v>
                </c:pt>
                <c:pt idx="88">
                  <c:v>0.23316999999999999</c:v>
                </c:pt>
                <c:pt idx="89">
                  <c:v>0.248637</c:v>
                </c:pt>
                <c:pt idx="90">
                  <c:v>0.31476799999999999</c:v>
                </c:pt>
                <c:pt idx="91">
                  <c:v>0.17819599999999999</c:v>
                </c:pt>
                <c:pt idx="92">
                  <c:v>0.17948700000000001</c:v>
                </c:pt>
                <c:pt idx="93">
                  <c:v>0.191439</c:v>
                </c:pt>
                <c:pt idx="94">
                  <c:v>0.19223399999999999</c:v>
                </c:pt>
                <c:pt idx="95">
                  <c:v>0.20227999999999999</c:v>
                </c:pt>
                <c:pt idx="96">
                  <c:v>0.21846299999999999</c:v>
                </c:pt>
                <c:pt idx="97">
                  <c:v>0.25624000000000002</c:v>
                </c:pt>
                <c:pt idx="98">
                  <c:v>0.20614299999999999</c:v>
                </c:pt>
                <c:pt idx="99">
                  <c:v>0.176651</c:v>
                </c:pt>
                <c:pt idx="100">
                  <c:v>0.19389300000000001</c:v>
                </c:pt>
                <c:pt idx="101">
                  <c:v>0.204431</c:v>
                </c:pt>
                <c:pt idx="102">
                  <c:v>0.235314</c:v>
                </c:pt>
                <c:pt idx="103">
                  <c:v>0.179752</c:v>
                </c:pt>
                <c:pt idx="104">
                  <c:v>0.16474900000000001</c:v>
                </c:pt>
                <c:pt idx="105">
                  <c:v>0.157892</c:v>
                </c:pt>
                <c:pt idx="106">
                  <c:v>0.15850500000000001</c:v>
                </c:pt>
                <c:pt idx="107">
                  <c:v>0.16514899999999999</c:v>
                </c:pt>
                <c:pt idx="108">
                  <c:v>0.165854</c:v>
                </c:pt>
                <c:pt idx="109">
                  <c:v>0.172293</c:v>
                </c:pt>
                <c:pt idx="110">
                  <c:v>0.16877600000000001</c:v>
                </c:pt>
                <c:pt idx="111">
                  <c:v>0.167903</c:v>
                </c:pt>
                <c:pt idx="112">
                  <c:v>0.165821</c:v>
                </c:pt>
                <c:pt idx="113">
                  <c:v>0.178007</c:v>
                </c:pt>
                <c:pt idx="114">
                  <c:v>0.179287</c:v>
                </c:pt>
                <c:pt idx="115">
                  <c:v>0.19236700000000001</c:v>
                </c:pt>
                <c:pt idx="116">
                  <c:v>0.19488</c:v>
                </c:pt>
                <c:pt idx="117">
                  <c:v>0.21566099999999999</c:v>
                </c:pt>
                <c:pt idx="118">
                  <c:v>0.15384200000000001</c:v>
                </c:pt>
                <c:pt idx="119">
                  <c:v>0.157224</c:v>
                </c:pt>
                <c:pt idx="120">
                  <c:v>0.15654299999999999</c:v>
                </c:pt>
                <c:pt idx="121">
                  <c:v>0.157026</c:v>
                </c:pt>
                <c:pt idx="122">
                  <c:v>0.162689</c:v>
                </c:pt>
                <c:pt idx="123">
                  <c:v>0.16103999999999999</c:v>
                </c:pt>
                <c:pt idx="124">
                  <c:v>0.16530700000000001</c:v>
                </c:pt>
                <c:pt idx="125">
                  <c:v>0.159521</c:v>
                </c:pt>
                <c:pt idx="126">
                  <c:v>0.16681199999999999</c:v>
                </c:pt>
                <c:pt idx="127">
                  <c:v>0.16300700000000001</c:v>
                </c:pt>
                <c:pt idx="128">
                  <c:v>0.16325700000000001</c:v>
                </c:pt>
                <c:pt idx="129">
                  <c:v>0.16502800000000001</c:v>
                </c:pt>
                <c:pt idx="130">
                  <c:v>0.17031499999999999</c:v>
                </c:pt>
                <c:pt idx="131">
                  <c:v>0.167714</c:v>
                </c:pt>
                <c:pt idx="132">
                  <c:v>0.17299900000000001</c:v>
                </c:pt>
                <c:pt idx="133">
                  <c:v>0.17879999999999999</c:v>
                </c:pt>
                <c:pt idx="134">
                  <c:v>0.168794</c:v>
                </c:pt>
                <c:pt idx="135">
                  <c:v>0.17738300000000001</c:v>
                </c:pt>
                <c:pt idx="136">
                  <c:v>0.17238200000000001</c:v>
                </c:pt>
                <c:pt idx="137">
                  <c:v>0.186472</c:v>
                </c:pt>
                <c:pt idx="138">
                  <c:v>0.18260199999999999</c:v>
                </c:pt>
                <c:pt idx="139">
                  <c:v>0.18348</c:v>
                </c:pt>
                <c:pt idx="140">
                  <c:v>0.176616</c:v>
                </c:pt>
                <c:pt idx="141">
                  <c:v>0.185807</c:v>
                </c:pt>
                <c:pt idx="142">
                  <c:v>0.18010499999999999</c:v>
                </c:pt>
                <c:pt idx="143">
                  <c:v>0.18237</c:v>
                </c:pt>
                <c:pt idx="144">
                  <c:v>0.18553500000000001</c:v>
                </c:pt>
                <c:pt idx="145">
                  <c:v>0.18369199999999999</c:v>
                </c:pt>
                <c:pt idx="146">
                  <c:v>0.183388</c:v>
                </c:pt>
                <c:pt idx="147">
                  <c:v>0.18736900000000001</c:v>
                </c:pt>
                <c:pt idx="148">
                  <c:v>0.18825</c:v>
                </c:pt>
                <c:pt idx="149">
                  <c:v>0.18808800000000001</c:v>
                </c:pt>
                <c:pt idx="150">
                  <c:v>0.182475</c:v>
                </c:pt>
                <c:pt idx="151">
                  <c:v>0.19012399999999999</c:v>
                </c:pt>
                <c:pt idx="152">
                  <c:v>0.185692</c:v>
                </c:pt>
                <c:pt idx="153">
                  <c:v>0.18870500000000001</c:v>
                </c:pt>
                <c:pt idx="154">
                  <c:v>0.192439</c:v>
                </c:pt>
                <c:pt idx="155">
                  <c:v>0.19326699999999999</c:v>
                </c:pt>
                <c:pt idx="156">
                  <c:v>0.193416</c:v>
                </c:pt>
                <c:pt idx="157">
                  <c:v>0.198903</c:v>
                </c:pt>
                <c:pt idx="158">
                  <c:v>0.19631000000000001</c:v>
                </c:pt>
                <c:pt idx="159">
                  <c:v>0.19923399999999999</c:v>
                </c:pt>
                <c:pt idx="160">
                  <c:v>0.20163600000000001</c:v>
                </c:pt>
                <c:pt idx="161">
                  <c:v>0.20393</c:v>
                </c:pt>
                <c:pt idx="162">
                  <c:v>0.20322499999999999</c:v>
                </c:pt>
                <c:pt idx="163">
                  <c:v>0.20649600000000001</c:v>
                </c:pt>
                <c:pt idx="164">
                  <c:v>0.20088200000000001</c:v>
                </c:pt>
                <c:pt idx="165">
                  <c:v>0.20715500000000001</c:v>
                </c:pt>
                <c:pt idx="166">
                  <c:v>0.203206</c:v>
                </c:pt>
                <c:pt idx="167">
                  <c:v>0.205265</c:v>
                </c:pt>
                <c:pt idx="168">
                  <c:v>0.206375</c:v>
                </c:pt>
                <c:pt idx="169">
                  <c:v>0.20905599999999999</c:v>
                </c:pt>
                <c:pt idx="170">
                  <c:v>0.21875</c:v>
                </c:pt>
                <c:pt idx="171">
                  <c:v>0.215145</c:v>
                </c:pt>
                <c:pt idx="172">
                  <c:v>0.21637700000000001</c:v>
                </c:pt>
                <c:pt idx="173">
                  <c:v>0.22331799999999999</c:v>
                </c:pt>
                <c:pt idx="174">
                  <c:v>0.217891</c:v>
                </c:pt>
                <c:pt idx="175">
                  <c:v>0.220637</c:v>
                </c:pt>
                <c:pt idx="176">
                  <c:v>0.216753</c:v>
                </c:pt>
                <c:pt idx="177">
                  <c:v>0.22368099999999999</c:v>
                </c:pt>
                <c:pt idx="178">
                  <c:v>0.231102</c:v>
                </c:pt>
                <c:pt idx="179">
                  <c:v>0.23035700000000001</c:v>
                </c:pt>
                <c:pt idx="180">
                  <c:v>0.22930700000000001</c:v>
                </c:pt>
                <c:pt idx="181">
                  <c:v>0.233295</c:v>
                </c:pt>
                <c:pt idx="182">
                  <c:v>0.22966700000000001</c:v>
                </c:pt>
                <c:pt idx="183">
                  <c:v>0.23949599999999999</c:v>
                </c:pt>
                <c:pt idx="184">
                  <c:v>0.24157699999999999</c:v>
                </c:pt>
                <c:pt idx="185">
                  <c:v>0.235872</c:v>
                </c:pt>
                <c:pt idx="186">
                  <c:v>0.239456</c:v>
                </c:pt>
                <c:pt idx="187">
                  <c:v>0.23949200000000001</c:v>
                </c:pt>
                <c:pt idx="188">
                  <c:v>0.24384700000000001</c:v>
                </c:pt>
                <c:pt idx="189">
                  <c:v>0.25157800000000002</c:v>
                </c:pt>
                <c:pt idx="190">
                  <c:v>0.24665699999999999</c:v>
                </c:pt>
                <c:pt idx="191">
                  <c:v>0.250917</c:v>
                </c:pt>
                <c:pt idx="192">
                  <c:v>0.255998</c:v>
                </c:pt>
                <c:pt idx="193">
                  <c:v>0.25546999999999997</c:v>
                </c:pt>
                <c:pt idx="194">
                  <c:v>0.26158799999999999</c:v>
                </c:pt>
                <c:pt idx="195">
                  <c:v>0.26909</c:v>
                </c:pt>
                <c:pt idx="196">
                  <c:v>0.271262</c:v>
                </c:pt>
                <c:pt idx="197">
                  <c:v>0.27398299999999998</c:v>
                </c:pt>
                <c:pt idx="198">
                  <c:v>0.277447</c:v>
                </c:pt>
                <c:pt idx="199">
                  <c:v>0.28956500000000002</c:v>
                </c:pt>
                <c:pt idx="200">
                  <c:v>0.30099199999999998</c:v>
                </c:pt>
                <c:pt idx="201">
                  <c:v>0.34187099999999998</c:v>
                </c:pt>
                <c:pt idx="202">
                  <c:v>0.30791099999999999</c:v>
                </c:pt>
                <c:pt idx="203">
                  <c:v>0.29638100000000001</c:v>
                </c:pt>
                <c:pt idx="204">
                  <c:v>0.32152799999999998</c:v>
                </c:pt>
                <c:pt idx="205">
                  <c:v>0.28304400000000002</c:v>
                </c:pt>
                <c:pt idx="206">
                  <c:v>0.260044</c:v>
                </c:pt>
                <c:pt idx="207">
                  <c:v>0.26350000000000001</c:v>
                </c:pt>
                <c:pt idx="208">
                  <c:v>0.27171600000000001</c:v>
                </c:pt>
                <c:pt idx="209">
                  <c:v>0.26912399999999997</c:v>
                </c:pt>
                <c:pt idx="210">
                  <c:v>0.27424500000000002</c:v>
                </c:pt>
                <c:pt idx="211">
                  <c:v>0.274696</c:v>
                </c:pt>
                <c:pt idx="212">
                  <c:v>0.27310299999999998</c:v>
                </c:pt>
                <c:pt idx="213">
                  <c:v>0.27762900000000001</c:v>
                </c:pt>
                <c:pt idx="214">
                  <c:v>0.28239399999999998</c:v>
                </c:pt>
                <c:pt idx="215">
                  <c:v>0.28435899999999997</c:v>
                </c:pt>
                <c:pt idx="216">
                  <c:v>0.290134</c:v>
                </c:pt>
                <c:pt idx="217">
                  <c:v>0.29546600000000001</c:v>
                </c:pt>
                <c:pt idx="218">
                  <c:v>0.29727599999999998</c:v>
                </c:pt>
                <c:pt idx="219">
                  <c:v>0.30121700000000001</c:v>
                </c:pt>
                <c:pt idx="220">
                  <c:v>0.30263000000000001</c:v>
                </c:pt>
                <c:pt idx="221">
                  <c:v>0.306089</c:v>
                </c:pt>
                <c:pt idx="222">
                  <c:v>0.31552000000000002</c:v>
                </c:pt>
                <c:pt idx="223">
                  <c:v>0.31645299999999998</c:v>
                </c:pt>
                <c:pt idx="224">
                  <c:v>0.314141</c:v>
                </c:pt>
                <c:pt idx="225">
                  <c:v>0.33362799999999998</c:v>
                </c:pt>
                <c:pt idx="226">
                  <c:v>0.32823799999999997</c:v>
                </c:pt>
                <c:pt idx="227">
                  <c:v>0.33863199999999999</c:v>
                </c:pt>
                <c:pt idx="228">
                  <c:v>0.33957900000000002</c:v>
                </c:pt>
                <c:pt idx="229">
                  <c:v>0.34489700000000001</c:v>
                </c:pt>
                <c:pt idx="230">
                  <c:v>0.35225400000000001</c:v>
                </c:pt>
                <c:pt idx="231">
                  <c:v>0.36906</c:v>
                </c:pt>
                <c:pt idx="232">
                  <c:v>0.36800300000000002</c:v>
                </c:pt>
                <c:pt idx="233">
                  <c:v>0.38228699999999999</c:v>
                </c:pt>
                <c:pt idx="234">
                  <c:v>0.40163100000000002</c:v>
                </c:pt>
                <c:pt idx="235">
                  <c:v>0.43246299999999999</c:v>
                </c:pt>
                <c:pt idx="236">
                  <c:v>0.38771600000000001</c:v>
                </c:pt>
                <c:pt idx="237">
                  <c:v>0.39974799999999999</c:v>
                </c:pt>
                <c:pt idx="238">
                  <c:v>0.43946400000000002</c:v>
                </c:pt>
                <c:pt idx="239">
                  <c:v>0.37491999999999998</c:v>
                </c:pt>
                <c:pt idx="240">
                  <c:v>0.38129600000000002</c:v>
                </c:pt>
                <c:pt idx="241">
                  <c:v>0.382106</c:v>
                </c:pt>
                <c:pt idx="242">
                  <c:v>0.398034</c:v>
                </c:pt>
                <c:pt idx="243">
                  <c:v>0.40697899999999998</c:v>
                </c:pt>
                <c:pt idx="244">
                  <c:v>0.41786299999999998</c:v>
                </c:pt>
                <c:pt idx="245">
                  <c:v>0.426983</c:v>
                </c:pt>
                <c:pt idx="246">
                  <c:v>0.43327100000000002</c:v>
                </c:pt>
                <c:pt idx="247">
                  <c:v>0.44296099999999999</c:v>
                </c:pt>
                <c:pt idx="248">
                  <c:v>0.44744699999999998</c:v>
                </c:pt>
                <c:pt idx="249">
                  <c:v>0.480908</c:v>
                </c:pt>
                <c:pt idx="250">
                  <c:v>0.48566900000000002</c:v>
                </c:pt>
                <c:pt idx="251">
                  <c:v>0.50639599999999996</c:v>
                </c:pt>
                <c:pt idx="252">
                  <c:v>0.54161000000000004</c:v>
                </c:pt>
                <c:pt idx="253">
                  <c:v>0.516096</c:v>
                </c:pt>
                <c:pt idx="254">
                  <c:v>0.52144900000000005</c:v>
                </c:pt>
                <c:pt idx="255">
                  <c:v>0.54168499999999997</c:v>
                </c:pt>
                <c:pt idx="256">
                  <c:v>0.573712</c:v>
                </c:pt>
                <c:pt idx="257">
                  <c:v>0.60522299999999996</c:v>
                </c:pt>
                <c:pt idx="258">
                  <c:v>0.68300700000000003</c:v>
                </c:pt>
                <c:pt idx="259">
                  <c:v>0.68175399999999997</c:v>
                </c:pt>
                <c:pt idx="260">
                  <c:v>0.73272599999999999</c:v>
                </c:pt>
                <c:pt idx="261">
                  <c:v>0.67423500000000003</c:v>
                </c:pt>
                <c:pt idx="262">
                  <c:v>0.71224500000000002</c:v>
                </c:pt>
                <c:pt idx="263">
                  <c:v>0.79473099999999997</c:v>
                </c:pt>
                <c:pt idx="264">
                  <c:v>0.88652600000000004</c:v>
                </c:pt>
                <c:pt idx="265">
                  <c:v>0.803234</c:v>
                </c:pt>
                <c:pt idx="266">
                  <c:v>0.91850900000000002</c:v>
                </c:pt>
                <c:pt idx="267">
                  <c:v>0.87627600000000005</c:v>
                </c:pt>
                <c:pt idx="268">
                  <c:v>1.0254399999999999</c:v>
                </c:pt>
                <c:pt idx="269">
                  <c:v>1.0501199999999999</c:v>
                </c:pt>
                <c:pt idx="270">
                  <c:v>0.98095699999999997</c:v>
                </c:pt>
                <c:pt idx="271">
                  <c:v>0.95527899999999999</c:v>
                </c:pt>
                <c:pt idx="272">
                  <c:v>0.90375499999999998</c:v>
                </c:pt>
                <c:pt idx="273">
                  <c:v>0.80398599999999998</c:v>
                </c:pt>
                <c:pt idx="274">
                  <c:v>0.72316999999999998</c:v>
                </c:pt>
                <c:pt idx="275">
                  <c:v>0.54177200000000003</c:v>
                </c:pt>
                <c:pt idx="276">
                  <c:v>0.249914</c:v>
                </c:pt>
                <c:pt idx="277">
                  <c:v>0.148703</c:v>
                </c:pt>
                <c:pt idx="278">
                  <c:v>4.3400000000000001E-2</c:v>
                </c:pt>
                <c:pt idx="279">
                  <c:v>5.1225600000000003E-2</c:v>
                </c:pt>
                <c:pt idx="280">
                  <c:v>8.7869900000000001E-2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8D7-594A-B04D-4D5ACC05D2A0}"/>
            </c:ext>
          </c:extLst>
        </c:ser>
        <c:ser>
          <c:idx val="5"/>
          <c:order val="5"/>
          <c:tx>
            <c:strRef>
              <c:f>[Pasquale_lateralshift1.xlsx]Foglio5!$F$1</c:f>
              <c:strCache>
                <c:ptCount val="1"/>
                <c:pt idx="0">
                  <c:v>26 mm</c:v>
                </c:pt>
              </c:strCache>
            </c:strRef>
          </c:tx>
          <c:spPr>
            <a:ln w="2857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[Pasquale_lateralshift1.xlsx]Foglio5!$F$2:$F$401</c:f>
              <c:numCache>
                <c:formatCode>General</c:formatCode>
                <c:ptCount val="400"/>
                <c:pt idx="0">
                  <c:v>3.6099899999999997E-2</c:v>
                </c:pt>
                <c:pt idx="1">
                  <c:v>3.6073500000000001E-2</c:v>
                </c:pt>
                <c:pt idx="2">
                  <c:v>3.6690500000000001E-2</c:v>
                </c:pt>
                <c:pt idx="3">
                  <c:v>3.8463900000000002E-2</c:v>
                </c:pt>
                <c:pt idx="4">
                  <c:v>3.7950900000000003E-2</c:v>
                </c:pt>
                <c:pt idx="5">
                  <c:v>4.2559100000000002E-2</c:v>
                </c:pt>
                <c:pt idx="6">
                  <c:v>4.32711E-2</c:v>
                </c:pt>
                <c:pt idx="7">
                  <c:v>4.2139099999999999E-2</c:v>
                </c:pt>
                <c:pt idx="8">
                  <c:v>4.0367E-2</c:v>
                </c:pt>
                <c:pt idx="9">
                  <c:v>4.2608100000000003E-2</c:v>
                </c:pt>
                <c:pt idx="10">
                  <c:v>4.43331E-2</c:v>
                </c:pt>
                <c:pt idx="11">
                  <c:v>4.6159600000000002E-2</c:v>
                </c:pt>
                <c:pt idx="12">
                  <c:v>4.0238799999999998E-2</c:v>
                </c:pt>
                <c:pt idx="13">
                  <c:v>4.47129E-2</c:v>
                </c:pt>
                <c:pt idx="14">
                  <c:v>4.4986400000000003E-2</c:v>
                </c:pt>
                <c:pt idx="15">
                  <c:v>4.32209E-2</c:v>
                </c:pt>
                <c:pt idx="16">
                  <c:v>5.5595100000000001E-2</c:v>
                </c:pt>
                <c:pt idx="17">
                  <c:v>4.7626399999999999E-2</c:v>
                </c:pt>
                <c:pt idx="18">
                  <c:v>4.59812E-2</c:v>
                </c:pt>
                <c:pt idx="19">
                  <c:v>4.49383E-2</c:v>
                </c:pt>
                <c:pt idx="20">
                  <c:v>4.9029200000000002E-2</c:v>
                </c:pt>
                <c:pt idx="21">
                  <c:v>5.0754899999999999E-2</c:v>
                </c:pt>
                <c:pt idx="22">
                  <c:v>5.0821699999999997E-2</c:v>
                </c:pt>
                <c:pt idx="23">
                  <c:v>5.1230900000000003E-2</c:v>
                </c:pt>
                <c:pt idx="24">
                  <c:v>5.2929799999999999E-2</c:v>
                </c:pt>
                <c:pt idx="25">
                  <c:v>5.6039800000000001E-2</c:v>
                </c:pt>
                <c:pt idx="26">
                  <c:v>5.8690199999999998E-2</c:v>
                </c:pt>
                <c:pt idx="27">
                  <c:v>6.0799400000000003E-2</c:v>
                </c:pt>
                <c:pt idx="28">
                  <c:v>6.4215900000000006E-2</c:v>
                </c:pt>
                <c:pt idx="29">
                  <c:v>6.3114500000000004E-2</c:v>
                </c:pt>
                <c:pt idx="30">
                  <c:v>7.0140400000000006E-2</c:v>
                </c:pt>
                <c:pt idx="31">
                  <c:v>7.6733800000000005E-2</c:v>
                </c:pt>
                <c:pt idx="32">
                  <c:v>8.1623000000000001E-2</c:v>
                </c:pt>
                <c:pt idx="33">
                  <c:v>8.9233599999999996E-2</c:v>
                </c:pt>
                <c:pt idx="34">
                  <c:v>0.10402500000000001</c:v>
                </c:pt>
                <c:pt idx="35">
                  <c:v>0.13881599999999999</c:v>
                </c:pt>
                <c:pt idx="36">
                  <c:v>0.115235</c:v>
                </c:pt>
                <c:pt idx="37">
                  <c:v>3.2023299999999998E-2</c:v>
                </c:pt>
                <c:pt idx="38">
                  <c:v>3.2227800000000001E-2</c:v>
                </c:pt>
                <c:pt idx="39">
                  <c:v>3.5726800000000003E-2</c:v>
                </c:pt>
                <c:pt idx="40">
                  <c:v>3.0683999999999999E-2</c:v>
                </c:pt>
                <c:pt idx="41">
                  <c:v>2.8866699999999999E-2</c:v>
                </c:pt>
                <c:pt idx="42">
                  <c:v>2.99641E-2</c:v>
                </c:pt>
                <c:pt idx="43">
                  <c:v>3.4573699999999999E-2</c:v>
                </c:pt>
                <c:pt idx="44">
                  <c:v>3.1392000000000003E-2</c:v>
                </c:pt>
                <c:pt idx="45">
                  <c:v>3.0998600000000001E-2</c:v>
                </c:pt>
                <c:pt idx="46">
                  <c:v>3.4369900000000002E-2</c:v>
                </c:pt>
                <c:pt idx="47">
                  <c:v>3.3106499999999997E-2</c:v>
                </c:pt>
                <c:pt idx="48">
                  <c:v>3.3264200000000001E-2</c:v>
                </c:pt>
                <c:pt idx="49">
                  <c:v>3.0272199999999999E-2</c:v>
                </c:pt>
                <c:pt idx="50">
                  <c:v>3.1170099999999999E-2</c:v>
                </c:pt>
                <c:pt idx="51">
                  <c:v>3.1358400000000002E-2</c:v>
                </c:pt>
                <c:pt idx="52">
                  <c:v>3.1031900000000001E-2</c:v>
                </c:pt>
                <c:pt idx="53">
                  <c:v>3.1335200000000001E-2</c:v>
                </c:pt>
                <c:pt idx="54">
                  <c:v>3.28974E-2</c:v>
                </c:pt>
                <c:pt idx="55">
                  <c:v>3.0914899999999999E-2</c:v>
                </c:pt>
                <c:pt idx="56">
                  <c:v>2.9521499999999999E-2</c:v>
                </c:pt>
                <c:pt idx="57">
                  <c:v>3.1373699999999997E-2</c:v>
                </c:pt>
                <c:pt idx="58">
                  <c:v>3.0626400000000002E-2</c:v>
                </c:pt>
                <c:pt idx="59">
                  <c:v>3.3621400000000003E-2</c:v>
                </c:pt>
                <c:pt idx="60">
                  <c:v>3.3327099999999998E-2</c:v>
                </c:pt>
                <c:pt idx="61">
                  <c:v>3.2633000000000002E-2</c:v>
                </c:pt>
                <c:pt idx="62">
                  <c:v>3.1949999999999999E-2</c:v>
                </c:pt>
                <c:pt idx="63">
                  <c:v>3.2149299999999999E-2</c:v>
                </c:pt>
                <c:pt idx="64">
                  <c:v>3.46944E-2</c:v>
                </c:pt>
                <c:pt idx="65">
                  <c:v>3.4133700000000003E-2</c:v>
                </c:pt>
                <c:pt idx="66">
                  <c:v>3.7717300000000002E-2</c:v>
                </c:pt>
                <c:pt idx="67">
                  <c:v>3.6679999999999997E-2</c:v>
                </c:pt>
                <c:pt idx="68">
                  <c:v>3.5315699999999998E-2</c:v>
                </c:pt>
                <c:pt idx="69">
                  <c:v>3.6724E-2</c:v>
                </c:pt>
                <c:pt idx="70">
                  <c:v>3.5260899999999998E-2</c:v>
                </c:pt>
                <c:pt idx="71">
                  <c:v>3.6787300000000002E-2</c:v>
                </c:pt>
                <c:pt idx="72">
                  <c:v>3.6777999999999998E-2</c:v>
                </c:pt>
                <c:pt idx="73">
                  <c:v>3.9805E-2</c:v>
                </c:pt>
                <c:pt idx="74">
                  <c:v>3.5813999999999999E-2</c:v>
                </c:pt>
                <c:pt idx="75">
                  <c:v>3.7846100000000001E-2</c:v>
                </c:pt>
                <c:pt idx="76">
                  <c:v>3.8155000000000001E-2</c:v>
                </c:pt>
                <c:pt idx="77">
                  <c:v>3.8771300000000002E-2</c:v>
                </c:pt>
                <c:pt idx="78">
                  <c:v>4.3008999999999999E-2</c:v>
                </c:pt>
                <c:pt idx="79">
                  <c:v>4.1286999999999997E-2</c:v>
                </c:pt>
                <c:pt idx="80">
                  <c:v>4.4191000000000001E-2</c:v>
                </c:pt>
                <c:pt idx="81">
                  <c:v>4.4023399999999997E-2</c:v>
                </c:pt>
                <c:pt idx="82">
                  <c:v>4.5421700000000002E-2</c:v>
                </c:pt>
                <c:pt idx="83">
                  <c:v>4.6597600000000003E-2</c:v>
                </c:pt>
                <c:pt idx="84">
                  <c:v>4.9192300000000001E-2</c:v>
                </c:pt>
                <c:pt idx="85">
                  <c:v>5.5672300000000001E-2</c:v>
                </c:pt>
                <c:pt idx="86">
                  <c:v>5.70658E-2</c:v>
                </c:pt>
                <c:pt idx="87">
                  <c:v>7.1147500000000002E-2</c:v>
                </c:pt>
                <c:pt idx="88">
                  <c:v>8.2811099999999999E-2</c:v>
                </c:pt>
                <c:pt idx="89">
                  <c:v>2.8466200000000001E-2</c:v>
                </c:pt>
                <c:pt idx="90">
                  <c:v>2.81012E-2</c:v>
                </c:pt>
                <c:pt idx="91">
                  <c:v>3.1776499999999999E-2</c:v>
                </c:pt>
                <c:pt idx="92">
                  <c:v>3.0225499999999999E-2</c:v>
                </c:pt>
                <c:pt idx="93">
                  <c:v>2.9075199999999999E-2</c:v>
                </c:pt>
                <c:pt idx="94">
                  <c:v>2.9287199999999999E-2</c:v>
                </c:pt>
                <c:pt idx="95">
                  <c:v>3.1440000000000003E-2</c:v>
                </c:pt>
                <c:pt idx="96">
                  <c:v>4.2673099999999999E-2</c:v>
                </c:pt>
                <c:pt idx="97">
                  <c:v>2.8198500000000001E-2</c:v>
                </c:pt>
                <c:pt idx="98">
                  <c:v>2.8839699999999999E-2</c:v>
                </c:pt>
                <c:pt idx="99">
                  <c:v>2.8232799999999999E-2</c:v>
                </c:pt>
                <c:pt idx="100">
                  <c:v>3.1867100000000002E-2</c:v>
                </c:pt>
                <c:pt idx="101">
                  <c:v>2.8472399999999998E-2</c:v>
                </c:pt>
                <c:pt idx="102">
                  <c:v>2.6700600000000001E-2</c:v>
                </c:pt>
                <c:pt idx="103">
                  <c:v>2.6615799999999998E-2</c:v>
                </c:pt>
                <c:pt idx="104">
                  <c:v>2.9480900000000001E-2</c:v>
                </c:pt>
                <c:pt idx="105">
                  <c:v>2.8176400000000001E-2</c:v>
                </c:pt>
                <c:pt idx="106">
                  <c:v>2.6851E-2</c:v>
                </c:pt>
                <c:pt idx="107">
                  <c:v>2.8611899999999999E-2</c:v>
                </c:pt>
                <c:pt idx="108">
                  <c:v>2.8167500000000002E-2</c:v>
                </c:pt>
                <c:pt idx="109">
                  <c:v>2.6948E-2</c:v>
                </c:pt>
                <c:pt idx="110">
                  <c:v>2.8783199999999998E-2</c:v>
                </c:pt>
                <c:pt idx="111">
                  <c:v>3.0830300000000001E-2</c:v>
                </c:pt>
                <c:pt idx="112">
                  <c:v>2.9682099999999999E-2</c:v>
                </c:pt>
                <c:pt idx="113">
                  <c:v>2.9347000000000002E-2</c:v>
                </c:pt>
                <c:pt idx="114">
                  <c:v>3.0732700000000002E-2</c:v>
                </c:pt>
                <c:pt idx="115">
                  <c:v>2.98783E-2</c:v>
                </c:pt>
                <c:pt idx="116">
                  <c:v>2.8354000000000001E-2</c:v>
                </c:pt>
                <c:pt idx="117">
                  <c:v>3.0130400000000002E-2</c:v>
                </c:pt>
                <c:pt idx="118">
                  <c:v>2.75187E-2</c:v>
                </c:pt>
                <c:pt idx="119">
                  <c:v>2.7698E-2</c:v>
                </c:pt>
                <c:pt idx="120">
                  <c:v>2.98327E-2</c:v>
                </c:pt>
                <c:pt idx="121">
                  <c:v>3.1768699999999997E-2</c:v>
                </c:pt>
                <c:pt idx="122">
                  <c:v>3.0499999999999999E-2</c:v>
                </c:pt>
                <c:pt idx="123">
                  <c:v>3.3220899999999998E-2</c:v>
                </c:pt>
                <c:pt idx="124">
                  <c:v>3.36119E-2</c:v>
                </c:pt>
                <c:pt idx="125">
                  <c:v>3.1343999999999997E-2</c:v>
                </c:pt>
                <c:pt idx="126">
                  <c:v>3.28525E-2</c:v>
                </c:pt>
                <c:pt idx="127">
                  <c:v>3.3941399999999997E-2</c:v>
                </c:pt>
                <c:pt idx="128">
                  <c:v>3.50689E-2</c:v>
                </c:pt>
                <c:pt idx="129">
                  <c:v>3.8641799999999997E-2</c:v>
                </c:pt>
                <c:pt idx="130">
                  <c:v>3.6179200000000002E-2</c:v>
                </c:pt>
                <c:pt idx="131">
                  <c:v>3.3054300000000002E-2</c:v>
                </c:pt>
                <c:pt idx="132">
                  <c:v>3.5029900000000003E-2</c:v>
                </c:pt>
                <c:pt idx="133">
                  <c:v>3.3195299999999997E-2</c:v>
                </c:pt>
                <c:pt idx="134">
                  <c:v>3.7311299999999999E-2</c:v>
                </c:pt>
                <c:pt idx="135">
                  <c:v>3.7697300000000003E-2</c:v>
                </c:pt>
                <c:pt idx="136">
                  <c:v>3.5856100000000002E-2</c:v>
                </c:pt>
                <c:pt idx="137">
                  <c:v>4.0550099999999999E-2</c:v>
                </c:pt>
                <c:pt idx="138">
                  <c:v>3.9009700000000001E-2</c:v>
                </c:pt>
                <c:pt idx="139">
                  <c:v>3.82073E-2</c:v>
                </c:pt>
                <c:pt idx="140">
                  <c:v>3.89942E-2</c:v>
                </c:pt>
                <c:pt idx="141">
                  <c:v>4.0281699999999997E-2</c:v>
                </c:pt>
                <c:pt idx="142">
                  <c:v>4.0606700000000003E-2</c:v>
                </c:pt>
                <c:pt idx="143">
                  <c:v>4.4179799999999998E-2</c:v>
                </c:pt>
                <c:pt idx="144">
                  <c:v>4.0270500000000001E-2</c:v>
                </c:pt>
                <c:pt idx="145">
                  <c:v>3.9692999999999999E-2</c:v>
                </c:pt>
                <c:pt idx="146">
                  <c:v>3.9796900000000003E-2</c:v>
                </c:pt>
                <c:pt idx="147">
                  <c:v>3.9345100000000001E-2</c:v>
                </c:pt>
                <c:pt idx="148">
                  <c:v>4.5670299999999997E-2</c:v>
                </c:pt>
                <c:pt idx="149">
                  <c:v>4.3841600000000001E-2</c:v>
                </c:pt>
                <c:pt idx="150">
                  <c:v>4.3462599999999997E-2</c:v>
                </c:pt>
                <c:pt idx="151">
                  <c:v>4.2948800000000002E-2</c:v>
                </c:pt>
                <c:pt idx="152">
                  <c:v>4.1782899999999998E-2</c:v>
                </c:pt>
                <c:pt idx="153">
                  <c:v>3.8234600000000001E-2</c:v>
                </c:pt>
                <c:pt idx="154">
                  <c:v>4.2096599999999998E-2</c:v>
                </c:pt>
                <c:pt idx="155">
                  <c:v>4.30607E-2</c:v>
                </c:pt>
                <c:pt idx="156">
                  <c:v>3.8225700000000001E-2</c:v>
                </c:pt>
                <c:pt idx="157">
                  <c:v>4.0178199999999997E-2</c:v>
                </c:pt>
                <c:pt idx="158">
                  <c:v>4.0573900000000003E-2</c:v>
                </c:pt>
                <c:pt idx="159">
                  <c:v>3.9540600000000002E-2</c:v>
                </c:pt>
                <c:pt idx="160">
                  <c:v>4.0108400000000002E-2</c:v>
                </c:pt>
                <c:pt idx="161">
                  <c:v>4.3462199999999999E-2</c:v>
                </c:pt>
                <c:pt idx="162">
                  <c:v>3.91677E-2</c:v>
                </c:pt>
                <c:pt idx="163">
                  <c:v>3.92027E-2</c:v>
                </c:pt>
                <c:pt idx="164">
                  <c:v>4.6925399999999999E-2</c:v>
                </c:pt>
                <c:pt idx="165">
                  <c:v>4.3514700000000003E-2</c:v>
                </c:pt>
                <c:pt idx="166">
                  <c:v>4.0871999999999999E-2</c:v>
                </c:pt>
                <c:pt idx="167">
                  <c:v>4.4050499999999999E-2</c:v>
                </c:pt>
                <c:pt idx="168">
                  <c:v>4.3571499999999999E-2</c:v>
                </c:pt>
                <c:pt idx="169">
                  <c:v>4.51463E-2</c:v>
                </c:pt>
                <c:pt idx="170">
                  <c:v>4.4560599999999999E-2</c:v>
                </c:pt>
                <c:pt idx="171">
                  <c:v>4.1821700000000003E-2</c:v>
                </c:pt>
                <c:pt idx="172">
                  <c:v>4.3821899999999997E-2</c:v>
                </c:pt>
                <c:pt idx="173">
                  <c:v>4.70473E-2</c:v>
                </c:pt>
                <c:pt idx="174">
                  <c:v>4.7144400000000003E-2</c:v>
                </c:pt>
                <c:pt idx="175">
                  <c:v>4.1751499999999997E-2</c:v>
                </c:pt>
                <c:pt idx="176">
                  <c:v>4.7613900000000001E-2</c:v>
                </c:pt>
                <c:pt idx="177">
                  <c:v>4.6829000000000003E-2</c:v>
                </c:pt>
                <c:pt idx="178">
                  <c:v>4.3116300000000003E-2</c:v>
                </c:pt>
                <c:pt idx="179">
                  <c:v>4.6081700000000003E-2</c:v>
                </c:pt>
                <c:pt idx="180">
                  <c:v>4.8314299999999998E-2</c:v>
                </c:pt>
                <c:pt idx="181">
                  <c:v>5.1094000000000001E-2</c:v>
                </c:pt>
                <c:pt idx="182">
                  <c:v>5.0351100000000003E-2</c:v>
                </c:pt>
                <c:pt idx="183">
                  <c:v>5.0784200000000002E-2</c:v>
                </c:pt>
                <c:pt idx="184">
                  <c:v>5.5879900000000003E-2</c:v>
                </c:pt>
                <c:pt idx="185">
                  <c:v>5.3107700000000001E-2</c:v>
                </c:pt>
                <c:pt idx="186">
                  <c:v>5.0227599999999997E-2</c:v>
                </c:pt>
                <c:pt idx="187">
                  <c:v>5.3889899999999998E-2</c:v>
                </c:pt>
                <c:pt idx="188">
                  <c:v>5.0900800000000003E-2</c:v>
                </c:pt>
                <c:pt idx="189">
                  <c:v>5.3206999999999997E-2</c:v>
                </c:pt>
                <c:pt idx="190">
                  <c:v>5.7106400000000002E-2</c:v>
                </c:pt>
                <c:pt idx="191">
                  <c:v>5.6571499999999997E-2</c:v>
                </c:pt>
                <c:pt idx="192">
                  <c:v>5.7198800000000001E-2</c:v>
                </c:pt>
                <c:pt idx="193">
                  <c:v>5.8241800000000003E-2</c:v>
                </c:pt>
                <c:pt idx="194">
                  <c:v>5.8908200000000001E-2</c:v>
                </c:pt>
                <c:pt idx="195">
                  <c:v>5.9789599999999998E-2</c:v>
                </c:pt>
                <c:pt idx="196">
                  <c:v>5.83802E-2</c:v>
                </c:pt>
                <c:pt idx="197">
                  <c:v>6.2390899999999999E-2</c:v>
                </c:pt>
                <c:pt idx="198">
                  <c:v>6.97932E-2</c:v>
                </c:pt>
                <c:pt idx="199">
                  <c:v>6.8131800000000006E-2</c:v>
                </c:pt>
                <c:pt idx="200">
                  <c:v>6.6567000000000001E-2</c:v>
                </c:pt>
                <c:pt idx="201">
                  <c:v>6.7030599999999996E-2</c:v>
                </c:pt>
                <c:pt idx="202">
                  <c:v>6.6303000000000001E-2</c:v>
                </c:pt>
                <c:pt idx="203">
                  <c:v>7.1628399999999995E-2</c:v>
                </c:pt>
                <c:pt idx="204">
                  <c:v>7.1692900000000004E-2</c:v>
                </c:pt>
                <c:pt idx="205">
                  <c:v>7.0553500000000005E-2</c:v>
                </c:pt>
                <c:pt idx="206">
                  <c:v>7.8990699999999997E-2</c:v>
                </c:pt>
                <c:pt idx="207">
                  <c:v>7.2919999999999999E-2</c:v>
                </c:pt>
                <c:pt idx="208">
                  <c:v>7.6222700000000004E-2</c:v>
                </c:pt>
                <c:pt idx="209">
                  <c:v>7.6757900000000004E-2</c:v>
                </c:pt>
                <c:pt idx="210">
                  <c:v>8.0905699999999997E-2</c:v>
                </c:pt>
                <c:pt idx="211">
                  <c:v>7.9377699999999995E-2</c:v>
                </c:pt>
                <c:pt idx="212">
                  <c:v>7.9644800000000002E-2</c:v>
                </c:pt>
                <c:pt idx="213">
                  <c:v>8.3678699999999995E-2</c:v>
                </c:pt>
                <c:pt idx="214">
                  <c:v>8.4435899999999994E-2</c:v>
                </c:pt>
                <c:pt idx="215">
                  <c:v>8.8322200000000003E-2</c:v>
                </c:pt>
                <c:pt idx="216">
                  <c:v>9.0468000000000007E-2</c:v>
                </c:pt>
                <c:pt idx="217">
                  <c:v>9.14967E-2</c:v>
                </c:pt>
                <c:pt idx="218">
                  <c:v>9.6267199999999997E-2</c:v>
                </c:pt>
                <c:pt idx="219">
                  <c:v>0.10470599999999999</c:v>
                </c:pt>
                <c:pt idx="220">
                  <c:v>0.11779299999999999</c:v>
                </c:pt>
                <c:pt idx="221">
                  <c:v>0.13225799999999999</c:v>
                </c:pt>
                <c:pt idx="222">
                  <c:v>7.9083799999999996E-2</c:v>
                </c:pt>
                <c:pt idx="223">
                  <c:v>8.5722900000000005E-2</c:v>
                </c:pt>
                <c:pt idx="224">
                  <c:v>7.38872E-2</c:v>
                </c:pt>
                <c:pt idx="225">
                  <c:v>8.2819000000000004E-2</c:v>
                </c:pt>
                <c:pt idx="226">
                  <c:v>8.4491800000000006E-2</c:v>
                </c:pt>
                <c:pt idx="227">
                  <c:v>7.9070199999999993E-2</c:v>
                </c:pt>
                <c:pt idx="228">
                  <c:v>8.4924299999999994E-2</c:v>
                </c:pt>
                <c:pt idx="229">
                  <c:v>8.2032900000000006E-2</c:v>
                </c:pt>
                <c:pt idx="230">
                  <c:v>9.0769100000000005E-2</c:v>
                </c:pt>
                <c:pt idx="231">
                  <c:v>9.2593200000000001E-2</c:v>
                </c:pt>
                <c:pt idx="232">
                  <c:v>8.9218199999999998E-2</c:v>
                </c:pt>
                <c:pt idx="233">
                  <c:v>9.2604400000000003E-2</c:v>
                </c:pt>
                <c:pt idx="234">
                  <c:v>9.5629400000000003E-2</c:v>
                </c:pt>
                <c:pt idx="235">
                  <c:v>9.7264500000000004E-2</c:v>
                </c:pt>
                <c:pt idx="236">
                  <c:v>0.100136</c:v>
                </c:pt>
                <c:pt idx="237">
                  <c:v>0.102357</c:v>
                </c:pt>
                <c:pt idx="238">
                  <c:v>0.10331600000000001</c:v>
                </c:pt>
                <c:pt idx="239">
                  <c:v>0.114632</c:v>
                </c:pt>
                <c:pt idx="240">
                  <c:v>0.11580500000000001</c:v>
                </c:pt>
                <c:pt idx="241">
                  <c:v>0.123545</c:v>
                </c:pt>
                <c:pt idx="242">
                  <c:v>0.14070099999999999</c:v>
                </c:pt>
                <c:pt idx="243">
                  <c:v>0.16544600000000001</c:v>
                </c:pt>
                <c:pt idx="244">
                  <c:v>0.112057</c:v>
                </c:pt>
                <c:pt idx="245">
                  <c:v>9.7384100000000001E-2</c:v>
                </c:pt>
                <c:pt idx="246">
                  <c:v>0.10642500000000001</c:v>
                </c:pt>
                <c:pt idx="247">
                  <c:v>0.103961</c:v>
                </c:pt>
                <c:pt idx="248">
                  <c:v>0.11092</c:v>
                </c:pt>
                <c:pt idx="249">
                  <c:v>0.111946</c:v>
                </c:pt>
                <c:pt idx="250">
                  <c:v>0.11677700000000001</c:v>
                </c:pt>
                <c:pt idx="251">
                  <c:v>0.114757</c:v>
                </c:pt>
                <c:pt idx="252">
                  <c:v>0.119979</c:v>
                </c:pt>
                <c:pt idx="253">
                  <c:v>0.12432799999999999</c:v>
                </c:pt>
                <c:pt idx="254">
                  <c:v>0.13633700000000001</c:v>
                </c:pt>
                <c:pt idx="255">
                  <c:v>0.13068099999999999</c:v>
                </c:pt>
                <c:pt idx="256">
                  <c:v>0.13963600000000001</c:v>
                </c:pt>
                <c:pt idx="257">
                  <c:v>0.13628799999999999</c:v>
                </c:pt>
                <c:pt idx="258">
                  <c:v>0.151396</c:v>
                </c:pt>
                <c:pt idx="259">
                  <c:v>0.165128</c:v>
                </c:pt>
                <c:pt idx="260">
                  <c:v>0.166184</c:v>
                </c:pt>
                <c:pt idx="261">
                  <c:v>0.17201</c:v>
                </c:pt>
                <c:pt idx="262">
                  <c:v>0.18631400000000001</c:v>
                </c:pt>
                <c:pt idx="263">
                  <c:v>0.19778299999999999</c:v>
                </c:pt>
                <c:pt idx="264">
                  <c:v>0.23342299999999999</c:v>
                </c:pt>
                <c:pt idx="265">
                  <c:v>0.25492799999999999</c:v>
                </c:pt>
                <c:pt idx="266">
                  <c:v>0.28300700000000001</c:v>
                </c:pt>
                <c:pt idx="267">
                  <c:v>0.318415</c:v>
                </c:pt>
                <c:pt idx="268">
                  <c:v>0.40640199999999999</c:v>
                </c:pt>
                <c:pt idx="269">
                  <c:v>0.34596500000000002</c:v>
                </c:pt>
                <c:pt idx="270">
                  <c:v>0.29686099999999999</c:v>
                </c:pt>
                <c:pt idx="271">
                  <c:v>0.209619</c:v>
                </c:pt>
                <c:pt idx="272">
                  <c:v>0.26947100000000002</c:v>
                </c:pt>
                <c:pt idx="273">
                  <c:v>0.25401299999999999</c:v>
                </c:pt>
                <c:pt idx="274">
                  <c:v>0.291134</c:v>
                </c:pt>
                <c:pt idx="275">
                  <c:v>0.16957800000000001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8D7-594A-B04D-4D5ACC05D2A0}"/>
            </c:ext>
          </c:extLst>
        </c:ser>
        <c:ser>
          <c:idx val="6"/>
          <c:order val="6"/>
          <c:tx>
            <c:strRef>
              <c:f>[Pasquale_lateralshift1.xlsx]Foglio5!$G$1</c:f>
              <c:strCache>
                <c:ptCount val="1"/>
                <c:pt idx="0">
                  <c:v>28 mm</c:v>
                </c:pt>
              </c:strCache>
            </c:strRef>
          </c:tx>
          <c:spPr>
            <a:ln w="28575" cap="rnd">
              <a:solidFill>
                <a:schemeClr val="accent1">
                  <a:tint val="48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[Pasquale_lateralshift1.xlsx]Foglio5!$G$2:$G$401</c:f>
              <c:numCache>
                <c:formatCode>General</c:formatCode>
                <c:ptCount val="400"/>
                <c:pt idx="0">
                  <c:v>7.4232600000000001E-3</c:v>
                </c:pt>
                <c:pt idx="1">
                  <c:v>7.4779599999999996E-3</c:v>
                </c:pt>
                <c:pt idx="2">
                  <c:v>9.3462800000000002E-3</c:v>
                </c:pt>
                <c:pt idx="3">
                  <c:v>8.3242100000000003E-3</c:v>
                </c:pt>
                <c:pt idx="4">
                  <c:v>8.5234300000000002E-3</c:v>
                </c:pt>
                <c:pt idx="5">
                  <c:v>8.81032E-3</c:v>
                </c:pt>
                <c:pt idx="6">
                  <c:v>8.2640600000000002E-3</c:v>
                </c:pt>
                <c:pt idx="7">
                  <c:v>8.4699400000000005E-3</c:v>
                </c:pt>
                <c:pt idx="8">
                  <c:v>7.3408700000000002E-3</c:v>
                </c:pt>
                <c:pt idx="9">
                  <c:v>9.3585500000000002E-3</c:v>
                </c:pt>
                <c:pt idx="10">
                  <c:v>1.0576E-2</c:v>
                </c:pt>
                <c:pt idx="11">
                  <c:v>9.8885199999999996E-3</c:v>
                </c:pt>
                <c:pt idx="12">
                  <c:v>9.2272199999999995E-3</c:v>
                </c:pt>
                <c:pt idx="13">
                  <c:v>9.5018700000000008E-3</c:v>
                </c:pt>
                <c:pt idx="14">
                  <c:v>9.3965699999999999E-3</c:v>
                </c:pt>
                <c:pt idx="15">
                  <c:v>8.9904400000000006E-3</c:v>
                </c:pt>
                <c:pt idx="16">
                  <c:v>9.8317999999999999E-3</c:v>
                </c:pt>
                <c:pt idx="17">
                  <c:v>1.0948599999999999E-2</c:v>
                </c:pt>
                <c:pt idx="18">
                  <c:v>1.1265900000000001E-2</c:v>
                </c:pt>
                <c:pt idx="19">
                  <c:v>1.08979E-2</c:v>
                </c:pt>
                <c:pt idx="20">
                  <c:v>1.1108399999999999E-2</c:v>
                </c:pt>
                <c:pt idx="21">
                  <c:v>1.2271499999999999E-2</c:v>
                </c:pt>
                <c:pt idx="22">
                  <c:v>1.08883E-2</c:v>
                </c:pt>
                <c:pt idx="23">
                  <c:v>1.0736300000000001E-2</c:v>
                </c:pt>
                <c:pt idx="24">
                  <c:v>1.23137E-2</c:v>
                </c:pt>
                <c:pt idx="25">
                  <c:v>1.3415699999999999E-2</c:v>
                </c:pt>
                <c:pt idx="26">
                  <c:v>1.20593E-2</c:v>
                </c:pt>
                <c:pt idx="27">
                  <c:v>1.2498499999999999E-2</c:v>
                </c:pt>
                <c:pt idx="28">
                  <c:v>1.5058999999999999E-2</c:v>
                </c:pt>
                <c:pt idx="29">
                  <c:v>1.54336E-2</c:v>
                </c:pt>
                <c:pt idx="30">
                  <c:v>1.4737200000000001E-2</c:v>
                </c:pt>
                <c:pt idx="31">
                  <c:v>1.39963E-2</c:v>
                </c:pt>
                <c:pt idx="32">
                  <c:v>1.5702199999999999E-2</c:v>
                </c:pt>
                <c:pt idx="33">
                  <c:v>1.7615700000000001E-2</c:v>
                </c:pt>
                <c:pt idx="34">
                  <c:v>1.8384999999999999E-2</c:v>
                </c:pt>
                <c:pt idx="35">
                  <c:v>1.7883599999999999E-2</c:v>
                </c:pt>
                <c:pt idx="36">
                  <c:v>2.1311799999999999E-2</c:v>
                </c:pt>
                <c:pt idx="37">
                  <c:v>2.1665E-2</c:v>
                </c:pt>
                <c:pt idx="38">
                  <c:v>2.2233900000000001E-2</c:v>
                </c:pt>
                <c:pt idx="39">
                  <c:v>2.7675600000000002E-2</c:v>
                </c:pt>
                <c:pt idx="40">
                  <c:v>3.1599500000000003E-2</c:v>
                </c:pt>
                <c:pt idx="41">
                  <c:v>3.9615900000000003E-2</c:v>
                </c:pt>
                <c:pt idx="42">
                  <c:v>4.9117599999999997E-2</c:v>
                </c:pt>
                <c:pt idx="43">
                  <c:v>6.9666099999999995E-2</c:v>
                </c:pt>
                <c:pt idx="44">
                  <c:v>2.0067100000000001E-3</c:v>
                </c:pt>
                <c:pt idx="45">
                  <c:v>3.72501E-3</c:v>
                </c:pt>
                <c:pt idx="46">
                  <c:v>2.3707799999999998E-3</c:v>
                </c:pt>
                <c:pt idx="47">
                  <c:v>3.2281100000000002E-3</c:v>
                </c:pt>
                <c:pt idx="48">
                  <c:v>3.8144300000000002E-3</c:v>
                </c:pt>
                <c:pt idx="49">
                  <c:v>4.7524000000000004E-3</c:v>
                </c:pt>
                <c:pt idx="50">
                  <c:v>2.6602700000000002E-3</c:v>
                </c:pt>
                <c:pt idx="51">
                  <c:v>2.6179200000000001E-3</c:v>
                </c:pt>
                <c:pt idx="52">
                  <c:v>2.43604E-3</c:v>
                </c:pt>
                <c:pt idx="53">
                  <c:v>2.17235E-3</c:v>
                </c:pt>
                <c:pt idx="54">
                  <c:v>3.1148700000000001E-3</c:v>
                </c:pt>
                <c:pt idx="55">
                  <c:v>4.5716300000000001E-3</c:v>
                </c:pt>
                <c:pt idx="56">
                  <c:v>4.5234100000000003E-3</c:v>
                </c:pt>
                <c:pt idx="57">
                  <c:v>6.2054199999999997E-3</c:v>
                </c:pt>
                <c:pt idx="58">
                  <c:v>5.2713100000000004E-3</c:v>
                </c:pt>
                <c:pt idx="59">
                  <c:v>4.6650800000000003E-3</c:v>
                </c:pt>
                <c:pt idx="60">
                  <c:v>4.7705400000000002E-3</c:v>
                </c:pt>
                <c:pt idx="61">
                  <c:v>4.6338799999999999E-3</c:v>
                </c:pt>
                <c:pt idx="62">
                  <c:v>5.8397800000000001E-3</c:v>
                </c:pt>
                <c:pt idx="63">
                  <c:v>4.7186800000000003E-3</c:v>
                </c:pt>
                <c:pt idx="64">
                  <c:v>5.4041100000000002E-3</c:v>
                </c:pt>
                <c:pt idx="65">
                  <c:v>5.0128999999999998E-3</c:v>
                </c:pt>
                <c:pt idx="66">
                  <c:v>7.1222300000000002E-3</c:v>
                </c:pt>
                <c:pt idx="67">
                  <c:v>6.5309000000000001E-3</c:v>
                </c:pt>
                <c:pt idx="68">
                  <c:v>5.1208299999999998E-3</c:v>
                </c:pt>
                <c:pt idx="69">
                  <c:v>4.6707500000000004E-3</c:v>
                </c:pt>
                <c:pt idx="70">
                  <c:v>5.2998000000000003E-3</c:v>
                </c:pt>
                <c:pt idx="71">
                  <c:v>5.3111399999999998E-3</c:v>
                </c:pt>
                <c:pt idx="72">
                  <c:v>5.7533899999999997E-3</c:v>
                </c:pt>
                <c:pt idx="73">
                  <c:v>5.7917899999999998E-3</c:v>
                </c:pt>
                <c:pt idx="74">
                  <c:v>6.10124E-3</c:v>
                </c:pt>
                <c:pt idx="75">
                  <c:v>4.9675600000000002E-3</c:v>
                </c:pt>
                <c:pt idx="76">
                  <c:v>5.8967200000000003E-3</c:v>
                </c:pt>
                <c:pt idx="77">
                  <c:v>5.3044099999999999E-3</c:v>
                </c:pt>
                <c:pt idx="78">
                  <c:v>5.2553399999999998E-3</c:v>
                </c:pt>
                <c:pt idx="79">
                  <c:v>6.2303799999999998E-3</c:v>
                </c:pt>
                <c:pt idx="80">
                  <c:v>7.0492000000000003E-3</c:v>
                </c:pt>
                <c:pt idx="81">
                  <c:v>5.6284899999999999E-3</c:v>
                </c:pt>
                <c:pt idx="82">
                  <c:v>5.6088199999999996E-3</c:v>
                </c:pt>
                <c:pt idx="83">
                  <c:v>5.8945600000000001E-3</c:v>
                </c:pt>
                <c:pt idx="84">
                  <c:v>5.5102399999999996E-3</c:v>
                </c:pt>
                <c:pt idx="85">
                  <c:v>5.4396599999999998E-3</c:v>
                </c:pt>
                <c:pt idx="86">
                  <c:v>6.3216899999999996E-3</c:v>
                </c:pt>
                <c:pt idx="87">
                  <c:v>6.4906199999999999E-3</c:v>
                </c:pt>
                <c:pt idx="88">
                  <c:v>4.8056899999999996E-3</c:v>
                </c:pt>
                <c:pt idx="89">
                  <c:v>6.2342200000000004E-3</c:v>
                </c:pt>
                <c:pt idx="90">
                  <c:v>5.4597999999999999E-3</c:v>
                </c:pt>
                <c:pt idx="91">
                  <c:v>6.7725399999999996E-3</c:v>
                </c:pt>
                <c:pt idx="92">
                  <c:v>6.4290399999999996E-3</c:v>
                </c:pt>
                <c:pt idx="93">
                  <c:v>6.0167099999999998E-3</c:v>
                </c:pt>
                <c:pt idx="94">
                  <c:v>7.1876199999999996E-3</c:v>
                </c:pt>
                <c:pt idx="95">
                  <c:v>5.9683699999999998E-3</c:v>
                </c:pt>
                <c:pt idx="96">
                  <c:v>6.0231499999999997E-3</c:v>
                </c:pt>
                <c:pt idx="97">
                  <c:v>7.1836199999999999E-3</c:v>
                </c:pt>
                <c:pt idx="98">
                  <c:v>8.1850699999999992E-3</c:v>
                </c:pt>
                <c:pt idx="99">
                  <c:v>5.4249700000000003E-3</c:v>
                </c:pt>
                <c:pt idx="100">
                  <c:v>6.14855E-3</c:v>
                </c:pt>
                <c:pt idx="101">
                  <c:v>6.5555199999999996E-3</c:v>
                </c:pt>
                <c:pt idx="102">
                  <c:v>7.0450699999999996E-3</c:v>
                </c:pt>
                <c:pt idx="103">
                  <c:v>6.0328300000000003E-3</c:v>
                </c:pt>
                <c:pt idx="104">
                  <c:v>6.2820599999999999E-3</c:v>
                </c:pt>
                <c:pt idx="105">
                  <c:v>6.3180600000000003E-3</c:v>
                </c:pt>
                <c:pt idx="106">
                  <c:v>6.2844900000000002E-3</c:v>
                </c:pt>
                <c:pt idx="107">
                  <c:v>5.5313200000000002E-3</c:v>
                </c:pt>
                <c:pt idx="108">
                  <c:v>8.4988500000000005E-3</c:v>
                </c:pt>
                <c:pt idx="109">
                  <c:v>6.0244499999999998E-3</c:v>
                </c:pt>
                <c:pt idx="110">
                  <c:v>8.1808000000000002E-3</c:v>
                </c:pt>
                <c:pt idx="111">
                  <c:v>6.7846399999999998E-3</c:v>
                </c:pt>
                <c:pt idx="112">
                  <c:v>5.7565100000000003E-3</c:v>
                </c:pt>
                <c:pt idx="113">
                  <c:v>7.0148500000000004E-3</c:v>
                </c:pt>
                <c:pt idx="114">
                  <c:v>6.8717500000000003E-3</c:v>
                </c:pt>
                <c:pt idx="115">
                  <c:v>7.2854199999999999E-3</c:v>
                </c:pt>
                <c:pt idx="116">
                  <c:v>7.1459000000000002E-3</c:v>
                </c:pt>
                <c:pt idx="117">
                  <c:v>7.7840699999999997E-3</c:v>
                </c:pt>
                <c:pt idx="118">
                  <c:v>6.4293600000000003E-3</c:v>
                </c:pt>
                <c:pt idx="119">
                  <c:v>6.7650999999999996E-3</c:v>
                </c:pt>
                <c:pt idx="120">
                  <c:v>7.4833299999999998E-3</c:v>
                </c:pt>
                <c:pt idx="121">
                  <c:v>7.4248600000000001E-3</c:v>
                </c:pt>
                <c:pt idx="122">
                  <c:v>8.2227700000000008E-3</c:v>
                </c:pt>
                <c:pt idx="123">
                  <c:v>7.4455099999999998E-3</c:v>
                </c:pt>
                <c:pt idx="124">
                  <c:v>9.5114299999999995E-3</c:v>
                </c:pt>
                <c:pt idx="125">
                  <c:v>7.6717399999999998E-3</c:v>
                </c:pt>
                <c:pt idx="126">
                  <c:v>8.1772000000000008E-3</c:v>
                </c:pt>
                <c:pt idx="127">
                  <c:v>6.9590099999999998E-3</c:v>
                </c:pt>
                <c:pt idx="128">
                  <c:v>8.6601300000000003E-3</c:v>
                </c:pt>
                <c:pt idx="129">
                  <c:v>8.4746000000000005E-3</c:v>
                </c:pt>
                <c:pt idx="130">
                  <c:v>8.8946800000000003E-3</c:v>
                </c:pt>
                <c:pt idx="131">
                  <c:v>8.6958599999999997E-3</c:v>
                </c:pt>
                <c:pt idx="132">
                  <c:v>7.1753399999999997E-3</c:v>
                </c:pt>
                <c:pt idx="133">
                  <c:v>9.0092100000000001E-3</c:v>
                </c:pt>
                <c:pt idx="134">
                  <c:v>8.4384799999999999E-3</c:v>
                </c:pt>
                <c:pt idx="135">
                  <c:v>9.0296000000000005E-3</c:v>
                </c:pt>
                <c:pt idx="136">
                  <c:v>8.9460800000000004E-3</c:v>
                </c:pt>
                <c:pt idx="137">
                  <c:v>1.11745E-2</c:v>
                </c:pt>
                <c:pt idx="138">
                  <c:v>8.6798799999999992E-3</c:v>
                </c:pt>
                <c:pt idx="139">
                  <c:v>9.0543099999999994E-3</c:v>
                </c:pt>
                <c:pt idx="140">
                  <c:v>1.00859E-2</c:v>
                </c:pt>
                <c:pt idx="141">
                  <c:v>9.0923099999999993E-3</c:v>
                </c:pt>
                <c:pt idx="142">
                  <c:v>9.5781400000000006E-3</c:v>
                </c:pt>
                <c:pt idx="143">
                  <c:v>8.8996600000000002E-3</c:v>
                </c:pt>
                <c:pt idx="144">
                  <c:v>9.3164600000000004E-3</c:v>
                </c:pt>
                <c:pt idx="145">
                  <c:v>9.9832099999999993E-3</c:v>
                </c:pt>
                <c:pt idx="146">
                  <c:v>1.1370699999999999E-2</c:v>
                </c:pt>
                <c:pt idx="147">
                  <c:v>1.0057399999999999E-2</c:v>
                </c:pt>
                <c:pt idx="148">
                  <c:v>9.1181300000000003E-3</c:v>
                </c:pt>
                <c:pt idx="149">
                  <c:v>1.01387E-2</c:v>
                </c:pt>
                <c:pt idx="150">
                  <c:v>1.01359E-2</c:v>
                </c:pt>
                <c:pt idx="151">
                  <c:v>1.2680500000000001E-2</c:v>
                </c:pt>
                <c:pt idx="152">
                  <c:v>1.20284E-2</c:v>
                </c:pt>
                <c:pt idx="153">
                  <c:v>1.14769E-2</c:v>
                </c:pt>
                <c:pt idx="154">
                  <c:v>1.28494E-2</c:v>
                </c:pt>
                <c:pt idx="155">
                  <c:v>1.21441E-2</c:v>
                </c:pt>
                <c:pt idx="156">
                  <c:v>1.2855800000000001E-2</c:v>
                </c:pt>
                <c:pt idx="157">
                  <c:v>1.24548E-2</c:v>
                </c:pt>
                <c:pt idx="158">
                  <c:v>1.3505E-2</c:v>
                </c:pt>
                <c:pt idx="159">
                  <c:v>1.4710300000000001E-2</c:v>
                </c:pt>
                <c:pt idx="160">
                  <c:v>1.36743E-2</c:v>
                </c:pt>
                <c:pt idx="161">
                  <c:v>1.41587E-2</c:v>
                </c:pt>
                <c:pt idx="162">
                  <c:v>1.43039E-2</c:v>
                </c:pt>
                <c:pt idx="163">
                  <c:v>1.52859E-2</c:v>
                </c:pt>
                <c:pt idx="164">
                  <c:v>1.5753199999999998E-2</c:v>
                </c:pt>
                <c:pt idx="165">
                  <c:v>1.48167E-2</c:v>
                </c:pt>
                <c:pt idx="166">
                  <c:v>1.6460099999999998E-2</c:v>
                </c:pt>
                <c:pt idx="167">
                  <c:v>1.4808399999999999E-2</c:v>
                </c:pt>
                <c:pt idx="168">
                  <c:v>1.8652700000000001E-2</c:v>
                </c:pt>
                <c:pt idx="169">
                  <c:v>1.8619400000000001E-2</c:v>
                </c:pt>
                <c:pt idx="170">
                  <c:v>2.07058E-2</c:v>
                </c:pt>
                <c:pt idx="171">
                  <c:v>1.9773900000000001E-2</c:v>
                </c:pt>
                <c:pt idx="172">
                  <c:v>2.2083499999999999E-2</c:v>
                </c:pt>
                <c:pt idx="173">
                  <c:v>2.2830400000000001E-2</c:v>
                </c:pt>
                <c:pt idx="174">
                  <c:v>2.2349000000000001E-2</c:v>
                </c:pt>
                <c:pt idx="175">
                  <c:v>2.5948100000000002E-2</c:v>
                </c:pt>
                <c:pt idx="176">
                  <c:v>2.9498099999999999E-2</c:v>
                </c:pt>
                <c:pt idx="177">
                  <c:v>3.0626E-2</c:v>
                </c:pt>
                <c:pt idx="178">
                  <c:v>3.8905099999999998E-2</c:v>
                </c:pt>
                <c:pt idx="179">
                  <c:v>4.6006199999999997E-2</c:v>
                </c:pt>
                <c:pt idx="180">
                  <c:v>6.8343399999999999E-2</c:v>
                </c:pt>
                <c:pt idx="181">
                  <c:v>5.3595600000000002E-3</c:v>
                </c:pt>
                <c:pt idx="182">
                  <c:v>2.36098E-2</c:v>
                </c:pt>
                <c:pt idx="183">
                  <c:v>4.6726500000000004E-3</c:v>
                </c:pt>
                <c:pt idx="184">
                  <c:v>5.5932400000000002E-3</c:v>
                </c:pt>
                <c:pt idx="185">
                  <c:v>6.4601399999999996E-3</c:v>
                </c:pt>
                <c:pt idx="186">
                  <c:v>5.5726600000000001E-3</c:v>
                </c:pt>
                <c:pt idx="187">
                  <c:v>5.7928099999999998E-3</c:v>
                </c:pt>
                <c:pt idx="188">
                  <c:v>6.4096999999999999E-3</c:v>
                </c:pt>
                <c:pt idx="189">
                  <c:v>6.6591300000000001E-3</c:v>
                </c:pt>
                <c:pt idx="190">
                  <c:v>8.0472400000000006E-3</c:v>
                </c:pt>
                <c:pt idx="191">
                  <c:v>6.2819499999999997E-3</c:v>
                </c:pt>
                <c:pt idx="192">
                  <c:v>5.8114500000000001E-3</c:v>
                </c:pt>
                <c:pt idx="193">
                  <c:v>7.1686800000000002E-3</c:v>
                </c:pt>
                <c:pt idx="194">
                  <c:v>6.29095E-3</c:v>
                </c:pt>
                <c:pt idx="195">
                  <c:v>6.6481200000000004E-3</c:v>
                </c:pt>
                <c:pt idx="196">
                  <c:v>6.9427400000000002E-3</c:v>
                </c:pt>
                <c:pt idx="197">
                  <c:v>7.2811400000000002E-3</c:v>
                </c:pt>
                <c:pt idx="198">
                  <c:v>8.4571500000000001E-3</c:v>
                </c:pt>
                <c:pt idx="199">
                  <c:v>7.4926999999999997E-3</c:v>
                </c:pt>
                <c:pt idx="200">
                  <c:v>6.1176700000000004E-3</c:v>
                </c:pt>
                <c:pt idx="201">
                  <c:v>8.3545800000000003E-3</c:v>
                </c:pt>
                <c:pt idx="202">
                  <c:v>8.8924699999999995E-3</c:v>
                </c:pt>
                <c:pt idx="203">
                  <c:v>8.1445300000000005E-3</c:v>
                </c:pt>
                <c:pt idx="204">
                  <c:v>8.6652299999999995E-3</c:v>
                </c:pt>
                <c:pt idx="205">
                  <c:v>7.8870599999999996E-3</c:v>
                </c:pt>
                <c:pt idx="206">
                  <c:v>9.3930000000000003E-3</c:v>
                </c:pt>
                <c:pt idx="207">
                  <c:v>8.6595000000000005E-3</c:v>
                </c:pt>
                <c:pt idx="208">
                  <c:v>8.7658100000000006E-3</c:v>
                </c:pt>
                <c:pt idx="209">
                  <c:v>1.0403000000000001E-2</c:v>
                </c:pt>
                <c:pt idx="210">
                  <c:v>9.5658099999999992E-3</c:v>
                </c:pt>
                <c:pt idx="211">
                  <c:v>1.08542E-2</c:v>
                </c:pt>
                <c:pt idx="212">
                  <c:v>1.11331E-2</c:v>
                </c:pt>
                <c:pt idx="213">
                  <c:v>1.2896700000000001E-2</c:v>
                </c:pt>
                <c:pt idx="214">
                  <c:v>1.20038E-2</c:v>
                </c:pt>
                <c:pt idx="215">
                  <c:v>1.2855E-2</c:v>
                </c:pt>
                <c:pt idx="216">
                  <c:v>1.2683399999999999E-2</c:v>
                </c:pt>
                <c:pt idx="217">
                  <c:v>1.4117899999999999E-2</c:v>
                </c:pt>
                <c:pt idx="218">
                  <c:v>1.5630399999999999E-2</c:v>
                </c:pt>
                <c:pt idx="219">
                  <c:v>1.47315E-2</c:v>
                </c:pt>
                <c:pt idx="220">
                  <c:v>1.6770299999999998E-2</c:v>
                </c:pt>
                <c:pt idx="221">
                  <c:v>1.6558300000000001E-2</c:v>
                </c:pt>
                <c:pt idx="222">
                  <c:v>1.83544E-2</c:v>
                </c:pt>
                <c:pt idx="223">
                  <c:v>1.8249899999999999E-2</c:v>
                </c:pt>
                <c:pt idx="224">
                  <c:v>2.2338899999999998E-2</c:v>
                </c:pt>
                <c:pt idx="225">
                  <c:v>2.3635199999999999E-2</c:v>
                </c:pt>
                <c:pt idx="226">
                  <c:v>2.63357E-2</c:v>
                </c:pt>
                <c:pt idx="227">
                  <c:v>3.0180800000000001E-2</c:v>
                </c:pt>
                <c:pt idx="228">
                  <c:v>3.6780300000000002E-2</c:v>
                </c:pt>
                <c:pt idx="229">
                  <c:v>4.8011499999999999E-2</c:v>
                </c:pt>
                <c:pt idx="230">
                  <c:v>7.6414999999999997E-2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8D7-594A-B04D-4D5ACC05D2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2426351"/>
        <c:axId val="296554703"/>
      </c:lineChart>
      <c:catAx>
        <c:axId val="624263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N°</a:t>
                </a:r>
                <a:r>
                  <a:rPr lang="it-IT" baseline="0"/>
                  <a:t> of slice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96554703"/>
        <c:crosses val="autoZero"/>
        <c:auto val="1"/>
        <c:lblAlgn val="ctr"/>
        <c:lblOffset val="100"/>
        <c:noMultiLvlLbl val="0"/>
      </c:catAx>
      <c:valAx>
        <c:axId val="296554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Db</a:t>
                </a:r>
                <a:r>
                  <a:rPr lang="it-IT" baseline="0"/>
                  <a:t> [Gy]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426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655337490583786"/>
          <c:y val="0.22038704395569636"/>
          <c:w val="0.15444657029248746"/>
          <c:h val="0.716037348287278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SHIFT = 0 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[Pasquale_lateralshift1.xlsx]Foglio5!$A$1</c:f>
              <c:strCache>
                <c:ptCount val="1"/>
                <c:pt idx="0">
                  <c:v>0 mm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[Pasquale_lateralshift1.xlsx]Foglio5!$A$2:$A$401</c:f>
              <c:numCache>
                <c:formatCode>General</c:formatCode>
                <c:ptCount val="400"/>
                <c:pt idx="0">
                  <c:v>0.33010400000000001</c:v>
                </c:pt>
                <c:pt idx="1">
                  <c:v>0.32859899999999997</c:v>
                </c:pt>
                <c:pt idx="2">
                  <c:v>0.33622000000000002</c:v>
                </c:pt>
                <c:pt idx="3">
                  <c:v>0.332289</c:v>
                </c:pt>
                <c:pt idx="4">
                  <c:v>0.337092</c:v>
                </c:pt>
                <c:pt idx="5">
                  <c:v>0.33856000000000003</c:v>
                </c:pt>
                <c:pt idx="6">
                  <c:v>0.337424</c:v>
                </c:pt>
                <c:pt idx="7">
                  <c:v>0.34321000000000002</c:v>
                </c:pt>
                <c:pt idx="8">
                  <c:v>0.34332000000000001</c:v>
                </c:pt>
                <c:pt idx="9">
                  <c:v>0.35492600000000002</c:v>
                </c:pt>
                <c:pt idx="10">
                  <c:v>0.34789199999999998</c:v>
                </c:pt>
                <c:pt idx="11">
                  <c:v>0.34964000000000001</c:v>
                </c:pt>
                <c:pt idx="12">
                  <c:v>0.36384300000000003</c:v>
                </c:pt>
                <c:pt idx="13">
                  <c:v>0.35622100000000001</c:v>
                </c:pt>
                <c:pt idx="14">
                  <c:v>0.36782199999999998</c:v>
                </c:pt>
                <c:pt idx="15">
                  <c:v>0.38301299999999999</c:v>
                </c:pt>
                <c:pt idx="16">
                  <c:v>0.40217999999999998</c:v>
                </c:pt>
                <c:pt idx="17">
                  <c:v>0.367919</c:v>
                </c:pt>
                <c:pt idx="18">
                  <c:v>0.34442200000000001</c:v>
                </c:pt>
                <c:pt idx="19">
                  <c:v>0.345634</c:v>
                </c:pt>
                <c:pt idx="20">
                  <c:v>0.34751599999999999</c:v>
                </c:pt>
                <c:pt idx="21">
                  <c:v>0.35719400000000001</c:v>
                </c:pt>
                <c:pt idx="22">
                  <c:v>0.35944999999999999</c:v>
                </c:pt>
                <c:pt idx="23">
                  <c:v>0.36055599999999999</c:v>
                </c:pt>
                <c:pt idx="24">
                  <c:v>0.35551300000000002</c:v>
                </c:pt>
                <c:pt idx="25">
                  <c:v>0.36283100000000001</c:v>
                </c:pt>
                <c:pt idx="26">
                  <c:v>0.36205999999999999</c:v>
                </c:pt>
                <c:pt idx="27">
                  <c:v>0.365954</c:v>
                </c:pt>
                <c:pt idx="28">
                  <c:v>0.36763200000000001</c:v>
                </c:pt>
                <c:pt idx="29">
                  <c:v>0.36960700000000002</c:v>
                </c:pt>
                <c:pt idx="30">
                  <c:v>0.381942</c:v>
                </c:pt>
                <c:pt idx="31">
                  <c:v>0.38992599999999999</c:v>
                </c:pt>
                <c:pt idx="32">
                  <c:v>0.40104600000000001</c:v>
                </c:pt>
                <c:pt idx="33">
                  <c:v>0.39188299999999998</c:v>
                </c:pt>
                <c:pt idx="34">
                  <c:v>0.431253</c:v>
                </c:pt>
                <c:pt idx="35">
                  <c:v>0.39532600000000001</c:v>
                </c:pt>
                <c:pt idx="36">
                  <c:v>0.40207999999999999</c:v>
                </c:pt>
                <c:pt idx="37">
                  <c:v>0.35775000000000001</c:v>
                </c:pt>
                <c:pt idx="38">
                  <c:v>0.36781599999999998</c:v>
                </c:pt>
                <c:pt idx="39">
                  <c:v>0.36992199999999997</c:v>
                </c:pt>
                <c:pt idx="40">
                  <c:v>0.36529699999999998</c:v>
                </c:pt>
                <c:pt idx="41">
                  <c:v>0.365707</c:v>
                </c:pt>
                <c:pt idx="42">
                  <c:v>0.367421</c:v>
                </c:pt>
                <c:pt idx="43">
                  <c:v>0.368585</c:v>
                </c:pt>
                <c:pt idx="44">
                  <c:v>0.37143100000000001</c:v>
                </c:pt>
                <c:pt idx="45">
                  <c:v>0.380442</c:v>
                </c:pt>
                <c:pt idx="46">
                  <c:v>0.38767499999999999</c:v>
                </c:pt>
                <c:pt idx="47">
                  <c:v>0.40079399999999998</c:v>
                </c:pt>
                <c:pt idx="48">
                  <c:v>0.46032899999999999</c:v>
                </c:pt>
                <c:pt idx="49">
                  <c:v>0.40794399999999997</c:v>
                </c:pt>
                <c:pt idx="50">
                  <c:v>0.435363</c:v>
                </c:pt>
                <c:pt idx="51">
                  <c:v>0.387658</c:v>
                </c:pt>
                <c:pt idx="52">
                  <c:v>0.38381700000000002</c:v>
                </c:pt>
                <c:pt idx="53">
                  <c:v>0.39010400000000001</c:v>
                </c:pt>
                <c:pt idx="54">
                  <c:v>0.38874500000000001</c:v>
                </c:pt>
                <c:pt idx="55">
                  <c:v>0.38831100000000002</c:v>
                </c:pt>
                <c:pt idx="56">
                  <c:v>0.40802500000000003</c:v>
                </c:pt>
                <c:pt idx="57">
                  <c:v>0.40383599999999997</c:v>
                </c:pt>
                <c:pt idx="58">
                  <c:v>0.41368899999999997</c:v>
                </c:pt>
                <c:pt idx="59">
                  <c:v>0.43396400000000002</c:v>
                </c:pt>
                <c:pt idx="60">
                  <c:v>0.44951999999999998</c:v>
                </c:pt>
                <c:pt idx="61">
                  <c:v>0.48013600000000001</c:v>
                </c:pt>
                <c:pt idx="62">
                  <c:v>0.52017199999999997</c:v>
                </c:pt>
                <c:pt idx="63">
                  <c:v>0.45617600000000003</c:v>
                </c:pt>
                <c:pt idx="64">
                  <c:v>0.43083399999999999</c:v>
                </c:pt>
                <c:pt idx="65">
                  <c:v>0.42419899999999999</c:v>
                </c:pt>
                <c:pt idx="66">
                  <c:v>0.43711100000000003</c:v>
                </c:pt>
                <c:pt idx="67">
                  <c:v>0.44204399999999999</c:v>
                </c:pt>
                <c:pt idx="68">
                  <c:v>0.45606400000000002</c:v>
                </c:pt>
                <c:pt idx="69">
                  <c:v>0.434616</c:v>
                </c:pt>
                <c:pt idx="70">
                  <c:v>0.44381399999999999</c:v>
                </c:pt>
                <c:pt idx="71">
                  <c:v>0.466117</c:v>
                </c:pt>
                <c:pt idx="72">
                  <c:v>0.42528199999999999</c:v>
                </c:pt>
                <c:pt idx="73">
                  <c:v>0.63365700000000003</c:v>
                </c:pt>
                <c:pt idx="74">
                  <c:v>0.35811900000000002</c:v>
                </c:pt>
                <c:pt idx="75">
                  <c:v>0.35449799999999998</c:v>
                </c:pt>
                <c:pt idx="76">
                  <c:v>0.35692000000000002</c:v>
                </c:pt>
                <c:pt idx="77">
                  <c:v>0.36805599999999999</c:v>
                </c:pt>
                <c:pt idx="78">
                  <c:v>0.36611500000000002</c:v>
                </c:pt>
                <c:pt idx="79">
                  <c:v>0.36064600000000002</c:v>
                </c:pt>
                <c:pt idx="80">
                  <c:v>0.36669800000000002</c:v>
                </c:pt>
                <c:pt idx="81">
                  <c:v>0.36482300000000001</c:v>
                </c:pt>
                <c:pt idx="82">
                  <c:v>0.357433</c:v>
                </c:pt>
                <c:pt idx="83">
                  <c:v>0.363597</c:v>
                </c:pt>
                <c:pt idx="84">
                  <c:v>0.369811</c:v>
                </c:pt>
                <c:pt idx="85">
                  <c:v>0.36964000000000002</c:v>
                </c:pt>
                <c:pt idx="86">
                  <c:v>0.373778</c:v>
                </c:pt>
                <c:pt idx="87">
                  <c:v>0.36346000000000001</c:v>
                </c:pt>
                <c:pt idx="88">
                  <c:v>0.37248599999999998</c:v>
                </c:pt>
                <c:pt idx="89">
                  <c:v>0.38156000000000001</c:v>
                </c:pt>
                <c:pt idx="90">
                  <c:v>0.37603599999999998</c:v>
                </c:pt>
                <c:pt idx="91">
                  <c:v>0.38420900000000002</c:v>
                </c:pt>
                <c:pt idx="92">
                  <c:v>0.36982700000000002</c:v>
                </c:pt>
                <c:pt idx="93">
                  <c:v>0.38320799999999999</c:v>
                </c:pt>
                <c:pt idx="94">
                  <c:v>0.447772</c:v>
                </c:pt>
                <c:pt idx="95">
                  <c:v>0.38965499999999997</c:v>
                </c:pt>
                <c:pt idx="96">
                  <c:v>0.37557000000000001</c:v>
                </c:pt>
                <c:pt idx="97">
                  <c:v>0.39426699999999998</c:v>
                </c:pt>
                <c:pt idx="98">
                  <c:v>0.39222099999999999</c:v>
                </c:pt>
                <c:pt idx="99">
                  <c:v>0.53450900000000001</c:v>
                </c:pt>
                <c:pt idx="100">
                  <c:v>0.441832</c:v>
                </c:pt>
                <c:pt idx="101">
                  <c:v>0.39719100000000002</c:v>
                </c:pt>
                <c:pt idx="102">
                  <c:v>0.40407399999999999</c:v>
                </c:pt>
                <c:pt idx="103">
                  <c:v>0.40606300000000001</c:v>
                </c:pt>
                <c:pt idx="104">
                  <c:v>0.40698299999999998</c:v>
                </c:pt>
                <c:pt idx="105">
                  <c:v>0.41588999999999998</c:v>
                </c:pt>
                <c:pt idx="106">
                  <c:v>0.41740699999999997</c:v>
                </c:pt>
                <c:pt idx="107">
                  <c:v>0.41487299999999999</c:v>
                </c:pt>
                <c:pt idx="108">
                  <c:v>0.41000399999999998</c:v>
                </c:pt>
                <c:pt idx="109">
                  <c:v>0.42579899999999998</c:v>
                </c:pt>
                <c:pt idx="110">
                  <c:v>0.42288500000000001</c:v>
                </c:pt>
                <c:pt idx="111">
                  <c:v>0.43163099999999999</c:v>
                </c:pt>
                <c:pt idx="112">
                  <c:v>0.42462299999999997</c:v>
                </c:pt>
                <c:pt idx="113">
                  <c:v>0.43523699999999999</c:v>
                </c:pt>
                <c:pt idx="114">
                  <c:v>0.43736599999999998</c:v>
                </c:pt>
                <c:pt idx="115">
                  <c:v>0.45405000000000001</c:v>
                </c:pt>
                <c:pt idx="116">
                  <c:v>0.45325500000000002</c:v>
                </c:pt>
                <c:pt idx="117">
                  <c:v>0.47972399999999998</c:v>
                </c:pt>
                <c:pt idx="118">
                  <c:v>0.434919</c:v>
                </c:pt>
                <c:pt idx="119">
                  <c:v>0.45320700000000003</c:v>
                </c:pt>
                <c:pt idx="120">
                  <c:v>0.444934</c:v>
                </c:pt>
                <c:pt idx="121">
                  <c:v>0.49630800000000003</c:v>
                </c:pt>
                <c:pt idx="122">
                  <c:v>0.50203200000000003</c:v>
                </c:pt>
                <c:pt idx="123">
                  <c:v>0.48686400000000002</c:v>
                </c:pt>
                <c:pt idx="124">
                  <c:v>0.43282900000000002</c:v>
                </c:pt>
                <c:pt idx="125">
                  <c:v>0.428365</c:v>
                </c:pt>
                <c:pt idx="126">
                  <c:v>0.43581199999999998</c:v>
                </c:pt>
                <c:pt idx="127">
                  <c:v>0.433479</c:v>
                </c:pt>
                <c:pt idx="128">
                  <c:v>0.43172700000000003</c:v>
                </c:pt>
                <c:pt idx="129">
                  <c:v>0.43551299999999998</c:v>
                </c:pt>
                <c:pt idx="130">
                  <c:v>0.44172499999999998</c:v>
                </c:pt>
                <c:pt idx="131">
                  <c:v>0.44997700000000002</c:v>
                </c:pt>
                <c:pt idx="132">
                  <c:v>0.474746</c:v>
                </c:pt>
                <c:pt idx="133">
                  <c:v>0.43724299999999999</c:v>
                </c:pt>
                <c:pt idx="134">
                  <c:v>0.42052200000000001</c:v>
                </c:pt>
                <c:pt idx="135">
                  <c:v>0.43787900000000002</c:v>
                </c:pt>
                <c:pt idx="136">
                  <c:v>0.42803000000000002</c:v>
                </c:pt>
                <c:pt idx="137">
                  <c:v>0.44476100000000002</c:v>
                </c:pt>
                <c:pt idx="138">
                  <c:v>0.43457200000000001</c:v>
                </c:pt>
                <c:pt idx="139">
                  <c:v>0.42548999999999998</c:v>
                </c:pt>
                <c:pt idx="140">
                  <c:v>0.441826</c:v>
                </c:pt>
                <c:pt idx="141">
                  <c:v>0.43979299999999999</c:v>
                </c:pt>
                <c:pt idx="142">
                  <c:v>0.45371499999999998</c:v>
                </c:pt>
                <c:pt idx="143">
                  <c:v>0.45245299999999999</c:v>
                </c:pt>
                <c:pt idx="144">
                  <c:v>0.45564700000000002</c:v>
                </c:pt>
                <c:pt idx="145">
                  <c:v>0.45289299999999999</c:v>
                </c:pt>
                <c:pt idx="146">
                  <c:v>0.44762200000000002</c:v>
                </c:pt>
                <c:pt idx="147">
                  <c:v>0.44483400000000001</c:v>
                </c:pt>
                <c:pt idx="148">
                  <c:v>0.454789</c:v>
                </c:pt>
                <c:pt idx="149">
                  <c:v>0.45125500000000002</c:v>
                </c:pt>
                <c:pt idx="150">
                  <c:v>0.460142</c:v>
                </c:pt>
                <c:pt idx="151">
                  <c:v>0.475352</c:v>
                </c:pt>
                <c:pt idx="152">
                  <c:v>0.46986800000000001</c:v>
                </c:pt>
                <c:pt idx="153">
                  <c:v>0.46904400000000002</c:v>
                </c:pt>
                <c:pt idx="154">
                  <c:v>0.47447800000000001</c:v>
                </c:pt>
                <c:pt idx="155">
                  <c:v>0.52171299999999998</c:v>
                </c:pt>
                <c:pt idx="156">
                  <c:v>0.47627900000000001</c:v>
                </c:pt>
                <c:pt idx="157">
                  <c:v>0.48661399999999999</c:v>
                </c:pt>
                <c:pt idx="158">
                  <c:v>0.48432799999999998</c:v>
                </c:pt>
                <c:pt idx="159">
                  <c:v>0.48404700000000001</c:v>
                </c:pt>
                <c:pt idx="160">
                  <c:v>0.49542999999999998</c:v>
                </c:pt>
                <c:pt idx="161">
                  <c:v>0.493589</c:v>
                </c:pt>
                <c:pt idx="162">
                  <c:v>0.49298999999999998</c:v>
                </c:pt>
                <c:pt idx="163">
                  <c:v>0.496141</c:v>
                </c:pt>
                <c:pt idx="164">
                  <c:v>0.49708599999999997</c:v>
                </c:pt>
                <c:pt idx="165">
                  <c:v>0.49597599999999997</c:v>
                </c:pt>
                <c:pt idx="166">
                  <c:v>0.490344</c:v>
                </c:pt>
                <c:pt idx="167">
                  <c:v>0.50454500000000002</c:v>
                </c:pt>
                <c:pt idx="168">
                  <c:v>0.51563999999999999</c:v>
                </c:pt>
                <c:pt idx="169">
                  <c:v>0.50466</c:v>
                </c:pt>
                <c:pt idx="170">
                  <c:v>0.51104799999999995</c:v>
                </c:pt>
                <c:pt idx="171">
                  <c:v>0.513181</c:v>
                </c:pt>
                <c:pt idx="172">
                  <c:v>0.52425600000000006</c:v>
                </c:pt>
                <c:pt idx="173">
                  <c:v>0.53311200000000003</c:v>
                </c:pt>
                <c:pt idx="174">
                  <c:v>0.52974900000000003</c:v>
                </c:pt>
                <c:pt idx="175">
                  <c:v>0.54916299999999996</c:v>
                </c:pt>
                <c:pt idx="176">
                  <c:v>0.53775700000000004</c:v>
                </c:pt>
                <c:pt idx="177">
                  <c:v>0.54434400000000005</c:v>
                </c:pt>
                <c:pt idx="178">
                  <c:v>0.55076400000000003</c:v>
                </c:pt>
                <c:pt idx="179">
                  <c:v>0.55724099999999999</c:v>
                </c:pt>
                <c:pt idx="180">
                  <c:v>0.56454599999999999</c:v>
                </c:pt>
                <c:pt idx="181">
                  <c:v>0.58316299999999999</c:v>
                </c:pt>
                <c:pt idx="182">
                  <c:v>0.57804699999999998</c:v>
                </c:pt>
                <c:pt idx="183">
                  <c:v>0.591835</c:v>
                </c:pt>
                <c:pt idx="184">
                  <c:v>0.59909699999999999</c:v>
                </c:pt>
                <c:pt idx="185">
                  <c:v>0.59984899999999997</c:v>
                </c:pt>
                <c:pt idx="186">
                  <c:v>0.61697900000000006</c:v>
                </c:pt>
                <c:pt idx="187">
                  <c:v>0.62634500000000004</c:v>
                </c:pt>
                <c:pt idx="188">
                  <c:v>0.59874000000000005</c:v>
                </c:pt>
                <c:pt idx="189">
                  <c:v>0.60775199999999996</c:v>
                </c:pt>
                <c:pt idx="190">
                  <c:v>0.65197099999999997</c:v>
                </c:pt>
                <c:pt idx="191">
                  <c:v>0.61570599999999998</c:v>
                </c:pt>
                <c:pt idx="192">
                  <c:v>0.62406399999999995</c:v>
                </c:pt>
                <c:pt idx="193">
                  <c:v>0.63683599999999996</c:v>
                </c:pt>
                <c:pt idx="194">
                  <c:v>0.64483599999999996</c:v>
                </c:pt>
                <c:pt idx="195">
                  <c:v>0.65941700000000003</c:v>
                </c:pt>
                <c:pt idx="196">
                  <c:v>0.69154400000000005</c:v>
                </c:pt>
                <c:pt idx="197">
                  <c:v>0.65048499999999998</c:v>
                </c:pt>
                <c:pt idx="198">
                  <c:v>0.68584699999999998</c:v>
                </c:pt>
                <c:pt idx="199">
                  <c:v>0.645428</c:v>
                </c:pt>
                <c:pt idx="200">
                  <c:v>0.65022899999999995</c:v>
                </c:pt>
                <c:pt idx="201">
                  <c:v>0.68145699999999998</c:v>
                </c:pt>
                <c:pt idx="202">
                  <c:v>0.65034800000000004</c:v>
                </c:pt>
                <c:pt idx="203">
                  <c:v>0.63454500000000003</c:v>
                </c:pt>
                <c:pt idx="204">
                  <c:v>0.64278199999999996</c:v>
                </c:pt>
                <c:pt idx="205">
                  <c:v>0.79516900000000001</c:v>
                </c:pt>
                <c:pt idx="206">
                  <c:v>0.66441399999999995</c:v>
                </c:pt>
                <c:pt idx="207">
                  <c:v>0.97761900000000002</c:v>
                </c:pt>
                <c:pt idx="208">
                  <c:v>0.88732500000000003</c:v>
                </c:pt>
                <c:pt idx="209">
                  <c:v>0.74129800000000001</c:v>
                </c:pt>
                <c:pt idx="210">
                  <c:v>0.71419699999999997</c:v>
                </c:pt>
                <c:pt idx="211">
                  <c:v>0.65099600000000002</c:v>
                </c:pt>
                <c:pt idx="212">
                  <c:v>0.64914700000000003</c:v>
                </c:pt>
                <c:pt idx="213">
                  <c:v>0.65896699999999997</c:v>
                </c:pt>
                <c:pt idx="214">
                  <c:v>0.67416600000000004</c:v>
                </c:pt>
                <c:pt idx="215">
                  <c:v>0.66992499999999999</c:v>
                </c:pt>
                <c:pt idx="216">
                  <c:v>0.67979100000000003</c:v>
                </c:pt>
                <c:pt idx="217">
                  <c:v>0.68703599999999998</c:v>
                </c:pt>
                <c:pt idx="218">
                  <c:v>0.69147800000000004</c:v>
                </c:pt>
                <c:pt idx="219">
                  <c:v>0.70442300000000002</c:v>
                </c:pt>
                <c:pt idx="220">
                  <c:v>0.70963299999999996</c:v>
                </c:pt>
                <c:pt idx="221">
                  <c:v>0.72265900000000005</c:v>
                </c:pt>
                <c:pt idx="222">
                  <c:v>0.726738</c:v>
                </c:pt>
                <c:pt idx="223">
                  <c:v>0.73729599999999995</c:v>
                </c:pt>
                <c:pt idx="224">
                  <c:v>0.74619599999999997</c:v>
                </c:pt>
                <c:pt idx="225">
                  <c:v>0.76032699999999998</c:v>
                </c:pt>
                <c:pt idx="226">
                  <c:v>0.76883299999999999</c:v>
                </c:pt>
                <c:pt idx="227">
                  <c:v>0.824762</c:v>
                </c:pt>
                <c:pt idx="228">
                  <c:v>0.78779100000000002</c:v>
                </c:pt>
                <c:pt idx="229">
                  <c:v>0.80612300000000003</c:v>
                </c:pt>
                <c:pt idx="230">
                  <c:v>0.82228599999999996</c:v>
                </c:pt>
                <c:pt idx="231">
                  <c:v>0.83613599999999999</c:v>
                </c:pt>
                <c:pt idx="232">
                  <c:v>0.84873500000000002</c:v>
                </c:pt>
                <c:pt idx="233">
                  <c:v>0.88883500000000004</c:v>
                </c:pt>
                <c:pt idx="234">
                  <c:v>0.88725900000000002</c:v>
                </c:pt>
                <c:pt idx="235">
                  <c:v>0.87722199999999995</c:v>
                </c:pt>
                <c:pt idx="236">
                  <c:v>0.92201100000000002</c:v>
                </c:pt>
                <c:pt idx="237">
                  <c:v>0.87052600000000002</c:v>
                </c:pt>
                <c:pt idx="238">
                  <c:v>0.85875699999999999</c:v>
                </c:pt>
                <c:pt idx="239">
                  <c:v>0.86917999999999995</c:v>
                </c:pt>
                <c:pt idx="240">
                  <c:v>0.88861599999999996</c:v>
                </c:pt>
                <c:pt idx="241">
                  <c:v>0.90944899999999995</c:v>
                </c:pt>
                <c:pt idx="242">
                  <c:v>0.92619899999999999</c:v>
                </c:pt>
                <c:pt idx="243">
                  <c:v>0.94898800000000005</c:v>
                </c:pt>
                <c:pt idx="244">
                  <c:v>0.97753699999999999</c:v>
                </c:pt>
                <c:pt idx="245">
                  <c:v>0.96101999999999999</c:v>
                </c:pt>
                <c:pt idx="246">
                  <c:v>0.98618899999999998</c:v>
                </c:pt>
                <c:pt idx="247">
                  <c:v>0.99547300000000005</c:v>
                </c:pt>
                <c:pt idx="248">
                  <c:v>1.0098400000000001</c:v>
                </c:pt>
                <c:pt idx="249">
                  <c:v>1.0676699999999999</c:v>
                </c:pt>
                <c:pt idx="250">
                  <c:v>1.0557799999999999</c:v>
                </c:pt>
                <c:pt idx="251">
                  <c:v>1.09446</c:v>
                </c:pt>
                <c:pt idx="252">
                  <c:v>1.1465799999999999</c:v>
                </c:pt>
                <c:pt idx="253">
                  <c:v>1.13602</c:v>
                </c:pt>
                <c:pt idx="254">
                  <c:v>1.1673500000000001</c:v>
                </c:pt>
                <c:pt idx="255">
                  <c:v>1.1941200000000001</c:v>
                </c:pt>
                <c:pt idx="256">
                  <c:v>1.23133</c:v>
                </c:pt>
                <c:pt idx="257">
                  <c:v>1.2731699999999999</c:v>
                </c:pt>
                <c:pt idx="258">
                  <c:v>1.3146599999999999</c:v>
                </c:pt>
                <c:pt idx="259">
                  <c:v>1.3648899999999999</c:v>
                </c:pt>
                <c:pt idx="260">
                  <c:v>1.4256</c:v>
                </c:pt>
                <c:pt idx="261">
                  <c:v>1.5123800000000001</c:v>
                </c:pt>
                <c:pt idx="262">
                  <c:v>1.59704</c:v>
                </c:pt>
                <c:pt idx="263">
                  <c:v>1.77092</c:v>
                </c:pt>
                <c:pt idx="264">
                  <c:v>1.78911</c:v>
                </c:pt>
                <c:pt idx="265">
                  <c:v>1.78193</c:v>
                </c:pt>
                <c:pt idx="266">
                  <c:v>1.94598</c:v>
                </c:pt>
                <c:pt idx="267">
                  <c:v>2.0042200000000001</c:v>
                </c:pt>
                <c:pt idx="268">
                  <c:v>1.96923</c:v>
                </c:pt>
                <c:pt idx="269">
                  <c:v>2.1378699999999999</c:v>
                </c:pt>
                <c:pt idx="270">
                  <c:v>2.1044900000000002</c:v>
                </c:pt>
                <c:pt idx="271">
                  <c:v>1.9944</c:v>
                </c:pt>
                <c:pt idx="272">
                  <c:v>1.99786</c:v>
                </c:pt>
                <c:pt idx="273">
                  <c:v>1.9147799999999999</c:v>
                </c:pt>
                <c:pt idx="274">
                  <c:v>1.70767</c:v>
                </c:pt>
                <c:pt idx="275">
                  <c:v>1.52189</c:v>
                </c:pt>
                <c:pt idx="276">
                  <c:v>1.27284</c:v>
                </c:pt>
                <c:pt idx="277">
                  <c:v>0.75691600000000003</c:v>
                </c:pt>
                <c:pt idx="278">
                  <c:v>0.72585999999999995</c:v>
                </c:pt>
                <c:pt idx="279">
                  <c:v>0.47315499999999999</c:v>
                </c:pt>
                <c:pt idx="280">
                  <c:v>0.34613500000000003</c:v>
                </c:pt>
                <c:pt idx="281">
                  <c:v>0.119198</c:v>
                </c:pt>
                <c:pt idx="282">
                  <c:v>6.0740000000000002E-2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73-1146-92F5-E9916BC1E1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008575"/>
        <c:axId val="100012943"/>
      </c:lineChart>
      <c:catAx>
        <c:axId val="1000085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N°</a:t>
                </a:r>
                <a:r>
                  <a:rPr lang="it-IT" baseline="0"/>
                  <a:t> of slice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0.41557538628205876"/>
              <c:y val="0.861054870958145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0012943"/>
        <c:crosses val="autoZero"/>
        <c:auto val="1"/>
        <c:lblAlgn val="ctr"/>
        <c:lblOffset val="100"/>
        <c:noMultiLvlLbl val="0"/>
      </c:catAx>
      <c:valAx>
        <c:axId val="10001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Db</a:t>
                </a:r>
                <a:r>
                  <a:rPr lang="it-IT" baseline="0"/>
                  <a:t> [Gy]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2.6123534836522209E-2"/>
              <c:y val="0.329654836703235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000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/>
              <a:t>SHIFT = 28 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[Pasquale_lateralshift1.xlsx]Foglio5!$G$1</c:f>
              <c:strCache>
                <c:ptCount val="1"/>
                <c:pt idx="0">
                  <c:v>28 mm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[Pasquale_lateralshift1.xlsx]Foglio5!$G$2:$G$401</c:f>
              <c:numCache>
                <c:formatCode>General</c:formatCode>
                <c:ptCount val="400"/>
                <c:pt idx="0">
                  <c:v>7.4232600000000001E-3</c:v>
                </c:pt>
                <c:pt idx="1">
                  <c:v>7.4779599999999996E-3</c:v>
                </c:pt>
                <c:pt idx="2">
                  <c:v>9.3462800000000002E-3</c:v>
                </c:pt>
                <c:pt idx="3">
                  <c:v>8.3242100000000003E-3</c:v>
                </c:pt>
                <c:pt idx="4">
                  <c:v>8.5234300000000002E-3</c:v>
                </c:pt>
                <c:pt idx="5">
                  <c:v>8.81032E-3</c:v>
                </c:pt>
                <c:pt idx="6">
                  <c:v>8.2640600000000002E-3</c:v>
                </c:pt>
                <c:pt idx="7">
                  <c:v>8.4699400000000005E-3</c:v>
                </c:pt>
                <c:pt idx="8">
                  <c:v>7.3408700000000002E-3</c:v>
                </c:pt>
                <c:pt idx="9">
                  <c:v>9.3585500000000002E-3</c:v>
                </c:pt>
                <c:pt idx="10">
                  <c:v>1.0576E-2</c:v>
                </c:pt>
                <c:pt idx="11">
                  <c:v>9.8885199999999996E-3</c:v>
                </c:pt>
                <c:pt idx="12">
                  <c:v>9.2272199999999995E-3</c:v>
                </c:pt>
                <c:pt idx="13">
                  <c:v>9.5018700000000008E-3</c:v>
                </c:pt>
                <c:pt idx="14">
                  <c:v>9.3965699999999999E-3</c:v>
                </c:pt>
                <c:pt idx="15">
                  <c:v>8.9904400000000006E-3</c:v>
                </c:pt>
                <c:pt idx="16">
                  <c:v>9.8317999999999999E-3</c:v>
                </c:pt>
                <c:pt idx="17">
                  <c:v>1.0948599999999999E-2</c:v>
                </c:pt>
                <c:pt idx="18">
                  <c:v>1.1265900000000001E-2</c:v>
                </c:pt>
                <c:pt idx="19">
                  <c:v>1.08979E-2</c:v>
                </c:pt>
                <c:pt idx="20">
                  <c:v>1.1108399999999999E-2</c:v>
                </c:pt>
                <c:pt idx="21">
                  <c:v>1.2271499999999999E-2</c:v>
                </c:pt>
                <c:pt idx="22">
                  <c:v>1.08883E-2</c:v>
                </c:pt>
                <c:pt idx="23">
                  <c:v>1.0736300000000001E-2</c:v>
                </c:pt>
                <c:pt idx="24">
                  <c:v>1.23137E-2</c:v>
                </c:pt>
                <c:pt idx="25">
                  <c:v>1.3415699999999999E-2</c:v>
                </c:pt>
                <c:pt idx="26">
                  <c:v>1.20593E-2</c:v>
                </c:pt>
                <c:pt idx="27">
                  <c:v>1.2498499999999999E-2</c:v>
                </c:pt>
                <c:pt idx="28">
                  <c:v>1.5058999999999999E-2</c:v>
                </c:pt>
                <c:pt idx="29">
                  <c:v>1.54336E-2</c:v>
                </c:pt>
                <c:pt idx="30">
                  <c:v>1.4737200000000001E-2</c:v>
                </c:pt>
                <c:pt idx="31">
                  <c:v>1.39963E-2</c:v>
                </c:pt>
                <c:pt idx="32">
                  <c:v>1.5702199999999999E-2</c:v>
                </c:pt>
                <c:pt idx="33">
                  <c:v>1.7615700000000001E-2</c:v>
                </c:pt>
                <c:pt idx="34">
                  <c:v>1.8384999999999999E-2</c:v>
                </c:pt>
                <c:pt idx="35">
                  <c:v>1.7883599999999999E-2</c:v>
                </c:pt>
                <c:pt idx="36">
                  <c:v>2.1311799999999999E-2</c:v>
                </c:pt>
                <c:pt idx="37">
                  <c:v>2.1665E-2</c:v>
                </c:pt>
                <c:pt idx="38">
                  <c:v>2.2233900000000001E-2</c:v>
                </c:pt>
                <c:pt idx="39">
                  <c:v>2.7675600000000002E-2</c:v>
                </c:pt>
                <c:pt idx="40">
                  <c:v>3.1599500000000003E-2</c:v>
                </c:pt>
                <c:pt idx="41">
                  <c:v>3.9615900000000003E-2</c:v>
                </c:pt>
                <c:pt idx="42">
                  <c:v>4.9117599999999997E-2</c:v>
                </c:pt>
                <c:pt idx="43">
                  <c:v>6.9666099999999995E-2</c:v>
                </c:pt>
                <c:pt idx="44">
                  <c:v>2.0067100000000001E-3</c:v>
                </c:pt>
                <c:pt idx="45">
                  <c:v>3.72501E-3</c:v>
                </c:pt>
                <c:pt idx="46">
                  <c:v>2.3707799999999998E-3</c:v>
                </c:pt>
                <c:pt idx="47">
                  <c:v>3.2281100000000002E-3</c:v>
                </c:pt>
                <c:pt idx="48">
                  <c:v>3.8144300000000002E-3</c:v>
                </c:pt>
                <c:pt idx="49">
                  <c:v>4.7524000000000004E-3</c:v>
                </c:pt>
                <c:pt idx="50">
                  <c:v>2.6602700000000002E-3</c:v>
                </c:pt>
                <c:pt idx="51">
                  <c:v>2.6179200000000001E-3</c:v>
                </c:pt>
                <c:pt idx="52">
                  <c:v>2.43604E-3</c:v>
                </c:pt>
                <c:pt idx="53">
                  <c:v>2.17235E-3</c:v>
                </c:pt>
                <c:pt idx="54">
                  <c:v>3.1148700000000001E-3</c:v>
                </c:pt>
                <c:pt idx="55">
                  <c:v>4.5716300000000001E-3</c:v>
                </c:pt>
                <c:pt idx="56">
                  <c:v>4.5234100000000003E-3</c:v>
                </c:pt>
                <c:pt idx="57">
                  <c:v>6.2054199999999997E-3</c:v>
                </c:pt>
                <c:pt idx="58">
                  <c:v>5.2713100000000004E-3</c:v>
                </c:pt>
                <c:pt idx="59">
                  <c:v>4.6650800000000003E-3</c:v>
                </c:pt>
                <c:pt idx="60">
                  <c:v>4.7705400000000002E-3</c:v>
                </c:pt>
                <c:pt idx="61">
                  <c:v>4.6338799999999999E-3</c:v>
                </c:pt>
                <c:pt idx="62">
                  <c:v>5.8397800000000001E-3</c:v>
                </c:pt>
                <c:pt idx="63">
                  <c:v>4.7186800000000003E-3</c:v>
                </c:pt>
                <c:pt idx="64">
                  <c:v>5.4041100000000002E-3</c:v>
                </c:pt>
                <c:pt idx="65">
                  <c:v>5.0128999999999998E-3</c:v>
                </c:pt>
                <c:pt idx="66">
                  <c:v>7.1222300000000002E-3</c:v>
                </c:pt>
                <c:pt idx="67">
                  <c:v>6.5309000000000001E-3</c:v>
                </c:pt>
                <c:pt idx="68">
                  <c:v>5.1208299999999998E-3</c:v>
                </c:pt>
                <c:pt idx="69">
                  <c:v>4.6707500000000004E-3</c:v>
                </c:pt>
                <c:pt idx="70">
                  <c:v>5.2998000000000003E-3</c:v>
                </c:pt>
                <c:pt idx="71">
                  <c:v>5.3111399999999998E-3</c:v>
                </c:pt>
                <c:pt idx="72">
                  <c:v>5.7533899999999997E-3</c:v>
                </c:pt>
                <c:pt idx="73">
                  <c:v>5.7917899999999998E-3</c:v>
                </c:pt>
                <c:pt idx="74">
                  <c:v>6.10124E-3</c:v>
                </c:pt>
                <c:pt idx="75">
                  <c:v>4.9675600000000002E-3</c:v>
                </c:pt>
                <c:pt idx="76">
                  <c:v>5.8967200000000003E-3</c:v>
                </c:pt>
                <c:pt idx="77">
                  <c:v>5.3044099999999999E-3</c:v>
                </c:pt>
                <c:pt idx="78">
                  <c:v>5.2553399999999998E-3</c:v>
                </c:pt>
                <c:pt idx="79">
                  <c:v>6.2303799999999998E-3</c:v>
                </c:pt>
                <c:pt idx="80">
                  <c:v>7.0492000000000003E-3</c:v>
                </c:pt>
                <c:pt idx="81">
                  <c:v>5.6284899999999999E-3</c:v>
                </c:pt>
                <c:pt idx="82">
                  <c:v>5.6088199999999996E-3</c:v>
                </c:pt>
                <c:pt idx="83">
                  <c:v>5.8945600000000001E-3</c:v>
                </c:pt>
                <c:pt idx="84">
                  <c:v>5.5102399999999996E-3</c:v>
                </c:pt>
                <c:pt idx="85">
                  <c:v>5.4396599999999998E-3</c:v>
                </c:pt>
                <c:pt idx="86">
                  <c:v>6.3216899999999996E-3</c:v>
                </c:pt>
                <c:pt idx="87">
                  <c:v>6.4906199999999999E-3</c:v>
                </c:pt>
                <c:pt idx="88">
                  <c:v>4.8056899999999996E-3</c:v>
                </c:pt>
                <c:pt idx="89">
                  <c:v>6.2342200000000004E-3</c:v>
                </c:pt>
                <c:pt idx="90">
                  <c:v>5.4597999999999999E-3</c:v>
                </c:pt>
                <c:pt idx="91">
                  <c:v>6.7725399999999996E-3</c:v>
                </c:pt>
                <c:pt idx="92">
                  <c:v>6.4290399999999996E-3</c:v>
                </c:pt>
                <c:pt idx="93">
                  <c:v>6.0167099999999998E-3</c:v>
                </c:pt>
                <c:pt idx="94">
                  <c:v>7.1876199999999996E-3</c:v>
                </c:pt>
                <c:pt idx="95">
                  <c:v>5.9683699999999998E-3</c:v>
                </c:pt>
                <c:pt idx="96">
                  <c:v>6.0231499999999997E-3</c:v>
                </c:pt>
                <c:pt idx="97">
                  <c:v>7.1836199999999999E-3</c:v>
                </c:pt>
                <c:pt idx="98">
                  <c:v>8.1850699999999992E-3</c:v>
                </c:pt>
                <c:pt idx="99">
                  <c:v>5.4249700000000003E-3</c:v>
                </c:pt>
                <c:pt idx="100">
                  <c:v>6.14855E-3</c:v>
                </c:pt>
                <c:pt idx="101">
                  <c:v>6.5555199999999996E-3</c:v>
                </c:pt>
                <c:pt idx="102">
                  <c:v>7.0450699999999996E-3</c:v>
                </c:pt>
                <c:pt idx="103">
                  <c:v>6.0328300000000003E-3</c:v>
                </c:pt>
                <c:pt idx="104">
                  <c:v>6.2820599999999999E-3</c:v>
                </c:pt>
                <c:pt idx="105">
                  <c:v>6.3180600000000003E-3</c:v>
                </c:pt>
                <c:pt idx="106">
                  <c:v>6.2844900000000002E-3</c:v>
                </c:pt>
                <c:pt idx="107">
                  <c:v>5.5313200000000002E-3</c:v>
                </c:pt>
                <c:pt idx="108">
                  <c:v>8.4988500000000005E-3</c:v>
                </c:pt>
                <c:pt idx="109">
                  <c:v>6.0244499999999998E-3</c:v>
                </c:pt>
                <c:pt idx="110">
                  <c:v>8.1808000000000002E-3</c:v>
                </c:pt>
                <c:pt idx="111">
                  <c:v>6.7846399999999998E-3</c:v>
                </c:pt>
                <c:pt idx="112">
                  <c:v>5.7565100000000003E-3</c:v>
                </c:pt>
                <c:pt idx="113">
                  <c:v>7.0148500000000004E-3</c:v>
                </c:pt>
                <c:pt idx="114">
                  <c:v>6.8717500000000003E-3</c:v>
                </c:pt>
                <c:pt idx="115">
                  <c:v>7.2854199999999999E-3</c:v>
                </c:pt>
                <c:pt idx="116">
                  <c:v>7.1459000000000002E-3</c:v>
                </c:pt>
                <c:pt idx="117">
                  <c:v>7.7840699999999997E-3</c:v>
                </c:pt>
                <c:pt idx="118">
                  <c:v>6.4293600000000003E-3</c:v>
                </c:pt>
                <c:pt idx="119">
                  <c:v>6.7650999999999996E-3</c:v>
                </c:pt>
                <c:pt idx="120">
                  <c:v>7.4833299999999998E-3</c:v>
                </c:pt>
                <c:pt idx="121">
                  <c:v>7.4248600000000001E-3</c:v>
                </c:pt>
                <c:pt idx="122">
                  <c:v>8.2227700000000008E-3</c:v>
                </c:pt>
                <c:pt idx="123">
                  <c:v>7.4455099999999998E-3</c:v>
                </c:pt>
                <c:pt idx="124">
                  <c:v>9.5114299999999995E-3</c:v>
                </c:pt>
                <c:pt idx="125">
                  <c:v>7.6717399999999998E-3</c:v>
                </c:pt>
                <c:pt idx="126">
                  <c:v>8.1772000000000008E-3</c:v>
                </c:pt>
                <c:pt idx="127">
                  <c:v>6.9590099999999998E-3</c:v>
                </c:pt>
                <c:pt idx="128">
                  <c:v>8.6601300000000003E-3</c:v>
                </c:pt>
                <c:pt idx="129">
                  <c:v>8.4746000000000005E-3</c:v>
                </c:pt>
                <c:pt idx="130">
                  <c:v>8.8946800000000003E-3</c:v>
                </c:pt>
                <c:pt idx="131">
                  <c:v>8.6958599999999997E-3</c:v>
                </c:pt>
                <c:pt idx="132">
                  <c:v>7.1753399999999997E-3</c:v>
                </c:pt>
                <c:pt idx="133">
                  <c:v>9.0092100000000001E-3</c:v>
                </c:pt>
                <c:pt idx="134">
                  <c:v>8.4384799999999999E-3</c:v>
                </c:pt>
                <c:pt idx="135">
                  <c:v>9.0296000000000005E-3</c:v>
                </c:pt>
                <c:pt idx="136">
                  <c:v>8.9460800000000004E-3</c:v>
                </c:pt>
                <c:pt idx="137">
                  <c:v>1.11745E-2</c:v>
                </c:pt>
                <c:pt idx="138">
                  <c:v>8.6798799999999992E-3</c:v>
                </c:pt>
                <c:pt idx="139">
                  <c:v>9.0543099999999994E-3</c:v>
                </c:pt>
                <c:pt idx="140">
                  <c:v>1.00859E-2</c:v>
                </c:pt>
                <c:pt idx="141">
                  <c:v>9.0923099999999993E-3</c:v>
                </c:pt>
                <c:pt idx="142">
                  <c:v>9.5781400000000006E-3</c:v>
                </c:pt>
                <c:pt idx="143">
                  <c:v>8.8996600000000002E-3</c:v>
                </c:pt>
                <c:pt idx="144">
                  <c:v>9.3164600000000004E-3</c:v>
                </c:pt>
                <c:pt idx="145">
                  <c:v>9.9832099999999993E-3</c:v>
                </c:pt>
                <c:pt idx="146">
                  <c:v>1.1370699999999999E-2</c:v>
                </c:pt>
                <c:pt idx="147">
                  <c:v>1.0057399999999999E-2</c:v>
                </c:pt>
                <c:pt idx="148">
                  <c:v>9.1181300000000003E-3</c:v>
                </c:pt>
                <c:pt idx="149">
                  <c:v>1.01387E-2</c:v>
                </c:pt>
                <c:pt idx="150">
                  <c:v>1.01359E-2</c:v>
                </c:pt>
                <c:pt idx="151">
                  <c:v>1.2680500000000001E-2</c:v>
                </c:pt>
                <c:pt idx="152">
                  <c:v>1.20284E-2</c:v>
                </c:pt>
                <c:pt idx="153">
                  <c:v>1.14769E-2</c:v>
                </c:pt>
                <c:pt idx="154">
                  <c:v>1.28494E-2</c:v>
                </c:pt>
                <c:pt idx="155">
                  <c:v>1.21441E-2</c:v>
                </c:pt>
                <c:pt idx="156">
                  <c:v>1.2855800000000001E-2</c:v>
                </c:pt>
                <c:pt idx="157">
                  <c:v>1.24548E-2</c:v>
                </c:pt>
                <c:pt idx="158">
                  <c:v>1.3505E-2</c:v>
                </c:pt>
                <c:pt idx="159">
                  <c:v>1.4710300000000001E-2</c:v>
                </c:pt>
                <c:pt idx="160">
                  <c:v>1.36743E-2</c:v>
                </c:pt>
                <c:pt idx="161">
                  <c:v>1.41587E-2</c:v>
                </c:pt>
                <c:pt idx="162">
                  <c:v>1.43039E-2</c:v>
                </c:pt>
                <c:pt idx="163">
                  <c:v>1.52859E-2</c:v>
                </c:pt>
                <c:pt idx="164">
                  <c:v>1.5753199999999998E-2</c:v>
                </c:pt>
                <c:pt idx="165">
                  <c:v>1.48167E-2</c:v>
                </c:pt>
                <c:pt idx="166">
                  <c:v>1.6460099999999998E-2</c:v>
                </c:pt>
                <c:pt idx="167">
                  <c:v>1.4808399999999999E-2</c:v>
                </c:pt>
                <c:pt idx="168">
                  <c:v>1.8652700000000001E-2</c:v>
                </c:pt>
                <c:pt idx="169">
                  <c:v>1.8619400000000001E-2</c:v>
                </c:pt>
                <c:pt idx="170">
                  <c:v>2.07058E-2</c:v>
                </c:pt>
                <c:pt idx="171">
                  <c:v>1.9773900000000001E-2</c:v>
                </c:pt>
                <c:pt idx="172">
                  <c:v>2.2083499999999999E-2</c:v>
                </c:pt>
                <c:pt idx="173">
                  <c:v>2.2830400000000001E-2</c:v>
                </c:pt>
                <c:pt idx="174">
                  <c:v>2.2349000000000001E-2</c:v>
                </c:pt>
                <c:pt idx="175">
                  <c:v>2.5948100000000002E-2</c:v>
                </c:pt>
                <c:pt idx="176">
                  <c:v>2.9498099999999999E-2</c:v>
                </c:pt>
                <c:pt idx="177">
                  <c:v>3.0626E-2</c:v>
                </c:pt>
                <c:pt idx="178">
                  <c:v>3.8905099999999998E-2</c:v>
                </c:pt>
                <c:pt idx="179">
                  <c:v>4.6006199999999997E-2</c:v>
                </c:pt>
                <c:pt idx="180">
                  <c:v>6.8343399999999999E-2</c:v>
                </c:pt>
                <c:pt idx="181">
                  <c:v>5.3595600000000002E-3</c:v>
                </c:pt>
                <c:pt idx="182">
                  <c:v>2.36098E-2</c:v>
                </c:pt>
                <c:pt idx="183">
                  <c:v>4.6726500000000004E-3</c:v>
                </c:pt>
                <c:pt idx="184">
                  <c:v>5.5932400000000002E-3</c:v>
                </c:pt>
                <c:pt idx="185">
                  <c:v>6.4601399999999996E-3</c:v>
                </c:pt>
                <c:pt idx="186">
                  <c:v>5.5726600000000001E-3</c:v>
                </c:pt>
                <c:pt idx="187">
                  <c:v>5.7928099999999998E-3</c:v>
                </c:pt>
                <c:pt idx="188">
                  <c:v>6.4096999999999999E-3</c:v>
                </c:pt>
                <c:pt idx="189">
                  <c:v>6.6591300000000001E-3</c:v>
                </c:pt>
                <c:pt idx="190">
                  <c:v>8.0472400000000006E-3</c:v>
                </c:pt>
                <c:pt idx="191">
                  <c:v>6.2819499999999997E-3</c:v>
                </c:pt>
                <c:pt idx="192">
                  <c:v>5.8114500000000001E-3</c:v>
                </c:pt>
                <c:pt idx="193">
                  <c:v>7.1686800000000002E-3</c:v>
                </c:pt>
                <c:pt idx="194">
                  <c:v>6.29095E-3</c:v>
                </c:pt>
                <c:pt idx="195">
                  <c:v>6.6481200000000004E-3</c:v>
                </c:pt>
                <c:pt idx="196">
                  <c:v>6.9427400000000002E-3</c:v>
                </c:pt>
                <c:pt idx="197">
                  <c:v>7.2811400000000002E-3</c:v>
                </c:pt>
                <c:pt idx="198">
                  <c:v>8.4571500000000001E-3</c:v>
                </c:pt>
                <c:pt idx="199">
                  <c:v>7.4926999999999997E-3</c:v>
                </c:pt>
                <c:pt idx="200">
                  <c:v>6.1176700000000004E-3</c:v>
                </c:pt>
                <c:pt idx="201">
                  <c:v>8.3545800000000003E-3</c:v>
                </c:pt>
                <c:pt idx="202">
                  <c:v>8.8924699999999995E-3</c:v>
                </c:pt>
                <c:pt idx="203">
                  <c:v>8.1445300000000005E-3</c:v>
                </c:pt>
                <c:pt idx="204">
                  <c:v>8.6652299999999995E-3</c:v>
                </c:pt>
                <c:pt idx="205">
                  <c:v>7.8870599999999996E-3</c:v>
                </c:pt>
                <c:pt idx="206">
                  <c:v>9.3930000000000003E-3</c:v>
                </c:pt>
                <c:pt idx="207">
                  <c:v>8.6595000000000005E-3</c:v>
                </c:pt>
                <c:pt idx="208">
                  <c:v>8.7658100000000006E-3</c:v>
                </c:pt>
                <c:pt idx="209">
                  <c:v>1.0403000000000001E-2</c:v>
                </c:pt>
                <c:pt idx="210">
                  <c:v>9.5658099999999992E-3</c:v>
                </c:pt>
                <c:pt idx="211">
                  <c:v>1.08542E-2</c:v>
                </c:pt>
                <c:pt idx="212">
                  <c:v>1.11331E-2</c:v>
                </c:pt>
                <c:pt idx="213">
                  <c:v>1.2896700000000001E-2</c:v>
                </c:pt>
                <c:pt idx="214">
                  <c:v>1.20038E-2</c:v>
                </c:pt>
                <c:pt idx="215">
                  <c:v>1.2855E-2</c:v>
                </c:pt>
                <c:pt idx="216">
                  <c:v>1.2683399999999999E-2</c:v>
                </c:pt>
                <c:pt idx="217">
                  <c:v>1.4117899999999999E-2</c:v>
                </c:pt>
                <c:pt idx="218">
                  <c:v>1.5630399999999999E-2</c:v>
                </c:pt>
                <c:pt idx="219">
                  <c:v>1.47315E-2</c:v>
                </c:pt>
                <c:pt idx="220">
                  <c:v>1.6770299999999998E-2</c:v>
                </c:pt>
                <c:pt idx="221">
                  <c:v>1.6558300000000001E-2</c:v>
                </c:pt>
                <c:pt idx="222">
                  <c:v>1.83544E-2</c:v>
                </c:pt>
                <c:pt idx="223">
                  <c:v>1.8249899999999999E-2</c:v>
                </c:pt>
                <c:pt idx="224">
                  <c:v>2.2338899999999998E-2</c:v>
                </c:pt>
                <c:pt idx="225">
                  <c:v>2.3635199999999999E-2</c:v>
                </c:pt>
                <c:pt idx="226">
                  <c:v>2.63357E-2</c:v>
                </c:pt>
                <c:pt idx="227">
                  <c:v>3.0180800000000001E-2</c:v>
                </c:pt>
                <c:pt idx="228">
                  <c:v>3.6780300000000002E-2</c:v>
                </c:pt>
                <c:pt idx="229">
                  <c:v>4.8011499999999999E-2</c:v>
                </c:pt>
                <c:pt idx="230">
                  <c:v>7.6414999999999997E-2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A1D-E249-A4D6-D0096FA33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6124111"/>
        <c:axId val="304179663"/>
      </c:lineChart>
      <c:catAx>
        <c:axId val="2861241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N°</a:t>
                </a:r>
                <a:r>
                  <a:rPr lang="it-IT" baseline="0"/>
                  <a:t> of slice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04179663"/>
        <c:crosses val="autoZero"/>
        <c:auto val="1"/>
        <c:lblAlgn val="ctr"/>
        <c:lblOffset val="100"/>
        <c:noMultiLvlLbl val="0"/>
      </c:catAx>
      <c:valAx>
        <c:axId val="3041796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Db</a:t>
                </a:r>
                <a:r>
                  <a:rPr lang="it-IT" baseline="0"/>
                  <a:t> [Gy]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86124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RBE</a:t>
            </a:r>
            <a:r>
              <a:rPr lang="it-IT" baseline="0"/>
              <a:t> @</a:t>
            </a:r>
            <a:r>
              <a:rPr lang="it-IT"/>
              <a:t> </a:t>
            </a:r>
            <a:r>
              <a:rPr lang="it-IT" err="1"/>
              <a:t>peak</a:t>
            </a:r>
            <a:r>
              <a:rPr lang="it-IT"/>
              <a:t> vs #particles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RBE!$A$1:$G$1</c:f>
              <c:numCache>
                <c:formatCode>General</c:formatCode>
                <c:ptCount val="7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  <c:pt idx="5">
                  <c:v>60000</c:v>
                </c:pt>
                <c:pt idx="6">
                  <c:v>70000</c:v>
                </c:pt>
              </c:numCache>
            </c:numRef>
          </c:cat>
          <c:val>
            <c:numRef>
              <c:f>RBE!$J$277:$P$277</c:f>
              <c:numCache>
                <c:formatCode>General</c:formatCode>
                <c:ptCount val="7"/>
                <c:pt idx="0">
                  <c:v>3.15856</c:v>
                </c:pt>
                <c:pt idx="1">
                  <c:v>3.1381000000000001</c:v>
                </c:pt>
                <c:pt idx="2">
                  <c:v>2.8075700000000001</c:v>
                </c:pt>
                <c:pt idx="3">
                  <c:v>2.8301500000000002</c:v>
                </c:pt>
                <c:pt idx="4">
                  <c:v>2.53125</c:v>
                </c:pt>
                <c:pt idx="5">
                  <c:v>2.5090300000000001</c:v>
                </c:pt>
                <c:pt idx="6">
                  <c:v>2.26823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E1-4126-A63A-77C7A047F3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4613823"/>
        <c:axId val="1104612383"/>
      </c:lineChart>
      <c:catAx>
        <c:axId val="11046138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 Number of particles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04612383"/>
        <c:crosses val="autoZero"/>
        <c:auto val="1"/>
        <c:lblAlgn val="ctr"/>
        <c:lblOffset val="100"/>
        <c:noMultiLvlLbl val="0"/>
      </c:catAx>
      <c:valAx>
        <c:axId val="1104612383"/>
        <c:scaling>
          <c:orientation val="minMax"/>
          <c:min val="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RBE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04613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it-IT" sz="1400"/>
              <a:t>Physical vs biological dose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120" normalizeH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1081219823905204"/>
          <c:y val="0.16373224525150251"/>
          <c:w val="0.63328399682859438"/>
          <c:h val="0.6071270465930354"/>
        </c:manualLayout>
      </c:layout>
      <c:lineChart>
        <c:grouping val="standard"/>
        <c:varyColors val="0"/>
        <c:ser>
          <c:idx val="0"/>
          <c:order val="0"/>
          <c:tx>
            <c:v>Physical dose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numRef>
              <c:f>BiologicalDose2!$A$1:$G$1</c:f>
              <c:numCache>
                <c:formatCode>General</c:formatCode>
                <c:ptCount val="7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  <c:pt idx="5">
                  <c:v>60000</c:v>
                </c:pt>
                <c:pt idx="6">
                  <c:v>70000</c:v>
                </c:pt>
              </c:numCache>
            </c:numRef>
          </c:cat>
          <c:val>
            <c:numRef>
              <c:f>PhysicalDose2!$J$24:$P$24</c:f>
              <c:numCache>
                <c:formatCode>General</c:formatCode>
                <c:ptCount val="7"/>
                <c:pt idx="0">
                  <c:v>1.15608</c:v>
                </c:pt>
                <c:pt idx="1">
                  <c:v>2.0484499999999999</c:v>
                </c:pt>
                <c:pt idx="2">
                  <c:v>3.0494400000000002</c:v>
                </c:pt>
                <c:pt idx="3">
                  <c:v>3.9421200000000001</c:v>
                </c:pt>
                <c:pt idx="4">
                  <c:v>4.8645899999999997</c:v>
                </c:pt>
                <c:pt idx="5">
                  <c:v>5.8612599999999997</c:v>
                </c:pt>
                <c:pt idx="6">
                  <c:v>6.9193699999999998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CA-404E-9DEA-BEC7A5001DEE}"/>
            </c:ext>
          </c:extLst>
        </c:ser>
        <c:ser>
          <c:idx val="1"/>
          <c:order val="1"/>
          <c:tx>
            <c:v>Biological dose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BiologicalDose2!$A$1:$G$1</c:f>
              <c:numCache>
                <c:formatCode>General</c:formatCode>
                <c:ptCount val="7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  <c:pt idx="5">
                  <c:v>60000</c:v>
                </c:pt>
                <c:pt idx="6">
                  <c:v>70000</c:v>
                </c:pt>
              </c:numCache>
            </c:numRef>
          </c:cat>
          <c:val>
            <c:numRef>
              <c:f>BiologicalDose2!$J$22:$P$22</c:f>
              <c:numCache>
                <c:formatCode>General</c:formatCode>
                <c:ptCount val="7"/>
                <c:pt idx="0">
                  <c:v>2.2995999999999999</c:v>
                </c:pt>
                <c:pt idx="1">
                  <c:v>3.5251299999999999</c:v>
                </c:pt>
                <c:pt idx="2">
                  <c:v>4.5802800000000001</c:v>
                </c:pt>
                <c:pt idx="3">
                  <c:v>5.3815299999999997</c:v>
                </c:pt>
                <c:pt idx="4">
                  <c:v>6.16873</c:v>
                </c:pt>
                <c:pt idx="5">
                  <c:v>6.96549</c:v>
                </c:pt>
                <c:pt idx="6">
                  <c:v>7.66812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CA-404E-9DEA-BEC7A5001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8082880"/>
        <c:axId val="218085760"/>
      </c:lineChart>
      <c:catAx>
        <c:axId val="218082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50"/>
                  <a:t>Number of particles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8085760"/>
        <c:crosses val="autoZero"/>
        <c:auto val="1"/>
        <c:lblAlgn val="ctr"/>
        <c:lblOffset val="100"/>
        <c:noMultiLvlLbl val="0"/>
      </c:catAx>
      <c:valAx>
        <c:axId val="2180857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err="1"/>
                  <a:t>peak</a:t>
                </a:r>
                <a:r>
                  <a:rPr lang="it-IT"/>
                  <a:t> dose [</a:t>
                </a:r>
                <a:r>
                  <a:rPr lang="it-IT" err="1"/>
                  <a:t>gy</a:t>
                </a:r>
                <a:r>
                  <a:rPr lang="it-IT"/>
                  <a:t>]</a:t>
                </a:r>
              </a:p>
            </c:rich>
          </c:tx>
          <c:layout>
            <c:manualLayout>
              <c:xMode val="edge"/>
              <c:yMode val="edge"/>
              <c:x val="1.905940112523757E-2"/>
              <c:y val="0.277088024783956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808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400" err="1">
                <a:solidFill>
                  <a:schemeClr val="tx1"/>
                </a:solidFill>
              </a:rPr>
              <a:t>Comparison</a:t>
            </a:r>
            <a:r>
              <a:rPr lang="it-IT" sz="1400">
                <a:solidFill>
                  <a:schemeClr val="tx1"/>
                </a:solidFill>
              </a:rPr>
              <a:t> </a:t>
            </a:r>
            <a:r>
              <a:rPr lang="it-IT" sz="1400" err="1">
                <a:solidFill>
                  <a:schemeClr val="tx1"/>
                </a:solidFill>
              </a:rPr>
              <a:t>between</a:t>
            </a:r>
            <a:r>
              <a:rPr lang="it-IT" sz="1400">
                <a:solidFill>
                  <a:schemeClr val="tx1"/>
                </a:solidFill>
              </a:rPr>
              <a:t> SLOPES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4679846497849305"/>
          <c:y val="0.20077934488824517"/>
          <c:w val="0.63234269788741615"/>
          <c:h val="0.56591632059189978"/>
        </c:manualLayout>
      </c:layout>
      <c:lineChart>
        <c:grouping val="standard"/>
        <c:varyColors val="0"/>
        <c:ser>
          <c:idx val="0"/>
          <c:order val="0"/>
          <c:tx>
            <c:v>Biological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BiologicalDose2!$AA$44:$AF$44</c:f>
              <c:strCache>
                <c:ptCount val="6"/>
                <c:pt idx="0">
                  <c:v>10k-20k</c:v>
                </c:pt>
                <c:pt idx="1">
                  <c:v>20k-30k</c:v>
                </c:pt>
                <c:pt idx="2">
                  <c:v>30k-40k</c:v>
                </c:pt>
                <c:pt idx="3">
                  <c:v>40k-50k</c:v>
                </c:pt>
                <c:pt idx="4">
                  <c:v>50k-60k</c:v>
                </c:pt>
                <c:pt idx="5">
                  <c:v>60k-70k</c:v>
                </c:pt>
              </c:strCache>
            </c:strRef>
          </c:cat>
          <c:val>
            <c:numRef>
              <c:f>BiologicalDose2!$K$24:$P$24</c:f>
              <c:numCache>
                <c:formatCode>General</c:formatCode>
                <c:ptCount val="6"/>
                <c:pt idx="0">
                  <c:v>1.2255299999999999E-4</c:v>
                </c:pt>
                <c:pt idx="1">
                  <c:v>1.0551500000000002E-4</c:v>
                </c:pt>
                <c:pt idx="2">
                  <c:v>8.0124999999999955E-5</c:v>
                </c:pt>
                <c:pt idx="3">
                  <c:v>7.8720000000000032E-5</c:v>
                </c:pt>
                <c:pt idx="4">
                  <c:v>7.9675999999999987E-5</c:v>
                </c:pt>
                <c:pt idx="5">
                  <c:v>7.0263000000000015E-5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42-434E-8556-A00CCE8F15A5}"/>
            </c:ext>
          </c:extLst>
        </c:ser>
        <c:ser>
          <c:idx val="1"/>
          <c:order val="1"/>
          <c:tx>
            <c:v>Physical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BiologicalDose2!$AA$44:$AF$44</c:f>
              <c:strCache>
                <c:ptCount val="6"/>
                <c:pt idx="0">
                  <c:v>10k-20k</c:v>
                </c:pt>
                <c:pt idx="1">
                  <c:v>20k-30k</c:v>
                </c:pt>
                <c:pt idx="2">
                  <c:v>30k-40k</c:v>
                </c:pt>
                <c:pt idx="3">
                  <c:v>40k-50k</c:v>
                </c:pt>
                <c:pt idx="4">
                  <c:v>50k-60k</c:v>
                </c:pt>
                <c:pt idx="5">
                  <c:v>60k-70k</c:v>
                </c:pt>
              </c:strCache>
            </c:strRef>
          </c:cat>
          <c:val>
            <c:numRef>
              <c:f>BiologicalDose2!$K$25:$P$25</c:f>
              <c:numCache>
                <c:formatCode>General</c:formatCode>
                <c:ptCount val="6"/>
                <c:pt idx="0">
                  <c:v>8.9236999999999986E-5</c:v>
                </c:pt>
                <c:pt idx="1">
                  <c:v>1.0009900000000003E-4</c:v>
                </c:pt>
                <c:pt idx="2">
                  <c:v>8.9267999999999986E-5</c:v>
                </c:pt>
                <c:pt idx="3">
                  <c:v>9.2246999999999972E-5</c:v>
                </c:pt>
                <c:pt idx="4">
                  <c:v>9.9666999999999993E-5</c:v>
                </c:pt>
                <c:pt idx="5">
                  <c:v>1.0581100000000001E-4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42-434E-8556-A00CCE8F1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826192"/>
        <c:axId val="194824272"/>
      </c:lineChart>
      <c:catAx>
        <c:axId val="19482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>
                    <a:solidFill>
                      <a:schemeClr val="tx1"/>
                    </a:solidFill>
                  </a:rPr>
                  <a:t>RANGE</a:t>
                </a:r>
                <a:r>
                  <a:rPr lang="it-IT" baseline="0">
                    <a:solidFill>
                      <a:schemeClr val="tx1"/>
                    </a:solidFill>
                  </a:rPr>
                  <a:t> OF PARTICLES</a:t>
                </a:r>
                <a:endParaRPr lang="it-IT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4824272"/>
        <c:crosses val="autoZero"/>
        <c:auto val="0"/>
        <c:lblAlgn val="ctr"/>
        <c:lblOffset val="100"/>
        <c:noMultiLvlLbl val="0"/>
      </c:catAx>
      <c:valAx>
        <c:axId val="194824272"/>
        <c:scaling>
          <c:orientation val="minMax"/>
          <c:min val="5.0000000000000023E-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100">
                    <a:solidFill>
                      <a:schemeClr val="tx1"/>
                    </a:solidFill>
                  </a:rPr>
                  <a:t>SLOPE [GY/#]</a:t>
                </a:r>
              </a:p>
            </c:rich>
          </c:tx>
          <c:layout>
            <c:manualLayout>
              <c:xMode val="edge"/>
              <c:yMode val="edge"/>
              <c:x val="1.6200706409037008E-2"/>
              <c:y val="0.3178601006874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9482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b="1" err="1"/>
              <a:t>Different</a:t>
            </a:r>
            <a:r>
              <a:rPr lang="it-IT" b="1"/>
              <a:t> energies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0220669291338583"/>
          <c:y val="0.17125929281150826"/>
          <c:w val="0.66397519324113352"/>
          <c:h val="0.60314056122442217"/>
        </c:manualLayout>
      </c:layout>
      <c:lineChart>
        <c:grouping val="standard"/>
        <c:varyColors val="0"/>
        <c:ser>
          <c:idx val="0"/>
          <c:order val="0"/>
          <c:tx>
            <c:strRef>
              <c:f>'SOBP Biological dose'!$A$1</c:f>
              <c:strCache>
                <c:ptCount val="1"/>
                <c:pt idx="0">
                  <c:v>60 MeV</c:v>
                </c:pt>
              </c:strCache>
            </c:strRef>
          </c:tx>
          <c:spPr>
            <a:ln w="28575" cap="rnd">
              <a:solidFill>
                <a:schemeClr val="accent1">
                  <a:shade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dose'!$A$2:$A$401</c:f>
              <c:numCache>
                <c:formatCode>General</c:formatCode>
                <c:ptCount val="400"/>
                <c:pt idx="0">
                  <c:v>0.33273799999999998</c:v>
                </c:pt>
                <c:pt idx="1">
                  <c:v>0.340943</c:v>
                </c:pt>
                <c:pt idx="2">
                  <c:v>0.33738600000000002</c:v>
                </c:pt>
                <c:pt idx="3">
                  <c:v>0.34079399999999999</c:v>
                </c:pt>
                <c:pt idx="4">
                  <c:v>0.341418</c:v>
                </c:pt>
                <c:pt idx="5">
                  <c:v>0.34199800000000002</c:v>
                </c:pt>
                <c:pt idx="6">
                  <c:v>0.33879799999999999</c:v>
                </c:pt>
                <c:pt idx="7">
                  <c:v>0.34634100000000001</c:v>
                </c:pt>
                <c:pt idx="8">
                  <c:v>0.340806</c:v>
                </c:pt>
                <c:pt idx="9">
                  <c:v>0.346161</c:v>
                </c:pt>
                <c:pt idx="10">
                  <c:v>0.34640599999999999</c:v>
                </c:pt>
                <c:pt idx="11">
                  <c:v>0.35437299999999999</c:v>
                </c:pt>
                <c:pt idx="12">
                  <c:v>0.34879199999999999</c:v>
                </c:pt>
                <c:pt idx="13">
                  <c:v>0.351323</c:v>
                </c:pt>
                <c:pt idx="14">
                  <c:v>0.347771</c:v>
                </c:pt>
                <c:pt idx="15">
                  <c:v>0.35247099999999998</c:v>
                </c:pt>
                <c:pt idx="16">
                  <c:v>0.35845500000000002</c:v>
                </c:pt>
                <c:pt idx="17">
                  <c:v>0.36887999999999999</c:v>
                </c:pt>
                <c:pt idx="18">
                  <c:v>0.36662499999999998</c:v>
                </c:pt>
                <c:pt idx="19">
                  <c:v>0.36597200000000002</c:v>
                </c:pt>
                <c:pt idx="20">
                  <c:v>0.370363</c:v>
                </c:pt>
                <c:pt idx="21">
                  <c:v>0.37447999999999998</c:v>
                </c:pt>
                <c:pt idx="22">
                  <c:v>0.38894699999999999</c:v>
                </c:pt>
                <c:pt idx="23">
                  <c:v>0.387764</c:v>
                </c:pt>
                <c:pt idx="24">
                  <c:v>0.41442400000000001</c:v>
                </c:pt>
                <c:pt idx="25">
                  <c:v>0.36066700000000002</c:v>
                </c:pt>
                <c:pt idx="26">
                  <c:v>0.36715700000000001</c:v>
                </c:pt>
                <c:pt idx="27">
                  <c:v>0.36110399999999998</c:v>
                </c:pt>
                <c:pt idx="28">
                  <c:v>0.35933599999999999</c:v>
                </c:pt>
                <c:pt idx="29">
                  <c:v>0.41985099999999997</c:v>
                </c:pt>
                <c:pt idx="30">
                  <c:v>0.394094</c:v>
                </c:pt>
                <c:pt idx="31">
                  <c:v>0.412636</c:v>
                </c:pt>
                <c:pt idx="32">
                  <c:v>0.35949999999999999</c:v>
                </c:pt>
                <c:pt idx="33">
                  <c:v>0.36277300000000001</c:v>
                </c:pt>
                <c:pt idx="34">
                  <c:v>0.35676400000000003</c:v>
                </c:pt>
                <c:pt idx="35">
                  <c:v>0.35848099999999999</c:v>
                </c:pt>
                <c:pt idx="36">
                  <c:v>0.36691099999999999</c:v>
                </c:pt>
                <c:pt idx="37">
                  <c:v>0.36654999999999999</c:v>
                </c:pt>
                <c:pt idx="38">
                  <c:v>0.36502099999999998</c:v>
                </c:pt>
                <c:pt idx="39">
                  <c:v>0.36718400000000001</c:v>
                </c:pt>
                <c:pt idx="40">
                  <c:v>0.37940499999999999</c:v>
                </c:pt>
                <c:pt idx="41">
                  <c:v>0.37070500000000001</c:v>
                </c:pt>
                <c:pt idx="42">
                  <c:v>0.37193500000000002</c:v>
                </c:pt>
                <c:pt idx="43">
                  <c:v>0.37961499999999998</c:v>
                </c:pt>
                <c:pt idx="44">
                  <c:v>0.37663999999999997</c:v>
                </c:pt>
                <c:pt idx="45">
                  <c:v>0.37332500000000002</c:v>
                </c:pt>
                <c:pt idx="46">
                  <c:v>0.36970199999999998</c:v>
                </c:pt>
                <c:pt idx="47">
                  <c:v>0.38184800000000002</c:v>
                </c:pt>
                <c:pt idx="48">
                  <c:v>0.38182199999999999</c:v>
                </c:pt>
                <c:pt idx="49">
                  <c:v>0.38694499999999998</c:v>
                </c:pt>
                <c:pt idx="50">
                  <c:v>0.384857</c:v>
                </c:pt>
                <c:pt idx="51">
                  <c:v>0.39377600000000001</c:v>
                </c:pt>
                <c:pt idx="52">
                  <c:v>0.38159199999999999</c:v>
                </c:pt>
                <c:pt idx="53">
                  <c:v>0.38137300000000002</c:v>
                </c:pt>
                <c:pt idx="54">
                  <c:v>0.37947900000000001</c:v>
                </c:pt>
                <c:pt idx="55">
                  <c:v>0.39619900000000002</c:v>
                </c:pt>
                <c:pt idx="56">
                  <c:v>0.39664100000000002</c:v>
                </c:pt>
                <c:pt idx="57">
                  <c:v>0.39997100000000002</c:v>
                </c:pt>
                <c:pt idx="58">
                  <c:v>0.39151000000000002</c:v>
                </c:pt>
                <c:pt idx="59">
                  <c:v>0.39808900000000003</c:v>
                </c:pt>
                <c:pt idx="60">
                  <c:v>0.40485399999999999</c:v>
                </c:pt>
                <c:pt idx="61">
                  <c:v>0.40901799999999999</c:v>
                </c:pt>
                <c:pt idx="62">
                  <c:v>0.40917500000000001</c:v>
                </c:pt>
                <c:pt idx="63">
                  <c:v>0.40782600000000002</c:v>
                </c:pt>
                <c:pt idx="64">
                  <c:v>0.40625</c:v>
                </c:pt>
                <c:pt idx="65">
                  <c:v>0.41646300000000003</c:v>
                </c:pt>
                <c:pt idx="66">
                  <c:v>0.41283300000000001</c:v>
                </c:pt>
                <c:pt idx="67">
                  <c:v>0.42219499999999999</c:v>
                </c:pt>
                <c:pt idx="68">
                  <c:v>0.42114800000000002</c:v>
                </c:pt>
                <c:pt idx="69">
                  <c:v>0.44056899999999999</c:v>
                </c:pt>
                <c:pt idx="70">
                  <c:v>0.45469900000000002</c:v>
                </c:pt>
                <c:pt idx="71">
                  <c:v>0.41426099999999999</c:v>
                </c:pt>
                <c:pt idx="72">
                  <c:v>0.41448800000000002</c:v>
                </c:pt>
                <c:pt idx="73">
                  <c:v>0.41730499999999998</c:v>
                </c:pt>
                <c:pt idx="74">
                  <c:v>0.40712399999999999</c:v>
                </c:pt>
                <c:pt idx="75">
                  <c:v>0.41316700000000001</c:v>
                </c:pt>
                <c:pt idx="76">
                  <c:v>0.42427199999999998</c:v>
                </c:pt>
                <c:pt idx="77">
                  <c:v>0.41413800000000001</c:v>
                </c:pt>
                <c:pt idx="78">
                  <c:v>0.418493</c:v>
                </c:pt>
                <c:pt idx="79">
                  <c:v>0.41562100000000002</c:v>
                </c:pt>
                <c:pt idx="80">
                  <c:v>0.42890200000000001</c:v>
                </c:pt>
                <c:pt idx="81">
                  <c:v>0.41880400000000001</c:v>
                </c:pt>
                <c:pt idx="82">
                  <c:v>0.43067499999999997</c:v>
                </c:pt>
                <c:pt idx="83">
                  <c:v>0.43396400000000002</c:v>
                </c:pt>
                <c:pt idx="84">
                  <c:v>0.44752900000000001</c:v>
                </c:pt>
                <c:pt idx="85">
                  <c:v>0.443942</c:v>
                </c:pt>
                <c:pt idx="86">
                  <c:v>0.45172499999999999</c:v>
                </c:pt>
                <c:pt idx="87">
                  <c:v>0.45502900000000002</c:v>
                </c:pt>
                <c:pt idx="88">
                  <c:v>0.45598499999999997</c:v>
                </c:pt>
                <c:pt idx="89">
                  <c:v>0.465057</c:v>
                </c:pt>
                <c:pt idx="90">
                  <c:v>0.47500900000000001</c:v>
                </c:pt>
                <c:pt idx="91">
                  <c:v>0.49197600000000002</c:v>
                </c:pt>
                <c:pt idx="92">
                  <c:v>0.453237</c:v>
                </c:pt>
                <c:pt idx="93">
                  <c:v>0.45242599999999999</c:v>
                </c:pt>
                <c:pt idx="94">
                  <c:v>0.46635599999999999</c:v>
                </c:pt>
                <c:pt idx="95">
                  <c:v>0.481159</c:v>
                </c:pt>
                <c:pt idx="96">
                  <c:v>0.50057399999999996</c:v>
                </c:pt>
                <c:pt idx="97">
                  <c:v>0.43695099999999998</c:v>
                </c:pt>
                <c:pt idx="98">
                  <c:v>0.43443999999999999</c:v>
                </c:pt>
                <c:pt idx="99">
                  <c:v>0.44679200000000002</c:v>
                </c:pt>
                <c:pt idx="100">
                  <c:v>0.44364700000000001</c:v>
                </c:pt>
                <c:pt idx="101">
                  <c:v>0.44625599999999999</c:v>
                </c:pt>
                <c:pt idx="102">
                  <c:v>0.44759700000000002</c:v>
                </c:pt>
                <c:pt idx="103">
                  <c:v>0.45821600000000001</c:v>
                </c:pt>
                <c:pt idx="104">
                  <c:v>0.66724499999999998</c:v>
                </c:pt>
                <c:pt idx="105">
                  <c:v>0.48824099999999998</c:v>
                </c:pt>
                <c:pt idx="106">
                  <c:v>0.474829</c:v>
                </c:pt>
                <c:pt idx="107">
                  <c:v>0.46890599999999999</c:v>
                </c:pt>
                <c:pt idx="108">
                  <c:v>0.470003</c:v>
                </c:pt>
                <c:pt idx="109">
                  <c:v>0.48664200000000002</c:v>
                </c:pt>
                <c:pt idx="110">
                  <c:v>0.48436699999999999</c:v>
                </c:pt>
                <c:pt idx="111">
                  <c:v>0.495257</c:v>
                </c:pt>
                <c:pt idx="112">
                  <c:v>0.51647699999999996</c:v>
                </c:pt>
                <c:pt idx="113">
                  <c:v>0.47773500000000002</c:v>
                </c:pt>
                <c:pt idx="114">
                  <c:v>0.484176</c:v>
                </c:pt>
                <c:pt idx="115">
                  <c:v>0.47369899999999998</c:v>
                </c:pt>
                <c:pt idx="116">
                  <c:v>0.47715000000000002</c:v>
                </c:pt>
                <c:pt idx="117">
                  <c:v>0.49193799999999999</c:v>
                </c:pt>
                <c:pt idx="118">
                  <c:v>0.49984200000000001</c:v>
                </c:pt>
                <c:pt idx="119">
                  <c:v>0.49376199999999998</c:v>
                </c:pt>
                <c:pt idx="120">
                  <c:v>0.49378300000000003</c:v>
                </c:pt>
                <c:pt idx="121">
                  <c:v>0.49677900000000003</c:v>
                </c:pt>
                <c:pt idx="122">
                  <c:v>0.51105699999999998</c:v>
                </c:pt>
                <c:pt idx="123">
                  <c:v>0.51202499999999995</c:v>
                </c:pt>
                <c:pt idx="124">
                  <c:v>0.51898900000000003</c:v>
                </c:pt>
                <c:pt idx="125">
                  <c:v>0.52322599999999997</c:v>
                </c:pt>
                <c:pt idx="126">
                  <c:v>0.52502000000000004</c:v>
                </c:pt>
                <c:pt idx="127">
                  <c:v>0.53428100000000001</c:v>
                </c:pt>
                <c:pt idx="128">
                  <c:v>0.53656000000000004</c:v>
                </c:pt>
                <c:pt idx="129">
                  <c:v>0.55335900000000005</c:v>
                </c:pt>
                <c:pt idx="130">
                  <c:v>0.56161899999999998</c:v>
                </c:pt>
                <c:pt idx="131">
                  <c:v>0.60067099999999995</c:v>
                </c:pt>
                <c:pt idx="132">
                  <c:v>0.57064199999999998</c:v>
                </c:pt>
                <c:pt idx="133">
                  <c:v>0.57477199999999995</c:v>
                </c:pt>
                <c:pt idx="134">
                  <c:v>0.58896099999999996</c:v>
                </c:pt>
                <c:pt idx="135">
                  <c:v>0.641629</c:v>
                </c:pt>
                <c:pt idx="136">
                  <c:v>0.56467599999999996</c:v>
                </c:pt>
                <c:pt idx="137">
                  <c:v>0.52593800000000002</c:v>
                </c:pt>
                <c:pt idx="138">
                  <c:v>0.53223699999999996</c:v>
                </c:pt>
                <c:pt idx="139">
                  <c:v>0.52783199999999997</c:v>
                </c:pt>
                <c:pt idx="140">
                  <c:v>0.54331700000000005</c:v>
                </c:pt>
                <c:pt idx="141">
                  <c:v>0.54484200000000005</c:v>
                </c:pt>
                <c:pt idx="142">
                  <c:v>0.55476999999999999</c:v>
                </c:pt>
                <c:pt idx="143">
                  <c:v>0.56800899999999999</c:v>
                </c:pt>
                <c:pt idx="144">
                  <c:v>0.58354899999999998</c:v>
                </c:pt>
                <c:pt idx="145">
                  <c:v>0.61163699999999999</c:v>
                </c:pt>
                <c:pt idx="146">
                  <c:v>0.55970500000000001</c:v>
                </c:pt>
                <c:pt idx="147">
                  <c:v>0.57046399999999997</c:v>
                </c:pt>
                <c:pt idx="148">
                  <c:v>0.57607399999999997</c:v>
                </c:pt>
                <c:pt idx="149">
                  <c:v>0.59139699999999995</c:v>
                </c:pt>
                <c:pt idx="150">
                  <c:v>0.56740699999999999</c:v>
                </c:pt>
                <c:pt idx="151">
                  <c:v>0.54150600000000004</c:v>
                </c:pt>
                <c:pt idx="152">
                  <c:v>0.54305499999999995</c:v>
                </c:pt>
                <c:pt idx="153">
                  <c:v>0.54279599999999995</c:v>
                </c:pt>
                <c:pt idx="154">
                  <c:v>0.56741299999999995</c:v>
                </c:pt>
                <c:pt idx="155">
                  <c:v>0.58097699999999997</c:v>
                </c:pt>
                <c:pt idx="156">
                  <c:v>0.610209</c:v>
                </c:pt>
                <c:pt idx="157">
                  <c:v>0.58541900000000002</c:v>
                </c:pt>
                <c:pt idx="158">
                  <c:v>0.53054999999999997</c:v>
                </c:pt>
                <c:pt idx="159">
                  <c:v>0.53835999999999995</c:v>
                </c:pt>
                <c:pt idx="160">
                  <c:v>0.547099</c:v>
                </c:pt>
                <c:pt idx="161">
                  <c:v>0.55138200000000004</c:v>
                </c:pt>
                <c:pt idx="162">
                  <c:v>0.57362599999999997</c:v>
                </c:pt>
                <c:pt idx="163">
                  <c:v>0.53605000000000003</c:v>
                </c:pt>
                <c:pt idx="164">
                  <c:v>0.55085099999999998</c:v>
                </c:pt>
                <c:pt idx="165">
                  <c:v>0.54708900000000005</c:v>
                </c:pt>
                <c:pt idx="166">
                  <c:v>0.556697</c:v>
                </c:pt>
                <c:pt idx="167">
                  <c:v>0.57005899999999998</c:v>
                </c:pt>
                <c:pt idx="168">
                  <c:v>0.59437700000000004</c:v>
                </c:pt>
                <c:pt idx="169">
                  <c:v>0.55635699999999999</c:v>
                </c:pt>
                <c:pt idx="170">
                  <c:v>0.54174599999999995</c:v>
                </c:pt>
                <c:pt idx="171">
                  <c:v>0.55461000000000005</c:v>
                </c:pt>
                <c:pt idx="172">
                  <c:v>0.54754899999999995</c:v>
                </c:pt>
                <c:pt idx="173">
                  <c:v>0.55712700000000004</c:v>
                </c:pt>
                <c:pt idx="174">
                  <c:v>0.558948</c:v>
                </c:pt>
                <c:pt idx="175">
                  <c:v>0.55789100000000003</c:v>
                </c:pt>
                <c:pt idx="176">
                  <c:v>0.57935800000000004</c:v>
                </c:pt>
                <c:pt idx="177">
                  <c:v>0.56851300000000005</c:v>
                </c:pt>
                <c:pt idx="178">
                  <c:v>0.57785299999999995</c:v>
                </c:pt>
                <c:pt idx="179">
                  <c:v>0.58140899999999995</c:v>
                </c:pt>
                <c:pt idx="180">
                  <c:v>0.586368</c:v>
                </c:pt>
                <c:pt idx="181">
                  <c:v>0.590804</c:v>
                </c:pt>
                <c:pt idx="182">
                  <c:v>0.599576</c:v>
                </c:pt>
                <c:pt idx="183">
                  <c:v>0.62657200000000002</c:v>
                </c:pt>
                <c:pt idx="184">
                  <c:v>0.64737599999999995</c:v>
                </c:pt>
                <c:pt idx="185">
                  <c:v>0.593727</c:v>
                </c:pt>
                <c:pt idx="186">
                  <c:v>0.60753699999999999</c:v>
                </c:pt>
                <c:pt idx="187">
                  <c:v>0.60308799999999996</c:v>
                </c:pt>
                <c:pt idx="188">
                  <c:v>0.61197100000000004</c:v>
                </c:pt>
                <c:pt idx="189">
                  <c:v>0.62880100000000005</c:v>
                </c:pt>
                <c:pt idx="190">
                  <c:v>0.63945200000000002</c:v>
                </c:pt>
                <c:pt idx="191">
                  <c:v>0.64911399999999997</c:v>
                </c:pt>
                <c:pt idx="192">
                  <c:v>0.66509700000000005</c:v>
                </c:pt>
                <c:pt idx="193">
                  <c:v>0.61949200000000004</c:v>
                </c:pt>
                <c:pt idx="194">
                  <c:v>0.62459699999999996</c:v>
                </c:pt>
                <c:pt idx="195">
                  <c:v>0.63102199999999997</c:v>
                </c:pt>
                <c:pt idx="196">
                  <c:v>0.64305199999999996</c:v>
                </c:pt>
                <c:pt idx="197">
                  <c:v>0.65037800000000001</c:v>
                </c:pt>
                <c:pt idx="198">
                  <c:v>0.64639599999999997</c:v>
                </c:pt>
                <c:pt idx="199">
                  <c:v>0.65328900000000001</c:v>
                </c:pt>
                <c:pt idx="200">
                  <c:v>0.66231200000000001</c:v>
                </c:pt>
                <c:pt idx="201">
                  <c:v>0.66201500000000002</c:v>
                </c:pt>
                <c:pt idx="202">
                  <c:v>0.68259499999999995</c:v>
                </c:pt>
                <c:pt idx="203">
                  <c:v>0.69617700000000005</c:v>
                </c:pt>
                <c:pt idx="204">
                  <c:v>0.69741799999999998</c:v>
                </c:pt>
                <c:pt idx="205">
                  <c:v>0.71202500000000002</c:v>
                </c:pt>
                <c:pt idx="206">
                  <c:v>0.73009599999999997</c:v>
                </c:pt>
                <c:pt idx="207">
                  <c:v>0.70945000000000003</c:v>
                </c:pt>
                <c:pt idx="208">
                  <c:v>0.72551200000000005</c:v>
                </c:pt>
                <c:pt idx="209">
                  <c:v>0.69611100000000004</c:v>
                </c:pt>
                <c:pt idx="210">
                  <c:v>0.70966600000000002</c:v>
                </c:pt>
                <c:pt idx="211">
                  <c:v>0.71921500000000005</c:v>
                </c:pt>
                <c:pt idx="212">
                  <c:v>0.73767799999999994</c:v>
                </c:pt>
                <c:pt idx="213">
                  <c:v>0.74843300000000001</c:v>
                </c:pt>
                <c:pt idx="214">
                  <c:v>0.78227100000000005</c:v>
                </c:pt>
                <c:pt idx="215">
                  <c:v>0.75231300000000001</c:v>
                </c:pt>
                <c:pt idx="216">
                  <c:v>0.76407999999999998</c:v>
                </c:pt>
                <c:pt idx="217">
                  <c:v>0.78494799999999998</c:v>
                </c:pt>
                <c:pt idx="218">
                  <c:v>0.73989499999999997</c:v>
                </c:pt>
                <c:pt idx="219">
                  <c:v>0.87228700000000003</c:v>
                </c:pt>
                <c:pt idx="220">
                  <c:v>0.77401900000000001</c:v>
                </c:pt>
                <c:pt idx="221">
                  <c:v>0.78420299999999998</c:v>
                </c:pt>
                <c:pt idx="222">
                  <c:v>0.78705700000000001</c:v>
                </c:pt>
                <c:pt idx="223">
                  <c:v>0.80098000000000003</c:v>
                </c:pt>
                <c:pt idx="224">
                  <c:v>0.81301299999999999</c:v>
                </c:pt>
                <c:pt idx="225">
                  <c:v>0.83725300000000002</c:v>
                </c:pt>
                <c:pt idx="226">
                  <c:v>0.93845400000000001</c:v>
                </c:pt>
                <c:pt idx="227">
                  <c:v>0.83509299999999997</c:v>
                </c:pt>
                <c:pt idx="228">
                  <c:v>0.84616999999999998</c:v>
                </c:pt>
                <c:pt idx="229">
                  <c:v>0.86498699999999995</c:v>
                </c:pt>
                <c:pt idx="230">
                  <c:v>0.88584499999999999</c:v>
                </c:pt>
                <c:pt idx="231">
                  <c:v>0.91757999999999995</c:v>
                </c:pt>
                <c:pt idx="232">
                  <c:v>0.90952999999999995</c:v>
                </c:pt>
                <c:pt idx="233">
                  <c:v>0.88279600000000003</c:v>
                </c:pt>
                <c:pt idx="234">
                  <c:v>0.87472499999999997</c:v>
                </c:pt>
                <c:pt idx="235">
                  <c:v>0.89481699999999997</c:v>
                </c:pt>
                <c:pt idx="236">
                  <c:v>0.90605000000000002</c:v>
                </c:pt>
                <c:pt idx="237">
                  <c:v>0.91782300000000006</c:v>
                </c:pt>
                <c:pt idx="238">
                  <c:v>0.94134600000000002</c:v>
                </c:pt>
                <c:pt idx="239">
                  <c:v>0.94736200000000004</c:v>
                </c:pt>
                <c:pt idx="240">
                  <c:v>0.97396700000000003</c:v>
                </c:pt>
                <c:pt idx="241">
                  <c:v>0.999668</c:v>
                </c:pt>
                <c:pt idx="242">
                  <c:v>1.19692</c:v>
                </c:pt>
                <c:pt idx="243">
                  <c:v>1.16109</c:v>
                </c:pt>
                <c:pt idx="244">
                  <c:v>1.0561199999999999</c:v>
                </c:pt>
                <c:pt idx="245">
                  <c:v>1.0305800000000001</c:v>
                </c:pt>
                <c:pt idx="246">
                  <c:v>1.0493600000000001</c:v>
                </c:pt>
                <c:pt idx="247">
                  <c:v>1.05958</c:v>
                </c:pt>
                <c:pt idx="248">
                  <c:v>1.15978</c:v>
                </c:pt>
                <c:pt idx="249">
                  <c:v>1.12724</c:v>
                </c:pt>
                <c:pt idx="250">
                  <c:v>1.1503000000000001</c:v>
                </c:pt>
                <c:pt idx="251">
                  <c:v>1.1714100000000001</c:v>
                </c:pt>
                <c:pt idx="252">
                  <c:v>1.20695</c:v>
                </c:pt>
                <c:pt idx="253">
                  <c:v>1.25261</c:v>
                </c:pt>
                <c:pt idx="254">
                  <c:v>1.26755</c:v>
                </c:pt>
                <c:pt idx="255">
                  <c:v>1.2739400000000001</c:v>
                </c:pt>
                <c:pt idx="256">
                  <c:v>1.3240000000000001</c:v>
                </c:pt>
                <c:pt idx="257">
                  <c:v>1.3760699999999999</c:v>
                </c:pt>
                <c:pt idx="258">
                  <c:v>1.4443999999999999</c:v>
                </c:pt>
                <c:pt idx="259">
                  <c:v>1.48698</c:v>
                </c:pt>
                <c:pt idx="260">
                  <c:v>1.55081</c:v>
                </c:pt>
                <c:pt idx="261">
                  <c:v>1.64208</c:v>
                </c:pt>
                <c:pt idx="262">
                  <c:v>1.6860900000000001</c:v>
                </c:pt>
                <c:pt idx="263">
                  <c:v>1.77688</c:v>
                </c:pt>
                <c:pt idx="264">
                  <c:v>1.86511</c:v>
                </c:pt>
                <c:pt idx="265">
                  <c:v>2.0194899999999998</c:v>
                </c:pt>
                <c:pt idx="266">
                  <c:v>2.0686499999999999</c:v>
                </c:pt>
                <c:pt idx="267">
                  <c:v>2.1237499999999998</c:v>
                </c:pt>
                <c:pt idx="268">
                  <c:v>2.16744</c:v>
                </c:pt>
                <c:pt idx="269">
                  <c:v>2.1468099999999999</c:v>
                </c:pt>
                <c:pt idx="270">
                  <c:v>2.1909800000000001</c:v>
                </c:pt>
                <c:pt idx="271">
                  <c:v>2.1661000000000001</c:v>
                </c:pt>
                <c:pt idx="272">
                  <c:v>1.9991000000000001</c:v>
                </c:pt>
                <c:pt idx="273">
                  <c:v>1.7753300000000001</c:v>
                </c:pt>
                <c:pt idx="274">
                  <c:v>1.5392999999999999</c:v>
                </c:pt>
                <c:pt idx="275">
                  <c:v>1.28878</c:v>
                </c:pt>
                <c:pt idx="276">
                  <c:v>1.28009</c:v>
                </c:pt>
                <c:pt idx="277">
                  <c:v>0.74835799999999997</c:v>
                </c:pt>
                <c:pt idx="278">
                  <c:v>0.55184500000000003</c:v>
                </c:pt>
                <c:pt idx="279">
                  <c:v>0.349298</c:v>
                </c:pt>
                <c:pt idx="280">
                  <c:v>0.18059800000000001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0A-43B2-AF65-6AF5F1DD619B}"/>
            </c:ext>
          </c:extLst>
        </c:ser>
        <c:ser>
          <c:idx val="1"/>
          <c:order val="1"/>
          <c:tx>
            <c:strRef>
              <c:f>'SOBP Biological dose'!$B$1</c:f>
              <c:strCache>
                <c:ptCount val="1"/>
                <c:pt idx="0">
                  <c:v>61 MeV</c:v>
                </c:pt>
              </c:strCache>
            </c:strRef>
          </c:tx>
          <c:spPr>
            <a:ln w="28575" cap="rnd">
              <a:solidFill>
                <a:schemeClr val="accent1">
                  <a:shade val="51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dose'!$B$2:$B$401</c:f>
              <c:numCache>
                <c:formatCode>General</c:formatCode>
                <c:ptCount val="400"/>
                <c:pt idx="0">
                  <c:v>0.30385499999999999</c:v>
                </c:pt>
                <c:pt idx="1">
                  <c:v>0.30751899999999999</c:v>
                </c:pt>
                <c:pt idx="2">
                  <c:v>0.302902</c:v>
                </c:pt>
                <c:pt idx="3">
                  <c:v>0.31554300000000002</c:v>
                </c:pt>
                <c:pt idx="4">
                  <c:v>0.309222</c:v>
                </c:pt>
                <c:pt idx="5">
                  <c:v>0.31189299999999998</c:v>
                </c:pt>
                <c:pt idx="6">
                  <c:v>0.30663600000000002</c:v>
                </c:pt>
                <c:pt idx="7">
                  <c:v>0.32027499999999998</c:v>
                </c:pt>
                <c:pt idx="8">
                  <c:v>0.31815199999999999</c:v>
                </c:pt>
                <c:pt idx="9">
                  <c:v>0.31908300000000001</c:v>
                </c:pt>
                <c:pt idx="10">
                  <c:v>0.32542599999999999</c:v>
                </c:pt>
                <c:pt idx="11">
                  <c:v>0.31580799999999998</c:v>
                </c:pt>
                <c:pt idx="12">
                  <c:v>0.31684600000000002</c:v>
                </c:pt>
                <c:pt idx="13">
                  <c:v>0.33523900000000001</c:v>
                </c:pt>
                <c:pt idx="14">
                  <c:v>0.36484299999999997</c:v>
                </c:pt>
                <c:pt idx="15">
                  <c:v>0.43066300000000002</c:v>
                </c:pt>
                <c:pt idx="16">
                  <c:v>0.44084600000000002</c:v>
                </c:pt>
                <c:pt idx="17">
                  <c:v>0.54197150000000005</c:v>
                </c:pt>
                <c:pt idx="18">
                  <c:v>0.64309700000000003</c:v>
                </c:pt>
                <c:pt idx="19">
                  <c:v>0.53584699999999996</c:v>
                </c:pt>
                <c:pt idx="20">
                  <c:v>0.34343800000000002</c:v>
                </c:pt>
                <c:pt idx="21">
                  <c:v>0.35031400000000001</c:v>
                </c:pt>
                <c:pt idx="22">
                  <c:v>0.35301199999999999</c:v>
                </c:pt>
                <c:pt idx="23">
                  <c:v>0.35844199999999998</c:v>
                </c:pt>
                <c:pt idx="24">
                  <c:v>0.36495300000000003</c:v>
                </c:pt>
                <c:pt idx="25">
                  <c:v>0.36515799999999998</c:v>
                </c:pt>
                <c:pt idx="26">
                  <c:v>0.38605600000000001</c:v>
                </c:pt>
                <c:pt idx="27">
                  <c:v>0.38821099999999997</c:v>
                </c:pt>
                <c:pt idx="28">
                  <c:v>0.37093500000000001</c:v>
                </c:pt>
                <c:pt idx="29">
                  <c:v>0.36150700000000002</c:v>
                </c:pt>
                <c:pt idx="30">
                  <c:v>0.36716500000000002</c:v>
                </c:pt>
                <c:pt idx="31">
                  <c:v>0.38134899999999999</c:v>
                </c:pt>
                <c:pt idx="32">
                  <c:v>0.38456400000000002</c:v>
                </c:pt>
                <c:pt idx="33">
                  <c:v>0.39592699999999997</c:v>
                </c:pt>
                <c:pt idx="34">
                  <c:v>0.409835</c:v>
                </c:pt>
                <c:pt idx="35">
                  <c:v>0.42734</c:v>
                </c:pt>
                <c:pt idx="36">
                  <c:v>0.49144199999999999</c:v>
                </c:pt>
                <c:pt idx="37">
                  <c:v>0.427319</c:v>
                </c:pt>
                <c:pt idx="38">
                  <c:v>0.43410399999999999</c:v>
                </c:pt>
                <c:pt idx="39">
                  <c:v>0.40457799999999999</c:v>
                </c:pt>
                <c:pt idx="40">
                  <c:v>0.41720800000000002</c:v>
                </c:pt>
                <c:pt idx="41">
                  <c:v>0.37985999999999998</c:v>
                </c:pt>
                <c:pt idx="42">
                  <c:v>0.388735</c:v>
                </c:pt>
                <c:pt idx="43">
                  <c:v>0.45408399999999999</c:v>
                </c:pt>
                <c:pt idx="44">
                  <c:v>0.54605400000000004</c:v>
                </c:pt>
                <c:pt idx="45">
                  <c:v>0.46529300000000001</c:v>
                </c:pt>
                <c:pt idx="46">
                  <c:v>0.46764</c:v>
                </c:pt>
                <c:pt idx="47">
                  <c:v>0.41451100000000002</c:v>
                </c:pt>
                <c:pt idx="48">
                  <c:v>0.349329</c:v>
                </c:pt>
                <c:pt idx="49">
                  <c:v>0.34618900000000002</c:v>
                </c:pt>
                <c:pt idx="50">
                  <c:v>0.34513700000000003</c:v>
                </c:pt>
                <c:pt idx="51">
                  <c:v>0.35241299999999998</c:v>
                </c:pt>
                <c:pt idx="52">
                  <c:v>0.36091299999999998</c:v>
                </c:pt>
                <c:pt idx="53">
                  <c:v>0.35593200000000003</c:v>
                </c:pt>
                <c:pt idx="54">
                  <c:v>0.36007099999999997</c:v>
                </c:pt>
                <c:pt idx="55">
                  <c:v>0.35867500000000002</c:v>
                </c:pt>
                <c:pt idx="56">
                  <c:v>0.36305300000000001</c:v>
                </c:pt>
                <c:pt idx="57">
                  <c:v>0.37204399999999999</c:v>
                </c:pt>
                <c:pt idx="58">
                  <c:v>0.38519999999999999</c:v>
                </c:pt>
                <c:pt idx="59">
                  <c:v>0.39054299999999997</c:v>
                </c:pt>
                <c:pt idx="60">
                  <c:v>0.41947600000000002</c:v>
                </c:pt>
                <c:pt idx="61">
                  <c:v>0.36491600000000002</c:v>
                </c:pt>
                <c:pt idx="62">
                  <c:v>0.35599700000000001</c:v>
                </c:pt>
                <c:pt idx="63">
                  <c:v>0.36688799999999999</c:v>
                </c:pt>
                <c:pt idx="64">
                  <c:v>0.35653000000000001</c:v>
                </c:pt>
                <c:pt idx="65">
                  <c:v>0.36416199999999999</c:v>
                </c:pt>
                <c:pt idx="66">
                  <c:v>0.37435600000000002</c:v>
                </c:pt>
                <c:pt idx="67">
                  <c:v>0.39235500000000001</c:v>
                </c:pt>
                <c:pt idx="68">
                  <c:v>0.420205</c:v>
                </c:pt>
                <c:pt idx="69">
                  <c:v>0.35977300000000001</c:v>
                </c:pt>
                <c:pt idx="70">
                  <c:v>0.349329</c:v>
                </c:pt>
                <c:pt idx="71">
                  <c:v>0.35854799999999998</c:v>
                </c:pt>
                <c:pt idx="72">
                  <c:v>0.35581099999999999</c:v>
                </c:pt>
                <c:pt idx="73">
                  <c:v>0.35944300000000001</c:v>
                </c:pt>
                <c:pt idx="74">
                  <c:v>0.36544300000000002</c:v>
                </c:pt>
                <c:pt idx="75">
                  <c:v>0.35928500000000002</c:v>
                </c:pt>
                <c:pt idx="76">
                  <c:v>0.36657600000000001</c:v>
                </c:pt>
                <c:pt idx="77">
                  <c:v>0.362674</c:v>
                </c:pt>
                <c:pt idx="78">
                  <c:v>0.37498100000000001</c:v>
                </c:pt>
                <c:pt idx="79">
                  <c:v>0.37084099999999998</c:v>
                </c:pt>
                <c:pt idx="80">
                  <c:v>0.37116199999999999</c:v>
                </c:pt>
                <c:pt idx="81">
                  <c:v>0.38416800000000001</c:v>
                </c:pt>
                <c:pt idx="82">
                  <c:v>0.37902999999999998</c:v>
                </c:pt>
                <c:pt idx="83">
                  <c:v>0.38894200000000001</c:v>
                </c:pt>
                <c:pt idx="84">
                  <c:v>0.39173999999999998</c:v>
                </c:pt>
                <c:pt idx="85">
                  <c:v>0.40402300000000002</c:v>
                </c:pt>
                <c:pt idx="86">
                  <c:v>0.42724699999999999</c:v>
                </c:pt>
                <c:pt idx="87">
                  <c:v>0.38659900000000003</c:v>
                </c:pt>
                <c:pt idx="88">
                  <c:v>0.402092</c:v>
                </c:pt>
                <c:pt idx="89">
                  <c:v>0.40971000000000002</c:v>
                </c:pt>
                <c:pt idx="90">
                  <c:v>0.361956</c:v>
                </c:pt>
                <c:pt idx="91">
                  <c:v>0.36743399999999998</c:v>
                </c:pt>
                <c:pt idx="92">
                  <c:v>0.36801099999999998</c:v>
                </c:pt>
                <c:pt idx="93">
                  <c:v>0.35951499999999997</c:v>
                </c:pt>
                <c:pt idx="94">
                  <c:v>0.37249900000000002</c:v>
                </c:pt>
                <c:pt idx="95">
                  <c:v>0.36766100000000002</c:v>
                </c:pt>
                <c:pt idx="96">
                  <c:v>0.37866499999999997</c:v>
                </c:pt>
                <c:pt idx="97">
                  <c:v>0.36628300000000003</c:v>
                </c:pt>
                <c:pt idx="98">
                  <c:v>0.38048799999999999</c:v>
                </c:pt>
                <c:pt idx="99">
                  <c:v>0.38844699999999999</c:v>
                </c:pt>
                <c:pt idx="100">
                  <c:v>0.38361899999999999</c:v>
                </c:pt>
                <c:pt idx="101">
                  <c:v>0.38285599999999997</c:v>
                </c:pt>
                <c:pt idx="102">
                  <c:v>0.39187899999999998</c:v>
                </c:pt>
                <c:pt idx="103">
                  <c:v>0.39777899999999999</c:v>
                </c:pt>
                <c:pt idx="104">
                  <c:v>0.379853</c:v>
                </c:pt>
                <c:pt idx="105">
                  <c:v>0.39055800000000002</c:v>
                </c:pt>
                <c:pt idx="106">
                  <c:v>0.395673</c:v>
                </c:pt>
                <c:pt idx="107">
                  <c:v>0.395984</c:v>
                </c:pt>
                <c:pt idx="108">
                  <c:v>0.42441099999999998</c:v>
                </c:pt>
                <c:pt idx="109">
                  <c:v>0.49447799999999997</c:v>
                </c:pt>
                <c:pt idx="110">
                  <c:v>0.40114499999999997</c:v>
                </c:pt>
                <c:pt idx="111">
                  <c:v>0.40229399999999998</c:v>
                </c:pt>
                <c:pt idx="112">
                  <c:v>0.40601700000000002</c:v>
                </c:pt>
                <c:pt idx="113">
                  <c:v>0.40856300000000001</c:v>
                </c:pt>
                <c:pt idx="114">
                  <c:v>0.41403899999999999</c:v>
                </c:pt>
                <c:pt idx="115">
                  <c:v>0.41986099999999998</c:v>
                </c:pt>
                <c:pt idx="116">
                  <c:v>0.43374000000000001</c:v>
                </c:pt>
                <c:pt idx="117">
                  <c:v>0.45642899999999997</c:v>
                </c:pt>
                <c:pt idx="118">
                  <c:v>0.433396</c:v>
                </c:pt>
                <c:pt idx="119">
                  <c:v>0.46829999999999999</c:v>
                </c:pt>
                <c:pt idx="120">
                  <c:v>0.49249300000000001</c:v>
                </c:pt>
                <c:pt idx="121">
                  <c:v>0.54608100000000004</c:v>
                </c:pt>
                <c:pt idx="122">
                  <c:v>0.47550399999999998</c:v>
                </c:pt>
                <c:pt idx="123">
                  <c:v>0.511181</c:v>
                </c:pt>
                <c:pt idx="124">
                  <c:v>0.48969800000000002</c:v>
                </c:pt>
                <c:pt idx="125">
                  <c:v>0.4718</c:v>
                </c:pt>
                <c:pt idx="126">
                  <c:v>0.42398400000000003</c:v>
                </c:pt>
                <c:pt idx="127">
                  <c:v>0.44316699999999998</c:v>
                </c:pt>
                <c:pt idx="128">
                  <c:v>0.44572099999999998</c:v>
                </c:pt>
                <c:pt idx="129">
                  <c:v>0.40759400000000001</c:v>
                </c:pt>
                <c:pt idx="130">
                  <c:v>0.40652500000000003</c:v>
                </c:pt>
                <c:pt idx="131">
                  <c:v>0.454121</c:v>
                </c:pt>
                <c:pt idx="132">
                  <c:v>0.58559899999999998</c:v>
                </c:pt>
                <c:pt idx="133">
                  <c:v>0.41516599999999998</c:v>
                </c:pt>
                <c:pt idx="134">
                  <c:v>0.42804199999999998</c:v>
                </c:pt>
                <c:pt idx="135">
                  <c:v>0.424757</c:v>
                </c:pt>
                <c:pt idx="136">
                  <c:v>0.42243599999999998</c:v>
                </c:pt>
                <c:pt idx="137">
                  <c:v>0.42537900000000001</c:v>
                </c:pt>
                <c:pt idx="138">
                  <c:v>0.42159799999999997</c:v>
                </c:pt>
                <c:pt idx="139">
                  <c:v>0.42833700000000002</c:v>
                </c:pt>
                <c:pt idx="140">
                  <c:v>0.43056499999999998</c:v>
                </c:pt>
                <c:pt idx="141">
                  <c:v>0.43879000000000001</c:v>
                </c:pt>
                <c:pt idx="142">
                  <c:v>0.44098799999999999</c:v>
                </c:pt>
                <c:pt idx="143">
                  <c:v>0.436496</c:v>
                </c:pt>
                <c:pt idx="144">
                  <c:v>0.454569</c:v>
                </c:pt>
                <c:pt idx="145">
                  <c:v>0.45533200000000001</c:v>
                </c:pt>
                <c:pt idx="146">
                  <c:v>0.47961599999999999</c:v>
                </c:pt>
                <c:pt idx="147">
                  <c:v>0.42437900000000001</c:v>
                </c:pt>
                <c:pt idx="148">
                  <c:v>0.43648799999999999</c:v>
                </c:pt>
                <c:pt idx="149">
                  <c:v>0.438448</c:v>
                </c:pt>
                <c:pt idx="150">
                  <c:v>0.43993599999999999</c:v>
                </c:pt>
                <c:pt idx="151">
                  <c:v>0.43782300000000002</c:v>
                </c:pt>
                <c:pt idx="152">
                  <c:v>0.448212</c:v>
                </c:pt>
                <c:pt idx="153">
                  <c:v>0.45535399999999998</c:v>
                </c:pt>
                <c:pt idx="154">
                  <c:v>0.461146</c:v>
                </c:pt>
                <c:pt idx="155">
                  <c:v>0.45963199999999999</c:v>
                </c:pt>
                <c:pt idx="156">
                  <c:v>0.45507700000000001</c:v>
                </c:pt>
                <c:pt idx="157">
                  <c:v>0.46366099999999999</c:v>
                </c:pt>
                <c:pt idx="158">
                  <c:v>0.46215099999999998</c:v>
                </c:pt>
                <c:pt idx="159">
                  <c:v>0.47895199999999999</c:v>
                </c:pt>
                <c:pt idx="160">
                  <c:v>0.475825</c:v>
                </c:pt>
                <c:pt idx="161">
                  <c:v>0.48825800000000003</c:v>
                </c:pt>
                <c:pt idx="162">
                  <c:v>0.49507000000000001</c:v>
                </c:pt>
                <c:pt idx="163">
                  <c:v>0.52030500000000002</c:v>
                </c:pt>
                <c:pt idx="164">
                  <c:v>0.46468900000000002</c:v>
                </c:pt>
                <c:pt idx="165">
                  <c:v>0.47995399999999999</c:v>
                </c:pt>
                <c:pt idx="166">
                  <c:v>0.48099999999999998</c:v>
                </c:pt>
                <c:pt idx="167">
                  <c:v>0.482047</c:v>
                </c:pt>
                <c:pt idx="168">
                  <c:v>0.480628</c:v>
                </c:pt>
                <c:pt idx="169">
                  <c:v>0.48049199999999997</c:v>
                </c:pt>
                <c:pt idx="170">
                  <c:v>0.50420600000000004</c:v>
                </c:pt>
                <c:pt idx="171">
                  <c:v>0.50381600000000004</c:v>
                </c:pt>
                <c:pt idx="172">
                  <c:v>0.49127399999999999</c:v>
                </c:pt>
                <c:pt idx="173">
                  <c:v>0.50719899999999996</c:v>
                </c:pt>
                <c:pt idx="174">
                  <c:v>0.514177</c:v>
                </c:pt>
                <c:pt idx="175">
                  <c:v>0.52414000000000005</c:v>
                </c:pt>
                <c:pt idx="176">
                  <c:v>0.52894300000000005</c:v>
                </c:pt>
                <c:pt idx="177">
                  <c:v>0.58527600000000002</c:v>
                </c:pt>
                <c:pt idx="178">
                  <c:v>0.64463599999999999</c:v>
                </c:pt>
                <c:pt idx="179">
                  <c:v>0.59050100000000005</c:v>
                </c:pt>
                <c:pt idx="180">
                  <c:v>0.56320800000000004</c:v>
                </c:pt>
                <c:pt idx="181">
                  <c:v>0.56964099999999995</c:v>
                </c:pt>
                <c:pt idx="182">
                  <c:v>0.57997200000000004</c:v>
                </c:pt>
                <c:pt idx="183">
                  <c:v>0.59034799999999998</c:v>
                </c:pt>
                <c:pt idx="184">
                  <c:v>0.53684399999999999</c:v>
                </c:pt>
                <c:pt idx="185">
                  <c:v>0.57633500000000004</c:v>
                </c:pt>
                <c:pt idx="186">
                  <c:v>0.55990799999999996</c:v>
                </c:pt>
                <c:pt idx="187">
                  <c:v>0.58837200000000001</c:v>
                </c:pt>
                <c:pt idx="188">
                  <c:v>0.56072699999999998</c:v>
                </c:pt>
                <c:pt idx="189">
                  <c:v>0.57808800000000005</c:v>
                </c:pt>
                <c:pt idx="190">
                  <c:v>0.58852899999999997</c:v>
                </c:pt>
                <c:pt idx="191">
                  <c:v>0.52782099999999998</c:v>
                </c:pt>
                <c:pt idx="192">
                  <c:v>0.53290300000000002</c:v>
                </c:pt>
                <c:pt idx="193">
                  <c:v>0.53239499999999995</c:v>
                </c:pt>
                <c:pt idx="194">
                  <c:v>0.54367500000000002</c:v>
                </c:pt>
                <c:pt idx="195">
                  <c:v>0.54635999999999996</c:v>
                </c:pt>
                <c:pt idx="196">
                  <c:v>0.560442</c:v>
                </c:pt>
                <c:pt idx="197">
                  <c:v>0.57704</c:v>
                </c:pt>
                <c:pt idx="198">
                  <c:v>0.54393400000000003</c:v>
                </c:pt>
                <c:pt idx="199">
                  <c:v>0.55385899999999999</c:v>
                </c:pt>
                <c:pt idx="200">
                  <c:v>0.54577799999999999</c:v>
                </c:pt>
                <c:pt idx="201">
                  <c:v>0.55168600000000001</c:v>
                </c:pt>
                <c:pt idx="202">
                  <c:v>0.56400399999999995</c:v>
                </c:pt>
                <c:pt idx="203">
                  <c:v>0.56586099999999995</c:v>
                </c:pt>
                <c:pt idx="204">
                  <c:v>0.57189900000000005</c:v>
                </c:pt>
                <c:pt idx="205">
                  <c:v>0.57354499999999997</c:v>
                </c:pt>
                <c:pt idx="206">
                  <c:v>0.58906400000000003</c:v>
                </c:pt>
                <c:pt idx="207">
                  <c:v>0.59079499999999996</c:v>
                </c:pt>
                <c:pt idx="208">
                  <c:v>0.59189499999999995</c:v>
                </c:pt>
                <c:pt idx="209">
                  <c:v>0.61183500000000002</c:v>
                </c:pt>
                <c:pt idx="210">
                  <c:v>0.628579</c:v>
                </c:pt>
                <c:pt idx="211">
                  <c:v>0.63870099999999996</c:v>
                </c:pt>
                <c:pt idx="212">
                  <c:v>0.65405500000000005</c:v>
                </c:pt>
                <c:pt idx="213">
                  <c:v>0.68806800000000001</c:v>
                </c:pt>
                <c:pt idx="214">
                  <c:v>0.84387900000000005</c:v>
                </c:pt>
                <c:pt idx="215">
                  <c:v>0.66228200000000004</c:v>
                </c:pt>
                <c:pt idx="216">
                  <c:v>0.61455199999999999</c:v>
                </c:pt>
                <c:pt idx="217">
                  <c:v>0.60959799999999997</c:v>
                </c:pt>
                <c:pt idx="218">
                  <c:v>0.608402</c:v>
                </c:pt>
                <c:pt idx="219">
                  <c:v>0.61777599999999999</c:v>
                </c:pt>
                <c:pt idx="220">
                  <c:v>0.626753</c:v>
                </c:pt>
                <c:pt idx="221">
                  <c:v>0.64083699999999999</c:v>
                </c:pt>
                <c:pt idx="222">
                  <c:v>0.63836199999999999</c:v>
                </c:pt>
                <c:pt idx="223">
                  <c:v>0.65278800000000003</c:v>
                </c:pt>
                <c:pt idx="224">
                  <c:v>0.66023500000000002</c:v>
                </c:pt>
                <c:pt idx="225">
                  <c:v>0.67445299999999997</c:v>
                </c:pt>
                <c:pt idx="226">
                  <c:v>0.70464499999999997</c:v>
                </c:pt>
                <c:pt idx="227">
                  <c:v>0.67372500000000002</c:v>
                </c:pt>
                <c:pt idx="228">
                  <c:v>0.66555600000000004</c:v>
                </c:pt>
                <c:pt idx="229">
                  <c:v>0.68625199999999997</c:v>
                </c:pt>
                <c:pt idx="230">
                  <c:v>0.69396199999999997</c:v>
                </c:pt>
                <c:pt idx="231">
                  <c:v>0.69815400000000005</c:v>
                </c:pt>
                <c:pt idx="232">
                  <c:v>0.71380100000000002</c:v>
                </c:pt>
                <c:pt idx="233">
                  <c:v>0.72803799999999996</c:v>
                </c:pt>
                <c:pt idx="234">
                  <c:v>0.75245700000000004</c:v>
                </c:pt>
                <c:pt idx="235">
                  <c:v>0.78361700000000001</c:v>
                </c:pt>
                <c:pt idx="236">
                  <c:v>0.73320700000000005</c:v>
                </c:pt>
                <c:pt idx="237">
                  <c:v>0.75111600000000001</c:v>
                </c:pt>
                <c:pt idx="238">
                  <c:v>0.77122299999999999</c:v>
                </c:pt>
                <c:pt idx="239">
                  <c:v>0.78932500000000005</c:v>
                </c:pt>
                <c:pt idx="240">
                  <c:v>0.81696299999999999</c:v>
                </c:pt>
                <c:pt idx="241">
                  <c:v>0.77623200000000003</c:v>
                </c:pt>
                <c:pt idx="242">
                  <c:v>0.796261</c:v>
                </c:pt>
                <c:pt idx="243">
                  <c:v>0.80537499999999995</c:v>
                </c:pt>
                <c:pt idx="244">
                  <c:v>0.82445199999999996</c:v>
                </c:pt>
                <c:pt idx="245">
                  <c:v>0.86250499999999997</c:v>
                </c:pt>
                <c:pt idx="246">
                  <c:v>0.84067000000000003</c:v>
                </c:pt>
                <c:pt idx="247">
                  <c:v>0.87703600000000004</c:v>
                </c:pt>
                <c:pt idx="248">
                  <c:v>0.90437100000000004</c:v>
                </c:pt>
                <c:pt idx="249">
                  <c:v>0.94060999999999995</c:v>
                </c:pt>
                <c:pt idx="250">
                  <c:v>0.936894</c:v>
                </c:pt>
                <c:pt idx="251">
                  <c:v>0.86766699999999997</c:v>
                </c:pt>
                <c:pt idx="252">
                  <c:v>0.88872099999999998</c:v>
                </c:pt>
                <c:pt idx="253">
                  <c:v>0.90490000000000004</c:v>
                </c:pt>
                <c:pt idx="254">
                  <c:v>0.92334799999999995</c:v>
                </c:pt>
                <c:pt idx="255">
                  <c:v>0.94735000000000003</c:v>
                </c:pt>
                <c:pt idx="256">
                  <c:v>0.970059</c:v>
                </c:pt>
                <c:pt idx="257">
                  <c:v>1.00064</c:v>
                </c:pt>
                <c:pt idx="258">
                  <c:v>1.0348299999999999</c:v>
                </c:pt>
                <c:pt idx="259">
                  <c:v>1.0593600000000001</c:v>
                </c:pt>
                <c:pt idx="260">
                  <c:v>1.05291</c:v>
                </c:pt>
                <c:pt idx="261">
                  <c:v>1.09022</c:v>
                </c:pt>
                <c:pt idx="262">
                  <c:v>1.1360399999999999</c:v>
                </c:pt>
                <c:pt idx="263">
                  <c:v>1.17804</c:v>
                </c:pt>
                <c:pt idx="264">
                  <c:v>1.24092</c:v>
                </c:pt>
                <c:pt idx="265">
                  <c:v>1.25535</c:v>
                </c:pt>
                <c:pt idx="266">
                  <c:v>1.24149</c:v>
                </c:pt>
                <c:pt idx="267">
                  <c:v>1.3132299999999999</c:v>
                </c:pt>
                <c:pt idx="268">
                  <c:v>1.3609599999999999</c:v>
                </c:pt>
                <c:pt idx="269">
                  <c:v>1.3581799999999999</c:v>
                </c:pt>
                <c:pt idx="270">
                  <c:v>1.4400599999999999</c:v>
                </c:pt>
                <c:pt idx="271">
                  <c:v>1.49664</c:v>
                </c:pt>
                <c:pt idx="272">
                  <c:v>1.5032700000000001</c:v>
                </c:pt>
                <c:pt idx="273">
                  <c:v>1.6536900000000001</c:v>
                </c:pt>
                <c:pt idx="274">
                  <c:v>1.67289</c:v>
                </c:pt>
                <c:pt idx="275">
                  <c:v>1.7444500000000001</c:v>
                </c:pt>
                <c:pt idx="276">
                  <c:v>1.7457800000000001</c:v>
                </c:pt>
                <c:pt idx="277">
                  <c:v>1.7953399999999999</c:v>
                </c:pt>
                <c:pt idx="278">
                  <c:v>1.9012</c:v>
                </c:pt>
                <c:pt idx="279">
                  <c:v>1.94953</c:v>
                </c:pt>
                <c:pt idx="280">
                  <c:v>1.8751899999999999</c:v>
                </c:pt>
                <c:pt idx="281">
                  <c:v>1.7289000000000001</c:v>
                </c:pt>
                <c:pt idx="282">
                  <c:v>1.5759799999999999</c:v>
                </c:pt>
                <c:pt idx="283">
                  <c:v>1.3592500000000001</c:v>
                </c:pt>
                <c:pt idx="284">
                  <c:v>1.4820500000000001</c:v>
                </c:pt>
                <c:pt idx="285">
                  <c:v>1.19685</c:v>
                </c:pt>
                <c:pt idx="286">
                  <c:v>0.93695600000000001</c:v>
                </c:pt>
                <c:pt idx="287">
                  <c:v>0.56145500000000004</c:v>
                </c:pt>
                <c:pt idx="288">
                  <c:v>0.31249700000000002</c:v>
                </c:pt>
                <c:pt idx="289">
                  <c:v>0.13009200000000001</c:v>
                </c:pt>
                <c:pt idx="290">
                  <c:v>7.9671199999999998E-2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0A-43B2-AF65-6AF5F1DD619B}"/>
            </c:ext>
          </c:extLst>
        </c:ser>
        <c:ser>
          <c:idx val="2"/>
          <c:order val="2"/>
          <c:tx>
            <c:strRef>
              <c:f>'SOBP Biological dose'!$C$1</c:f>
              <c:strCache>
                <c:ptCount val="1"/>
                <c:pt idx="0">
                  <c:v>62 MeV</c:v>
                </c:pt>
              </c:strCache>
            </c:strRef>
          </c:tx>
          <c:spPr>
            <a:ln w="28575" cap="rnd">
              <a:solidFill>
                <a:schemeClr val="accent1">
                  <a:shade val="62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dose'!$C$2:$C$401</c:f>
              <c:numCache>
                <c:formatCode>General</c:formatCode>
                <c:ptCount val="400"/>
                <c:pt idx="0">
                  <c:v>0.28855799999999998</c:v>
                </c:pt>
                <c:pt idx="1">
                  <c:v>0.28594599999999998</c:v>
                </c:pt>
                <c:pt idx="2">
                  <c:v>0.30326999999999998</c:v>
                </c:pt>
                <c:pt idx="3">
                  <c:v>0.29419200000000001</c:v>
                </c:pt>
                <c:pt idx="4">
                  <c:v>0.28966399999999998</c:v>
                </c:pt>
                <c:pt idx="5">
                  <c:v>0.286553</c:v>
                </c:pt>
                <c:pt idx="6">
                  <c:v>0.29665200000000003</c:v>
                </c:pt>
                <c:pt idx="7">
                  <c:v>0.29337200000000002</c:v>
                </c:pt>
                <c:pt idx="8">
                  <c:v>0.28445500000000001</c:v>
                </c:pt>
                <c:pt idx="9">
                  <c:v>0.294904</c:v>
                </c:pt>
                <c:pt idx="10">
                  <c:v>0.29030400000000001</c:v>
                </c:pt>
                <c:pt idx="11">
                  <c:v>0.29907699999999998</c:v>
                </c:pt>
                <c:pt idx="12">
                  <c:v>0.30336299999999999</c:v>
                </c:pt>
                <c:pt idx="13">
                  <c:v>0.31263000000000002</c:v>
                </c:pt>
                <c:pt idx="14">
                  <c:v>0.34767599999999999</c:v>
                </c:pt>
                <c:pt idx="15">
                  <c:v>0.367755</c:v>
                </c:pt>
                <c:pt idx="16">
                  <c:v>0.31107400000000002</c:v>
                </c:pt>
                <c:pt idx="17">
                  <c:v>0.30368200000000001</c:v>
                </c:pt>
                <c:pt idx="18">
                  <c:v>0.30491600000000002</c:v>
                </c:pt>
                <c:pt idx="19">
                  <c:v>0.30080800000000002</c:v>
                </c:pt>
                <c:pt idx="20">
                  <c:v>0.30019200000000001</c:v>
                </c:pt>
                <c:pt idx="21">
                  <c:v>0.30969999999999998</c:v>
                </c:pt>
                <c:pt idx="22">
                  <c:v>0.31150800000000001</c:v>
                </c:pt>
                <c:pt idx="23">
                  <c:v>0.30843199999999998</c:v>
                </c:pt>
                <c:pt idx="24">
                  <c:v>0.35747299999999999</c:v>
                </c:pt>
                <c:pt idx="25">
                  <c:v>0.38809700000000003</c:v>
                </c:pt>
                <c:pt idx="26">
                  <c:v>0.34246500000000002</c:v>
                </c:pt>
                <c:pt idx="27">
                  <c:v>0.34416400000000003</c:v>
                </c:pt>
                <c:pt idx="28">
                  <c:v>0.35713</c:v>
                </c:pt>
                <c:pt idx="29">
                  <c:v>0.30435699999999999</c:v>
                </c:pt>
                <c:pt idx="30">
                  <c:v>0.302761</c:v>
                </c:pt>
                <c:pt idx="31">
                  <c:v>0.30451699999999998</c:v>
                </c:pt>
                <c:pt idx="32">
                  <c:v>0.30681199999999997</c:v>
                </c:pt>
                <c:pt idx="33">
                  <c:v>0.30793500000000001</c:v>
                </c:pt>
                <c:pt idx="34">
                  <c:v>0.31641599999999998</c:v>
                </c:pt>
                <c:pt idx="35">
                  <c:v>0.31113600000000002</c:v>
                </c:pt>
                <c:pt idx="36">
                  <c:v>0.31807299999999999</c:v>
                </c:pt>
                <c:pt idx="37">
                  <c:v>0.31266899999999997</c:v>
                </c:pt>
                <c:pt idx="38">
                  <c:v>0.31076799999999999</c:v>
                </c:pt>
                <c:pt idx="39">
                  <c:v>0.31382900000000002</c:v>
                </c:pt>
                <c:pt idx="40">
                  <c:v>0.30690499999999998</c:v>
                </c:pt>
                <c:pt idx="41">
                  <c:v>0.31420700000000001</c:v>
                </c:pt>
                <c:pt idx="42">
                  <c:v>0.31115500000000001</c:v>
                </c:pt>
                <c:pt idx="43">
                  <c:v>0.32214599999999999</c:v>
                </c:pt>
                <c:pt idx="44">
                  <c:v>0.32383400000000001</c:v>
                </c:pt>
                <c:pt idx="45">
                  <c:v>0.318328</c:v>
                </c:pt>
                <c:pt idx="46">
                  <c:v>0.31472499999999998</c:v>
                </c:pt>
                <c:pt idx="47">
                  <c:v>0.31836599999999998</c:v>
                </c:pt>
                <c:pt idx="48">
                  <c:v>0.32429599999999997</c:v>
                </c:pt>
                <c:pt idx="49">
                  <c:v>0.32440200000000002</c:v>
                </c:pt>
                <c:pt idx="50">
                  <c:v>0.31629600000000002</c:v>
                </c:pt>
                <c:pt idx="51">
                  <c:v>0.32249800000000001</c:v>
                </c:pt>
                <c:pt idx="52">
                  <c:v>0.332623</c:v>
                </c:pt>
                <c:pt idx="53">
                  <c:v>0.32857399999999998</c:v>
                </c:pt>
                <c:pt idx="54">
                  <c:v>0.32235000000000003</c:v>
                </c:pt>
                <c:pt idx="55">
                  <c:v>0.33031300000000002</c:v>
                </c:pt>
                <c:pt idx="56">
                  <c:v>0.334451</c:v>
                </c:pt>
                <c:pt idx="57">
                  <c:v>0.32985500000000001</c:v>
                </c:pt>
                <c:pt idx="58">
                  <c:v>0.33044200000000001</c:v>
                </c:pt>
                <c:pt idx="59">
                  <c:v>0.33501700000000001</c:v>
                </c:pt>
                <c:pt idx="60">
                  <c:v>0.33310200000000001</c:v>
                </c:pt>
                <c:pt idx="61">
                  <c:v>0.32779799999999998</c:v>
                </c:pt>
                <c:pt idx="62">
                  <c:v>0.33163599999999999</c:v>
                </c:pt>
                <c:pt idx="63">
                  <c:v>0.32985700000000001</c:v>
                </c:pt>
                <c:pt idx="64">
                  <c:v>0.33638000000000001</c:v>
                </c:pt>
                <c:pt idx="65">
                  <c:v>0.33602900000000002</c:v>
                </c:pt>
                <c:pt idx="66">
                  <c:v>0.34382000000000001</c:v>
                </c:pt>
                <c:pt idx="67">
                  <c:v>0.34628799999999998</c:v>
                </c:pt>
                <c:pt idx="68">
                  <c:v>0.34033099999999999</c:v>
                </c:pt>
                <c:pt idx="69">
                  <c:v>0.34761999999999998</c:v>
                </c:pt>
                <c:pt idx="70">
                  <c:v>0.34521299999999999</c:v>
                </c:pt>
                <c:pt idx="71">
                  <c:v>0.34915299999999999</c:v>
                </c:pt>
                <c:pt idx="72">
                  <c:v>0.35666399999999998</c:v>
                </c:pt>
                <c:pt idx="73">
                  <c:v>0.35511799999999999</c:v>
                </c:pt>
                <c:pt idx="74">
                  <c:v>0.34473199999999998</c:v>
                </c:pt>
                <c:pt idx="75">
                  <c:v>0.35409800000000002</c:v>
                </c:pt>
                <c:pt idx="76">
                  <c:v>0.36354999999999998</c:v>
                </c:pt>
                <c:pt idx="77">
                  <c:v>0.37067499999999998</c:v>
                </c:pt>
                <c:pt idx="78">
                  <c:v>0.350831</c:v>
                </c:pt>
                <c:pt idx="79">
                  <c:v>0.37253199999999997</c:v>
                </c:pt>
                <c:pt idx="80">
                  <c:v>0.35742800000000002</c:v>
                </c:pt>
                <c:pt idx="81">
                  <c:v>0.370784</c:v>
                </c:pt>
                <c:pt idx="82">
                  <c:v>0.36203999999999997</c:v>
                </c:pt>
                <c:pt idx="83">
                  <c:v>0.37243799999999999</c:v>
                </c:pt>
                <c:pt idx="84">
                  <c:v>0.37945699999999999</c:v>
                </c:pt>
                <c:pt idx="85">
                  <c:v>0.38788099999999998</c:v>
                </c:pt>
                <c:pt idx="86">
                  <c:v>0.391675</c:v>
                </c:pt>
                <c:pt idx="87">
                  <c:v>0.40750599999999998</c:v>
                </c:pt>
                <c:pt idx="88">
                  <c:v>0.42147099999999998</c:v>
                </c:pt>
                <c:pt idx="89">
                  <c:v>0.38031799999999999</c:v>
                </c:pt>
                <c:pt idx="90">
                  <c:v>0.374168</c:v>
                </c:pt>
                <c:pt idx="91">
                  <c:v>0.38644400000000001</c:v>
                </c:pt>
                <c:pt idx="92">
                  <c:v>0.39680700000000002</c:v>
                </c:pt>
                <c:pt idx="93">
                  <c:v>0.41293200000000002</c:v>
                </c:pt>
                <c:pt idx="94">
                  <c:v>0.35639999999999999</c:v>
                </c:pt>
                <c:pt idx="95">
                  <c:v>0.359595</c:v>
                </c:pt>
                <c:pt idx="96">
                  <c:v>0.35908099999999998</c:v>
                </c:pt>
                <c:pt idx="97">
                  <c:v>0.36410900000000002</c:v>
                </c:pt>
                <c:pt idx="98">
                  <c:v>0.36722900000000003</c:v>
                </c:pt>
                <c:pt idx="99">
                  <c:v>0.36707000000000001</c:v>
                </c:pt>
                <c:pt idx="100">
                  <c:v>0.36964200000000003</c:v>
                </c:pt>
                <c:pt idx="101">
                  <c:v>0.376191</c:v>
                </c:pt>
                <c:pt idx="102">
                  <c:v>0.37208200000000002</c:v>
                </c:pt>
                <c:pt idx="103">
                  <c:v>0.37093399999999999</c:v>
                </c:pt>
                <c:pt idx="104">
                  <c:v>0.37856600000000001</c:v>
                </c:pt>
                <c:pt idx="105">
                  <c:v>0.381355</c:v>
                </c:pt>
                <c:pt idx="106">
                  <c:v>0.37832700000000002</c:v>
                </c:pt>
                <c:pt idx="107">
                  <c:v>0.37709599999999999</c:v>
                </c:pt>
                <c:pt idx="108">
                  <c:v>0.38260699999999997</c:v>
                </c:pt>
                <c:pt idx="109">
                  <c:v>0.38541199999999998</c:v>
                </c:pt>
                <c:pt idx="110">
                  <c:v>0.38668200000000003</c:v>
                </c:pt>
                <c:pt idx="111">
                  <c:v>0.38495699999999999</c:v>
                </c:pt>
                <c:pt idx="112">
                  <c:v>0.39253100000000002</c:v>
                </c:pt>
                <c:pt idx="113">
                  <c:v>0.399947</c:v>
                </c:pt>
                <c:pt idx="114">
                  <c:v>0.39175300000000002</c:v>
                </c:pt>
                <c:pt idx="115">
                  <c:v>0.39720499999999997</c:v>
                </c:pt>
                <c:pt idx="116">
                  <c:v>0.40273399999999998</c:v>
                </c:pt>
                <c:pt idx="117">
                  <c:v>0.409993</c:v>
                </c:pt>
                <c:pt idx="118">
                  <c:v>0.40768300000000002</c:v>
                </c:pt>
                <c:pt idx="119">
                  <c:v>0.40920000000000001</c:v>
                </c:pt>
                <c:pt idx="120">
                  <c:v>0.416522</c:v>
                </c:pt>
                <c:pt idx="121">
                  <c:v>0.41959800000000003</c:v>
                </c:pt>
                <c:pt idx="122">
                  <c:v>0.41045700000000002</c:v>
                </c:pt>
                <c:pt idx="123">
                  <c:v>0.42605700000000002</c:v>
                </c:pt>
                <c:pt idx="124">
                  <c:v>0.43031599999999998</c:v>
                </c:pt>
                <c:pt idx="125">
                  <c:v>0.45038800000000001</c:v>
                </c:pt>
                <c:pt idx="126">
                  <c:v>0.45294099999999998</c:v>
                </c:pt>
                <c:pt idx="127">
                  <c:v>0.41365299999999999</c:v>
                </c:pt>
                <c:pt idx="128">
                  <c:v>0.41506999999999999</c:v>
                </c:pt>
                <c:pt idx="129">
                  <c:v>0.42061700000000002</c:v>
                </c:pt>
                <c:pt idx="130">
                  <c:v>0.432726</c:v>
                </c:pt>
                <c:pt idx="131">
                  <c:v>0.43561100000000003</c:v>
                </c:pt>
                <c:pt idx="132">
                  <c:v>0.45266800000000001</c:v>
                </c:pt>
                <c:pt idx="133">
                  <c:v>0.41889300000000002</c:v>
                </c:pt>
                <c:pt idx="134">
                  <c:v>0.42475600000000002</c:v>
                </c:pt>
                <c:pt idx="135">
                  <c:v>0.41524899999999998</c:v>
                </c:pt>
                <c:pt idx="136">
                  <c:v>0.419211</c:v>
                </c:pt>
                <c:pt idx="137">
                  <c:v>0.43125799999999997</c:v>
                </c:pt>
                <c:pt idx="138">
                  <c:v>0.42852400000000002</c:v>
                </c:pt>
                <c:pt idx="139">
                  <c:v>0.42583500000000002</c:v>
                </c:pt>
                <c:pt idx="140">
                  <c:v>0.43060599999999999</c:v>
                </c:pt>
                <c:pt idx="141">
                  <c:v>0.433701</c:v>
                </c:pt>
                <c:pt idx="142">
                  <c:v>0.44230399999999997</c:v>
                </c:pt>
                <c:pt idx="143">
                  <c:v>0.43811499999999998</c:v>
                </c:pt>
                <c:pt idx="144">
                  <c:v>0.44492900000000002</c:v>
                </c:pt>
                <c:pt idx="145">
                  <c:v>0.44772000000000001</c:v>
                </c:pt>
                <c:pt idx="146">
                  <c:v>0.46234900000000001</c:v>
                </c:pt>
                <c:pt idx="147">
                  <c:v>0.48213200000000001</c:v>
                </c:pt>
                <c:pt idx="148">
                  <c:v>0.49762299999999998</c:v>
                </c:pt>
                <c:pt idx="149">
                  <c:v>0.45007900000000001</c:v>
                </c:pt>
                <c:pt idx="150">
                  <c:v>0.44308900000000001</c:v>
                </c:pt>
                <c:pt idx="151">
                  <c:v>0.45247500000000002</c:v>
                </c:pt>
                <c:pt idx="152">
                  <c:v>0.45692500000000003</c:v>
                </c:pt>
                <c:pt idx="153">
                  <c:v>0.46154800000000001</c:v>
                </c:pt>
                <c:pt idx="154">
                  <c:v>0.458034</c:v>
                </c:pt>
                <c:pt idx="155">
                  <c:v>0.47070200000000001</c:v>
                </c:pt>
                <c:pt idx="156">
                  <c:v>0.48552899999999999</c:v>
                </c:pt>
                <c:pt idx="157">
                  <c:v>0.50236000000000003</c:v>
                </c:pt>
                <c:pt idx="158">
                  <c:v>0.45984399999999997</c:v>
                </c:pt>
                <c:pt idx="159">
                  <c:v>0.45930700000000002</c:v>
                </c:pt>
                <c:pt idx="160">
                  <c:v>0.47780800000000001</c:v>
                </c:pt>
                <c:pt idx="161">
                  <c:v>0.48515599999999998</c:v>
                </c:pt>
                <c:pt idx="162">
                  <c:v>0.45247500000000002</c:v>
                </c:pt>
                <c:pt idx="163">
                  <c:v>0.461924</c:v>
                </c:pt>
                <c:pt idx="164">
                  <c:v>0.46054499999999998</c:v>
                </c:pt>
                <c:pt idx="165">
                  <c:v>0.452851</c:v>
                </c:pt>
                <c:pt idx="166">
                  <c:v>0.46861900000000001</c:v>
                </c:pt>
                <c:pt idx="167">
                  <c:v>0.465003</c:v>
                </c:pt>
                <c:pt idx="168">
                  <c:v>0.467001</c:v>
                </c:pt>
                <c:pt idx="169">
                  <c:v>0.55458399999999997</c:v>
                </c:pt>
                <c:pt idx="170">
                  <c:v>0.47334700000000002</c:v>
                </c:pt>
                <c:pt idx="171">
                  <c:v>0.48006799999999999</c:v>
                </c:pt>
                <c:pt idx="172">
                  <c:v>0.49145299999999997</c:v>
                </c:pt>
                <c:pt idx="173">
                  <c:v>0.50609499999999996</c:v>
                </c:pt>
                <c:pt idx="174">
                  <c:v>0.53131200000000001</c:v>
                </c:pt>
                <c:pt idx="175">
                  <c:v>0.466775</c:v>
                </c:pt>
                <c:pt idx="176">
                  <c:v>0.46981299999999998</c:v>
                </c:pt>
                <c:pt idx="177">
                  <c:v>0.542184</c:v>
                </c:pt>
                <c:pt idx="178">
                  <c:v>0.50967700000000005</c:v>
                </c:pt>
                <c:pt idx="179">
                  <c:v>0.54819200000000001</c:v>
                </c:pt>
                <c:pt idx="180">
                  <c:v>0.4849</c:v>
                </c:pt>
                <c:pt idx="181">
                  <c:v>0.49163699999999999</c:v>
                </c:pt>
                <c:pt idx="182">
                  <c:v>0.48398400000000003</c:v>
                </c:pt>
                <c:pt idx="183">
                  <c:v>0.49448700000000001</c:v>
                </c:pt>
                <c:pt idx="184">
                  <c:v>0.497396</c:v>
                </c:pt>
                <c:pt idx="185">
                  <c:v>0.50259699999999996</c:v>
                </c:pt>
                <c:pt idx="186">
                  <c:v>0.49561500000000003</c:v>
                </c:pt>
                <c:pt idx="187">
                  <c:v>0.49326100000000001</c:v>
                </c:pt>
                <c:pt idx="188">
                  <c:v>0.50321000000000005</c:v>
                </c:pt>
                <c:pt idx="189">
                  <c:v>0.50449900000000003</c:v>
                </c:pt>
                <c:pt idx="190">
                  <c:v>0.50082199999999999</c:v>
                </c:pt>
                <c:pt idx="191">
                  <c:v>0.51373199999999997</c:v>
                </c:pt>
                <c:pt idx="192">
                  <c:v>0.52551400000000004</c:v>
                </c:pt>
                <c:pt idx="193">
                  <c:v>0.52247699999999997</c:v>
                </c:pt>
                <c:pt idx="194">
                  <c:v>0.52724800000000005</c:v>
                </c:pt>
                <c:pt idx="195">
                  <c:v>0.53281100000000003</c:v>
                </c:pt>
                <c:pt idx="196">
                  <c:v>0.53581299999999998</c:v>
                </c:pt>
                <c:pt idx="197">
                  <c:v>0.52588400000000002</c:v>
                </c:pt>
                <c:pt idx="198">
                  <c:v>0.53835299999999997</c:v>
                </c:pt>
                <c:pt idx="199">
                  <c:v>0.55557800000000002</c:v>
                </c:pt>
                <c:pt idx="200">
                  <c:v>0.54147699999999999</c:v>
                </c:pt>
                <c:pt idx="201">
                  <c:v>0.54614799999999997</c:v>
                </c:pt>
                <c:pt idx="202">
                  <c:v>0.55674599999999996</c:v>
                </c:pt>
                <c:pt idx="203">
                  <c:v>0.56537000000000004</c:v>
                </c:pt>
                <c:pt idx="204">
                  <c:v>0.56560500000000002</c:v>
                </c:pt>
                <c:pt idx="205">
                  <c:v>0.56840299999999999</c:v>
                </c:pt>
                <c:pt idx="206">
                  <c:v>0.57055699999999998</c:v>
                </c:pt>
                <c:pt idx="207">
                  <c:v>0.58311599999999997</c:v>
                </c:pt>
                <c:pt idx="208">
                  <c:v>0.58765000000000001</c:v>
                </c:pt>
                <c:pt idx="209">
                  <c:v>0.591229</c:v>
                </c:pt>
                <c:pt idx="210">
                  <c:v>0.60974099999999998</c:v>
                </c:pt>
                <c:pt idx="211">
                  <c:v>0.62694899999999998</c:v>
                </c:pt>
                <c:pt idx="212">
                  <c:v>0.64717899999999995</c:v>
                </c:pt>
                <c:pt idx="213">
                  <c:v>0.62710200000000005</c:v>
                </c:pt>
                <c:pt idx="214">
                  <c:v>0.61203300000000005</c:v>
                </c:pt>
                <c:pt idx="215">
                  <c:v>0.626668</c:v>
                </c:pt>
                <c:pt idx="216">
                  <c:v>0.66117700000000001</c:v>
                </c:pt>
                <c:pt idx="217">
                  <c:v>0.63376299999999997</c:v>
                </c:pt>
                <c:pt idx="218">
                  <c:v>0.61800600000000006</c:v>
                </c:pt>
                <c:pt idx="219">
                  <c:v>0.63068599999999997</c:v>
                </c:pt>
                <c:pt idx="220">
                  <c:v>0.64021099999999997</c:v>
                </c:pt>
                <c:pt idx="221">
                  <c:v>0.64089300000000005</c:v>
                </c:pt>
                <c:pt idx="222">
                  <c:v>0.64962399999999998</c:v>
                </c:pt>
                <c:pt idx="223">
                  <c:v>0.63197300000000001</c:v>
                </c:pt>
                <c:pt idx="224">
                  <c:v>0.67692799999999997</c:v>
                </c:pt>
                <c:pt idx="225">
                  <c:v>0.67357299999999998</c:v>
                </c:pt>
                <c:pt idx="226">
                  <c:v>0.62540300000000004</c:v>
                </c:pt>
                <c:pt idx="227">
                  <c:v>0.63608900000000002</c:v>
                </c:pt>
                <c:pt idx="228">
                  <c:v>0.64435299999999995</c:v>
                </c:pt>
                <c:pt idx="229">
                  <c:v>0.64562299999999995</c:v>
                </c:pt>
                <c:pt idx="230">
                  <c:v>0.65446700000000002</c:v>
                </c:pt>
                <c:pt idx="231">
                  <c:v>0.66279900000000003</c:v>
                </c:pt>
                <c:pt idx="232">
                  <c:v>0.66411699999999996</c:v>
                </c:pt>
                <c:pt idx="233">
                  <c:v>0.74335200000000001</c:v>
                </c:pt>
                <c:pt idx="234">
                  <c:v>0.66776999999999997</c:v>
                </c:pt>
                <c:pt idx="235">
                  <c:v>0.68046899999999999</c:v>
                </c:pt>
                <c:pt idx="236">
                  <c:v>0.67745299999999997</c:v>
                </c:pt>
                <c:pt idx="237">
                  <c:v>0.70503800000000005</c:v>
                </c:pt>
                <c:pt idx="238">
                  <c:v>0.70859399999999995</c:v>
                </c:pt>
                <c:pt idx="239">
                  <c:v>0.72077400000000003</c:v>
                </c:pt>
                <c:pt idx="240">
                  <c:v>0.720252</c:v>
                </c:pt>
                <c:pt idx="241">
                  <c:v>0.73539100000000002</c:v>
                </c:pt>
                <c:pt idx="242">
                  <c:v>0.75145499999999998</c:v>
                </c:pt>
                <c:pt idx="243">
                  <c:v>0.772401</c:v>
                </c:pt>
                <c:pt idx="244">
                  <c:v>0.77888800000000002</c:v>
                </c:pt>
                <c:pt idx="245">
                  <c:v>0.78805199999999997</c:v>
                </c:pt>
                <c:pt idx="246">
                  <c:v>0.81909699999999996</c:v>
                </c:pt>
                <c:pt idx="247">
                  <c:v>0.78719799999999995</c:v>
                </c:pt>
                <c:pt idx="248">
                  <c:v>0.79913400000000001</c:v>
                </c:pt>
                <c:pt idx="249">
                  <c:v>0.82441399999999998</c:v>
                </c:pt>
                <c:pt idx="250">
                  <c:v>0.803948</c:v>
                </c:pt>
                <c:pt idx="251">
                  <c:v>0.80837499999999995</c:v>
                </c:pt>
                <c:pt idx="252">
                  <c:v>0.81957599999999997</c:v>
                </c:pt>
                <c:pt idx="253">
                  <c:v>0.83470100000000003</c:v>
                </c:pt>
                <c:pt idx="254">
                  <c:v>0.85865199999999997</c:v>
                </c:pt>
                <c:pt idx="255">
                  <c:v>0.85737300000000005</c:v>
                </c:pt>
                <c:pt idx="256">
                  <c:v>0.87405999999999995</c:v>
                </c:pt>
                <c:pt idx="257">
                  <c:v>0.88839400000000002</c:v>
                </c:pt>
                <c:pt idx="258">
                  <c:v>0.90814899999999998</c:v>
                </c:pt>
                <c:pt idx="259">
                  <c:v>0.93564000000000003</c:v>
                </c:pt>
                <c:pt idx="260">
                  <c:v>0.94797799999999999</c:v>
                </c:pt>
                <c:pt idx="261">
                  <c:v>0.98286099999999998</c:v>
                </c:pt>
                <c:pt idx="262">
                  <c:v>0.97813099999999997</c:v>
                </c:pt>
                <c:pt idx="263">
                  <c:v>0.98229999999999995</c:v>
                </c:pt>
                <c:pt idx="264">
                  <c:v>1.01722</c:v>
                </c:pt>
                <c:pt idx="265">
                  <c:v>1.0330699999999999</c:v>
                </c:pt>
                <c:pt idx="266">
                  <c:v>1.0693999999999999</c:v>
                </c:pt>
                <c:pt idx="267">
                  <c:v>1.0694900000000001</c:v>
                </c:pt>
                <c:pt idx="268">
                  <c:v>1.0822000000000001</c:v>
                </c:pt>
                <c:pt idx="269">
                  <c:v>1.12243</c:v>
                </c:pt>
                <c:pt idx="270">
                  <c:v>1.1241000000000001</c:v>
                </c:pt>
                <c:pt idx="271">
                  <c:v>1.1548400000000001</c:v>
                </c:pt>
                <c:pt idx="272">
                  <c:v>1.17405</c:v>
                </c:pt>
                <c:pt idx="273">
                  <c:v>1.1875</c:v>
                </c:pt>
                <c:pt idx="274">
                  <c:v>1.2207300000000001</c:v>
                </c:pt>
                <c:pt idx="275">
                  <c:v>1.25675</c:v>
                </c:pt>
                <c:pt idx="276">
                  <c:v>1.3198300000000001</c:v>
                </c:pt>
                <c:pt idx="277">
                  <c:v>1.3788899999999999</c:v>
                </c:pt>
                <c:pt idx="278">
                  <c:v>1.45105</c:v>
                </c:pt>
                <c:pt idx="279">
                  <c:v>1.46814</c:v>
                </c:pt>
                <c:pt idx="280">
                  <c:v>1.5229699999999999</c:v>
                </c:pt>
                <c:pt idx="281">
                  <c:v>1.6319600000000001</c:v>
                </c:pt>
                <c:pt idx="282">
                  <c:v>1.7187600000000001</c:v>
                </c:pt>
                <c:pt idx="283">
                  <c:v>1.83504</c:v>
                </c:pt>
                <c:pt idx="284">
                  <c:v>1.8900600000000001</c:v>
                </c:pt>
                <c:pt idx="285">
                  <c:v>1.9539899999999999</c:v>
                </c:pt>
                <c:pt idx="286">
                  <c:v>2.1295700000000002</c:v>
                </c:pt>
                <c:pt idx="287">
                  <c:v>2.1722600000000001</c:v>
                </c:pt>
                <c:pt idx="288">
                  <c:v>2.16743</c:v>
                </c:pt>
                <c:pt idx="289">
                  <c:v>2.137</c:v>
                </c:pt>
                <c:pt idx="290">
                  <c:v>2.09809</c:v>
                </c:pt>
                <c:pt idx="291">
                  <c:v>1.89259</c:v>
                </c:pt>
                <c:pt idx="292">
                  <c:v>1.69116</c:v>
                </c:pt>
                <c:pt idx="293">
                  <c:v>1.3658300000000001</c:v>
                </c:pt>
                <c:pt idx="294">
                  <c:v>1.1699200000000001</c:v>
                </c:pt>
                <c:pt idx="295">
                  <c:v>0.98341400000000001</c:v>
                </c:pt>
                <c:pt idx="296">
                  <c:v>0.84585200000000005</c:v>
                </c:pt>
                <c:pt idx="297">
                  <c:v>0.697237</c:v>
                </c:pt>
                <c:pt idx="298">
                  <c:v>0.502668</c:v>
                </c:pt>
                <c:pt idx="299">
                  <c:v>0.18498800000000001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0A-43B2-AF65-6AF5F1DD619B}"/>
            </c:ext>
          </c:extLst>
        </c:ser>
        <c:ser>
          <c:idx val="3"/>
          <c:order val="3"/>
          <c:tx>
            <c:strRef>
              <c:f>'SOBP Biological dose'!$D$1</c:f>
              <c:strCache>
                <c:ptCount val="1"/>
                <c:pt idx="0">
                  <c:v>63 MeV</c:v>
                </c:pt>
              </c:strCache>
            </c:strRef>
          </c:tx>
          <c:spPr>
            <a:ln w="28575" cap="rnd">
              <a:solidFill>
                <a:schemeClr val="accent1">
                  <a:shade val="7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dose'!$D$2:$D$401</c:f>
              <c:numCache>
                <c:formatCode>General</c:formatCode>
                <c:ptCount val="400"/>
                <c:pt idx="0">
                  <c:v>0.33527800000000002</c:v>
                </c:pt>
                <c:pt idx="1">
                  <c:v>0.34185599999999999</c:v>
                </c:pt>
                <c:pt idx="2">
                  <c:v>0.36119499999999999</c:v>
                </c:pt>
                <c:pt idx="3">
                  <c:v>0.31047799999999998</c:v>
                </c:pt>
                <c:pt idx="4">
                  <c:v>0.30474699999999999</c:v>
                </c:pt>
                <c:pt idx="5">
                  <c:v>0.31147200000000003</c:v>
                </c:pt>
                <c:pt idx="6">
                  <c:v>0.30656</c:v>
                </c:pt>
                <c:pt idx="7">
                  <c:v>0.30927900000000003</c:v>
                </c:pt>
                <c:pt idx="8">
                  <c:v>0.301375</c:v>
                </c:pt>
                <c:pt idx="9">
                  <c:v>0.31970300000000001</c:v>
                </c:pt>
                <c:pt idx="10">
                  <c:v>0.30915100000000001</c:v>
                </c:pt>
                <c:pt idx="11">
                  <c:v>0.31389099999999998</c:v>
                </c:pt>
                <c:pt idx="12">
                  <c:v>0.30613800000000002</c:v>
                </c:pt>
                <c:pt idx="13">
                  <c:v>0.30807400000000001</c:v>
                </c:pt>
                <c:pt idx="14">
                  <c:v>0.31132199999999999</c:v>
                </c:pt>
                <c:pt idx="15">
                  <c:v>0.31549700000000003</c:v>
                </c:pt>
                <c:pt idx="16">
                  <c:v>0.319108</c:v>
                </c:pt>
                <c:pt idx="17">
                  <c:v>0.31238100000000002</c:v>
                </c:pt>
                <c:pt idx="18">
                  <c:v>0.31536399999999998</c:v>
                </c:pt>
                <c:pt idx="19">
                  <c:v>0.31161299999999997</c:v>
                </c:pt>
                <c:pt idx="20">
                  <c:v>0.31571700000000003</c:v>
                </c:pt>
                <c:pt idx="21">
                  <c:v>0.32085599999999997</c:v>
                </c:pt>
                <c:pt idx="22">
                  <c:v>0.32142599999999999</c:v>
                </c:pt>
                <c:pt idx="23">
                  <c:v>0.32181999999999999</c:v>
                </c:pt>
                <c:pt idx="24">
                  <c:v>0.32523999999999997</c:v>
                </c:pt>
                <c:pt idx="25">
                  <c:v>0.323467</c:v>
                </c:pt>
                <c:pt idx="26">
                  <c:v>0.32424500000000001</c:v>
                </c:pt>
                <c:pt idx="27">
                  <c:v>0.328685</c:v>
                </c:pt>
                <c:pt idx="28">
                  <c:v>0.33261600000000002</c:v>
                </c:pt>
                <c:pt idx="29">
                  <c:v>0.31746600000000003</c:v>
                </c:pt>
                <c:pt idx="30">
                  <c:v>0.33605400000000002</c:v>
                </c:pt>
                <c:pt idx="31">
                  <c:v>0.33033600000000002</c:v>
                </c:pt>
                <c:pt idx="32">
                  <c:v>0.335067</c:v>
                </c:pt>
                <c:pt idx="33">
                  <c:v>0.32922200000000001</c:v>
                </c:pt>
                <c:pt idx="34">
                  <c:v>0.33185799999999999</c:v>
                </c:pt>
                <c:pt idx="35">
                  <c:v>0.33521499999999999</c:v>
                </c:pt>
                <c:pt idx="36">
                  <c:v>0.33756999999999998</c:v>
                </c:pt>
                <c:pt idx="37">
                  <c:v>0.340667</c:v>
                </c:pt>
                <c:pt idx="38">
                  <c:v>0.340918</c:v>
                </c:pt>
                <c:pt idx="39">
                  <c:v>0.33477899999999999</c:v>
                </c:pt>
                <c:pt idx="40">
                  <c:v>0.33550999999999997</c:v>
                </c:pt>
                <c:pt idx="41">
                  <c:v>0.338449</c:v>
                </c:pt>
                <c:pt idx="42">
                  <c:v>0.33390999999999998</c:v>
                </c:pt>
                <c:pt idx="43">
                  <c:v>0.34481400000000001</c:v>
                </c:pt>
                <c:pt idx="44">
                  <c:v>0.35288599999999998</c:v>
                </c:pt>
                <c:pt idx="45">
                  <c:v>0.34450500000000001</c:v>
                </c:pt>
                <c:pt idx="46">
                  <c:v>0.34551599999999999</c:v>
                </c:pt>
                <c:pt idx="47">
                  <c:v>0.35235</c:v>
                </c:pt>
                <c:pt idx="48">
                  <c:v>0.355431</c:v>
                </c:pt>
                <c:pt idx="49">
                  <c:v>0.36369800000000002</c:v>
                </c:pt>
                <c:pt idx="50">
                  <c:v>0.371668</c:v>
                </c:pt>
                <c:pt idx="51">
                  <c:v>0.401638</c:v>
                </c:pt>
                <c:pt idx="52">
                  <c:v>0.32267800000000002</c:v>
                </c:pt>
                <c:pt idx="53">
                  <c:v>0.39623900000000001</c:v>
                </c:pt>
                <c:pt idx="54">
                  <c:v>0.33984399999999998</c:v>
                </c:pt>
                <c:pt idx="55">
                  <c:v>0.33823199999999998</c:v>
                </c:pt>
                <c:pt idx="56">
                  <c:v>0.33767900000000001</c:v>
                </c:pt>
                <c:pt idx="57">
                  <c:v>0.338758</c:v>
                </c:pt>
                <c:pt idx="58">
                  <c:v>0.34335900000000003</c:v>
                </c:pt>
                <c:pt idx="59">
                  <c:v>0.338976</c:v>
                </c:pt>
                <c:pt idx="60">
                  <c:v>0.34104800000000002</c:v>
                </c:pt>
                <c:pt idx="61">
                  <c:v>0.344252</c:v>
                </c:pt>
                <c:pt idx="62">
                  <c:v>0.343084</c:v>
                </c:pt>
                <c:pt idx="63">
                  <c:v>0.34605900000000001</c:v>
                </c:pt>
                <c:pt idx="64">
                  <c:v>0.34660099999999999</c:v>
                </c:pt>
                <c:pt idx="65">
                  <c:v>0.35952400000000001</c:v>
                </c:pt>
                <c:pt idx="66">
                  <c:v>0.39953499999999997</c:v>
                </c:pt>
                <c:pt idx="67">
                  <c:v>0.39923500000000001</c:v>
                </c:pt>
                <c:pt idx="68">
                  <c:v>0.393266</c:v>
                </c:pt>
                <c:pt idx="69">
                  <c:v>0.38166</c:v>
                </c:pt>
                <c:pt idx="70">
                  <c:v>0.37517699999999998</c:v>
                </c:pt>
                <c:pt idx="71">
                  <c:v>0.38411400000000001</c:v>
                </c:pt>
                <c:pt idx="72">
                  <c:v>0.40506900000000001</c:v>
                </c:pt>
                <c:pt idx="73">
                  <c:v>0.42138999999999999</c:v>
                </c:pt>
                <c:pt idx="74">
                  <c:v>0.35659600000000002</c:v>
                </c:pt>
                <c:pt idx="75">
                  <c:v>0.357261</c:v>
                </c:pt>
                <c:pt idx="76">
                  <c:v>0.355933</c:v>
                </c:pt>
                <c:pt idx="77">
                  <c:v>0.35793700000000001</c:v>
                </c:pt>
                <c:pt idx="78">
                  <c:v>0.34884399999999999</c:v>
                </c:pt>
                <c:pt idx="79">
                  <c:v>0.36602000000000001</c:v>
                </c:pt>
                <c:pt idx="80">
                  <c:v>0.36232500000000001</c:v>
                </c:pt>
                <c:pt idx="81">
                  <c:v>0.35758899999999999</c:v>
                </c:pt>
                <c:pt idx="82">
                  <c:v>0.370784</c:v>
                </c:pt>
                <c:pt idx="83">
                  <c:v>0.36322199999999999</c:v>
                </c:pt>
                <c:pt idx="84">
                  <c:v>0.36222199999999999</c:v>
                </c:pt>
                <c:pt idx="85">
                  <c:v>0.37306400000000001</c:v>
                </c:pt>
                <c:pt idx="86">
                  <c:v>0.36505199999999999</c:v>
                </c:pt>
                <c:pt idx="87">
                  <c:v>0.38494600000000001</c:v>
                </c:pt>
                <c:pt idx="88">
                  <c:v>0.400065</c:v>
                </c:pt>
                <c:pt idx="89">
                  <c:v>0.388131</c:v>
                </c:pt>
                <c:pt idx="90">
                  <c:v>0.40581600000000001</c:v>
                </c:pt>
                <c:pt idx="91">
                  <c:v>0.41154800000000002</c:v>
                </c:pt>
                <c:pt idx="92">
                  <c:v>0.43729699999999999</c:v>
                </c:pt>
                <c:pt idx="93">
                  <c:v>0.369259</c:v>
                </c:pt>
                <c:pt idx="94">
                  <c:v>0.38025700000000001</c:v>
                </c:pt>
                <c:pt idx="95">
                  <c:v>0.37963200000000002</c:v>
                </c:pt>
                <c:pt idx="96">
                  <c:v>0.37687399999999999</c:v>
                </c:pt>
                <c:pt idx="97">
                  <c:v>0.382637</c:v>
                </c:pt>
                <c:pt idx="98">
                  <c:v>0.38410499999999997</c:v>
                </c:pt>
                <c:pt idx="99">
                  <c:v>0.38047199999999998</c:v>
                </c:pt>
                <c:pt idx="100">
                  <c:v>0.384494</c:v>
                </c:pt>
                <c:pt idx="101">
                  <c:v>0.379994</c:v>
                </c:pt>
                <c:pt idx="102">
                  <c:v>0.391318</c:v>
                </c:pt>
                <c:pt idx="103">
                  <c:v>0.38951799999999998</c:v>
                </c:pt>
                <c:pt idx="104">
                  <c:v>0.39827600000000002</c:v>
                </c:pt>
                <c:pt idx="105">
                  <c:v>0.38972299999999999</c:v>
                </c:pt>
                <c:pt idx="106">
                  <c:v>0.39827200000000001</c:v>
                </c:pt>
                <c:pt idx="107">
                  <c:v>0.39607300000000001</c:v>
                </c:pt>
                <c:pt idx="108">
                  <c:v>0.400702</c:v>
                </c:pt>
                <c:pt idx="109">
                  <c:v>0.40520400000000001</c:v>
                </c:pt>
                <c:pt idx="110">
                  <c:v>0.39412399999999997</c:v>
                </c:pt>
                <c:pt idx="111">
                  <c:v>0.39462999999999998</c:v>
                </c:pt>
                <c:pt idx="112">
                  <c:v>0.40432899999999999</c:v>
                </c:pt>
                <c:pt idx="113">
                  <c:v>0.41178300000000001</c:v>
                </c:pt>
                <c:pt idx="114">
                  <c:v>0.42817699999999997</c:v>
                </c:pt>
                <c:pt idx="115">
                  <c:v>0.42716700000000002</c:v>
                </c:pt>
                <c:pt idx="116">
                  <c:v>0.428979</c:v>
                </c:pt>
                <c:pt idx="117">
                  <c:v>0.43922699999999998</c:v>
                </c:pt>
                <c:pt idx="118">
                  <c:v>0.44644299999999998</c:v>
                </c:pt>
                <c:pt idx="119">
                  <c:v>0.45649400000000001</c:v>
                </c:pt>
                <c:pt idx="120">
                  <c:v>0.47820499999999999</c:v>
                </c:pt>
                <c:pt idx="121">
                  <c:v>0.490813</c:v>
                </c:pt>
                <c:pt idx="122">
                  <c:v>0.415072</c:v>
                </c:pt>
                <c:pt idx="123">
                  <c:v>0.41916999999999999</c:v>
                </c:pt>
                <c:pt idx="124">
                  <c:v>0.437886</c:v>
                </c:pt>
                <c:pt idx="125">
                  <c:v>0.42684800000000001</c:v>
                </c:pt>
                <c:pt idx="126">
                  <c:v>0.42119499999999999</c:v>
                </c:pt>
                <c:pt idx="127">
                  <c:v>0.43091000000000002</c:v>
                </c:pt>
                <c:pt idx="128">
                  <c:v>0.433421</c:v>
                </c:pt>
                <c:pt idx="129">
                  <c:v>0.431199</c:v>
                </c:pt>
                <c:pt idx="130">
                  <c:v>0.43894699999999998</c:v>
                </c:pt>
                <c:pt idx="131">
                  <c:v>0.44439499999999998</c:v>
                </c:pt>
                <c:pt idx="132">
                  <c:v>0.43017</c:v>
                </c:pt>
                <c:pt idx="133">
                  <c:v>0.44422699999999998</c:v>
                </c:pt>
                <c:pt idx="134">
                  <c:v>0.439776</c:v>
                </c:pt>
                <c:pt idx="135">
                  <c:v>0.44309199999999999</c:v>
                </c:pt>
                <c:pt idx="136">
                  <c:v>0.45152900000000001</c:v>
                </c:pt>
                <c:pt idx="137">
                  <c:v>0.447517</c:v>
                </c:pt>
                <c:pt idx="138">
                  <c:v>0.48315399999999997</c:v>
                </c:pt>
                <c:pt idx="139">
                  <c:v>0.48825499999999999</c:v>
                </c:pt>
                <c:pt idx="140">
                  <c:v>0.525972</c:v>
                </c:pt>
                <c:pt idx="141">
                  <c:v>0.53251300000000001</c:v>
                </c:pt>
                <c:pt idx="142">
                  <c:v>0.45581199999999999</c:v>
                </c:pt>
                <c:pt idx="143">
                  <c:v>0.45945399999999997</c:v>
                </c:pt>
                <c:pt idx="144">
                  <c:v>0.45047799999999999</c:v>
                </c:pt>
                <c:pt idx="145">
                  <c:v>0.46012199999999998</c:v>
                </c:pt>
                <c:pt idx="146">
                  <c:v>0.452986</c:v>
                </c:pt>
                <c:pt idx="147">
                  <c:v>0.46304099999999998</c:v>
                </c:pt>
                <c:pt idx="148">
                  <c:v>0.471169</c:v>
                </c:pt>
                <c:pt idx="149">
                  <c:v>0.47048600000000002</c:v>
                </c:pt>
                <c:pt idx="150">
                  <c:v>0.46830699999999997</c:v>
                </c:pt>
                <c:pt idx="151">
                  <c:v>0.47675299999999998</c:v>
                </c:pt>
                <c:pt idx="152">
                  <c:v>0.46776200000000001</c:v>
                </c:pt>
                <c:pt idx="153">
                  <c:v>0.48043599999999997</c:v>
                </c:pt>
                <c:pt idx="154">
                  <c:v>0.491174</c:v>
                </c:pt>
                <c:pt idx="155">
                  <c:v>0.48240699999999997</c:v>
                </c:pt>
                <c:pt idx="156">
                  <c:v>0.48482900000000001</c:v>
                </c:pt>
                <c:pt idx="157">
                  <c:v>0.492423</c:v>
                </c:pt>
                <c:pt idx="158">
                  <c:v>0.49476500000000001</c:v>
                </c:pt>
                <c:pt idx="159">
                  <c:v>0.49691000000000002</c:v>
                </c:pt>
                <c:pt idx="160">
                  <c:v>0.50364100000000001</c:v>
                </c:pt>
                <c:pt idx="161">
                  <c:v>0.50993299999999997</c:v>
                </c:pt>
                <c:pt idx="162">
                  <c:v>0.50707000000000002</c:v>
                </c:pt>
                <c:pt idx="163">
                  <c:v>0.51733499999999999</c:v>
                </c:pt>
                <c:pt idx="164">
                  <c:v>0.53059400000000001</c:v>
                </c:pt>
                <c:pt idx="165">
                  <c:v>0.54016299999999995</c:v>
                </c:pt>
                <c:pt idx="166">
                  <c:v>0.57478099999999999</c:v>
                </c:pt>
                <c:pt idx="167">
                  <c:v>0.53069200000000005</c:v>
                </c:pt>
                <c:pt idx="168">
                  <c:v>0.51267700000000005</c:v>
                </c:pt>
                <c:pt idx="169">
                  <c:v>0.51836700000000002</c:v>
                </c:pt>
                <c:pt idx="170">
                  <c:v>0.52104700000000004</c:v>
                </c:pt>
                <c:pt idx="171">
                  <c:v>0.53394600000000003</c:v>
                </c:pt>
                <c:pt idx="172">
                  <c:v>0.55084900000000003</c:v>
                </c:pt>
                <c:pt idx="173">
                  <c:v>0.58133599999999996</c:v>
                </c:pt>
                <c:pt idx="174">
                  <c:v>0.53790899999999997</c:v>
                </c:pt>
                <c:pt idx="175">
                  <c:v>0.51573599999999997</c:v>
                </c:pt>
                <c:pt idx="176">
                  <c:v>0.520536</c:v>
                </c:pt>
                <c:pt idx="177">
                  <c:v>0.51618399999999998</c:v>
                </c:pt>
                <c:pt idx="178">
                  <c:v>0.53401600000000005</c:v>
                </c:pt>
                <c:pt idx="179">
                  <c:v>0.53492499999999998</c:v>
                </c:pt>
                <c:pt idx="180">
                  <c:v>0.53695599999999999</c:v>
                </c:pt>
                <c:pt idx="181">
                  <c:v>0.541269</c:v>
                </c:pt>
                <c:pt idx="182">
                  <c:v>0.55018100000000003</c:v>
                </c:pt>
                <c:pt idx="183">
                  <c:v>0.556697</c:v>
                </c:pt>
                <c:pt idx="184">
                  <c:v>0.55545999999999995</c:v>
                </c:pt>
                <c:pt idx="185">
                  <c:v>0.564805</c:v>
                </c:pt>
                <c:pt idx="186">
                  <c:v>0.56662699999999999</c:v>
                </c:pt>
                <c:pt idx="187">
                  <c:v>0.57268300000000005</c:v>
                </c:pt>
                <c:pt idx="188">
                  <c:v>0.58661300000000005</c:v>
                </c:pt>
                <c:pt idx="189">
                  <c:v>0.60980000000000001</c:v>
                </c:pt>
                <c:pt idx="190">
                  <c:v>0.56732300000000002</c:v>
                </c:pt>
                <c:pt idx="191">
                  <c:v>0.58933500000000005</c:v>
                </c:pt>
                <c:pt idx="192">
                  <c:v>0.59002399999999999</c:v>
                </c:pt>
                <c:pt idx="193">
                  <c:v>0.60499099999999995</c:v>
                </c:pt>
                <c:pt idx="194">
                  <c:v>0.60460999999999998</c:v>
                </c:pt>
                <c:pt idx="195">
                  <c:v>0.62241900000000006</c:v>
                </c:pt>
                <c:pt idx="196">
                  <c:v>0.64624099999999995</c:v>
                </c:pt>
                <c:pt idx="197">
                  <c:v>0.60763100000000003</c:v>
                </c:pt>
                <c:pt idx="198">
                  <c:v>0.61984499999999998</c:v>
                </c:pt>
                <c:pt idx="199">
                  <c:v>0.63939000000000001</c:v>
                </c:pt>
                <c:pt idx="200">
                  <c:v>0.68741600000000003</c:v>
                </c:pt>
                <c:pt idx="201">
                  <c:v>0.67384100000000002</c:v>
                </c:pt>
                <c:pt idx="202">
                  <c:v>0.84959300000000004</c:v>
                </c:pt>
                <c:pt idx="203">
                  <c:v>0.63084099999999999</c:v>
                </c:pt>
                <c:pt idx="204">
                  <c:v>0.67372299999999996</c:v>
                </c:pt>
                <c:pt idx="205">
                  <c:v>0.61466100000000001</c:v>
                </c:pt>
                <c:pt idx="206">
                  <c:v>0.60995999999999995</c:v>
                </c:pt>
                <c:pt idx="207">
                  <c:v>0.62717800000000001</c:v>
                </c:pt>
                <c:pt idx="208">
                  <c:v>0.64753799999999995</c:v>
                </c:pt>
                <c:pt idx="209">
                  <c:v>0.61316099999999996</c:v>
                </c:pt>
                <c:pt idx="210">
                  <c:v>0.66335500000000003</c:v>
                </c:pt>
                <c:pt idx="211">
                  <c:v>0.59578600000000004</c:v>
                </c:pt>
                <c:pt idx="212">
                  <c:v>0.58429500000000001</c:v>
                </c:pt>
                <c:pt idx="213">
                  <c:v>0.59012100000000001</c:v>
                </c:pt>
                <c:pt idx="214">
                  <c:v>0.59228499999999995</c:v>
                </c:pt>
                <c:pt idx="215">
                  <c:v>0.58692</c:v>
                </c:pt>
                <c:pt idx="216">
                  <c:v>0.60620700000000005</c:v>
                </c:pt>
                <c:pt idx="217">
                  <c:v>0.60514800000000002</c:v>
                </c:pt>
                <c:pt idx="218">
                  <c:v>0.60467599999999999</c:v>
                </c:pt>
                <c:pt idx="219">
                  <c:v>0.613263</c:v>
                </c:pt>
                <c:pt idx="220">
                  <c:v>0.60787199999999997</c:v>
                </c:pt>
                <c:pt idx="221">
                  <c:v>0.61754600000000004</c:v>
                </c:pt>
                <c:pt idx="222">
                  <c:v>0.62310699999999997</c:v>
                </c:pt>
                <c:pt idx="223">
                  <c:v>0.62643099999999996</c:v>
                </c:pt>
                <c:pt idx="224">
                  <c:v>0.63345899999999999</c:v>
                </c:pt>
                <c:pt idx="225">
                  <c:v>0.63766199999999995</c:v>
                </c:pt>
                <c:pt idx="226">
                  <c:v>0.65247900000000003</c:v>
                </c:pt>
                <c:pt idx="227">
                  <c:v>0.652416</c:v>
                </c:pt>
                <c:pt idx="228">
                  <c:v>0.65523200000000004</c:v>
                </c:pt>
                <c:pt idx="229">
                  <c:v>0.66368899999999997</c:v>
                </c:pt>
                <c:pt idx="230">
                  <c:v>0.68279900000000004</c:v>
                </c:pt>
                <c:pt idx="231">
                  <c:v>0.68236200000000002</c:v>
                </c:pt>
                <c:pt idx="232">
                  <c:v>0.69589299999999998</c:v>
                </c:pt>
                <c:pt idx="233">
                  <c:v>0.72545400000000004</c:v>
                </c:pt>
                <c:pt idx="234">
                  <c:v>0.66774900000000004</c:v>
                </c:pt>
                <c:pt idx="235">
                  <c:v>0.67680200000000001</c:v>
                </c:pt>
                <c:pt idx="236">
                  <c:v>0.67973099999999997</c:v>
                </c:pt>
                <c:pt idx="237">
                  <c:v>0.69228599999999996</c:v>
                </c:pt>
                <c:pt idx="238">
                  <c:v>0.70082299999999997</c:v>
                </c:pt>
                <c:pt idx="239">
                  <c:v>0.70784199999999997</c:v>
                </c:pt>
                <c:pt idx="240">
                  <c:v>0.70751900000000001</c:v>
                </c:pt>
                <c:pt idx="241">
                  <c:v>0.71975900000000004</c:v>
                </c:pt>
                <c:pt idx="242">
                  <c:v>0.72429299999999996</c:v>
                </c:pt>
                <c:pt idx="243">
                  <c:v>0.73693799999999998</c:v>
                </c:pt>
                <c:pt idx="244">
                  <c:v>0.770034</c:v>
                </c:pt>
                <c:pt idx="245">
                  <c:v>0.75913200000000003</c:v>
                </c:pt>
                <c:pt idx="246">
                  <c:v>0.77308200000000005</c:v>
                </c:pt>
                <c:pt idx="247">
                  <c:v>0.79594699999999996</c:v>
                </c:pt>
                <c:pt idx="248">
                  <c:v>0.80289200000000005</c:v>
                </c:pt>
                <c:pt idx="249">
                  <c:v>0.817469</c:v>
                </c:pt>
                <c:pt idx="250">
                  <c:v>0.84842600000000001</c:v>
                </c:pt>
                <c:pt idx="251">
                  <c:v>0.90595700000000001</c:v>
                </c:pt>
                <c:pt idx="252">
                  <c:v>0.86426700000000001</c:v>
                </c:pt>
                <c:pt idx="253">
                  <c:v>1.0212600000000001</c:v>
                </c:pt>
                <c:pt idx="254">
                  <c:v>0.91283800000000004</c:v>
                </c:pt>
                <c:pt idx="255">
                  <c:v>0.93604500000000002</c:v>
                </c:pt>
                <c:pt idx="256">
                  <c:v>0.84578500000000001</c:v>
                </c:pt>
                <c:pt idx="257">
                  <c:v>0.87361599999999995</c:v>
                </c:pt>
                <c:pt idx="258">
                  <c:v>0.88994899999999999</c:v>
                </c:pt>
                <c:pt idx="259">
                  <c:v>0.91515800000000003</c:v>
                </c:pt>
                <c:pt idx="260">
                  <c:v>0.87565800000000005</c:v>
                </c:pt>
                <c:pt idx="261">
                  <c:v>0.88763199999999998</c:v>
                </c:pt>
                <c:pt idx="262">
                  <c:v>0.91658799999999996</c:v>
                </c:pt>
                <c:pt idx="263">
                  <c:v>0.93628100000000003</c:v>
                </c:pt>
                <c:pt idx="264">
                  <c:v>0.96076099999999998</c:v>
                </c:pt>
                <c:pt idx="265">
                  <c:v>0.97599100000000005</c:v>
                </c:pt>
                <c:pt idx="266">
                  <c:v>1.00444</c:v>
                </c:pt>
                <c:pt idx="267">
                  <c:v>1.04091</c:v>
                </c:pt>
                <c:pt idx="268">
                  <c:v>1.1007199999999999</c:v>
                </c:pt>
                <c:pt idx="269">
                  <c:v>1.048</c:v>
                </c:pt>
                <c:pt idx="270">
                  <c:v>1.0534300000000001</c:v>
                </c:pt>
                <c:pt idx="271">
                  <c:v>1.0624499999999999</c:v>
                </c:pt>
                <c:pt idx="272">
                  <c:v>1.0489599999999999</c:v>
                </c:pt>
                <c:pt idx="273">
                  <c:v>1.0746500000000001</c:v>
                </c:pt>
                <c:pt idx="274">
                  <c:v>1.09646</c:v>
                </c:pt>
                <c:pt idx="275">
                  <c:v>1.08328</c:v>
                </c:pt>
                <c:pt idx="276">
                  <c:v>1.11704</c:v>
                </c:pt>
                <c:pt idx="277">
                  <c:v>1.1481399999999999</c:v>
                </c:pt>
                <c:pt idx="278">
                  <c:v>1.2071799999999999</c:v>
                </c:pt>
                <c:pt idx="279">
                  <c:v>1.18435</c:v>
                </c:pt>
                <c:pt idx="280">
                  <c:v>1.22143</c:v>
                </c:pt>
                <c:pt idx="281">
                  <c:v>1.26173</c:v>
                </c:pt>
                <c:pt idx="282">
                  <c:v>1.3098700000000001</c:v>
                </c:pt>
                <c:pt idx="283">
                  <c:v>1.32402</c:v>
                </c:pt>
                <c:pt idx="284">
                  <c:v>1.3409800000000001</c:v>
                </c:pt>
                <c:pt idx="285">
                  <c:v>1.38754</c:v>
                </c:pt>
                <c:pt idx="286">
                  <c:v>1.44668</c:v>
                </c:pt>
                <c:pt idx="287">
                  <c:v>1.4848600000000001</c:v>
                </c:pt>
                <c:pt idx="288">
                  <c:v>1.5657399999999999</c:v>
                </c:pt>
                <c:pt idx="289">
                  <c:v>1.6649400000000001</c:v>
                </c:pt>
                <c:pt idx="290">
                  <c:v>1.71614</c:v>
                </c:pt>
                <c:pt idx="291">
                  <c:v>1.7742599999999999</c:v>
                </c:pt>
                <c:pt idx="292">
                  <c:v>1.92862</c:v>
                </c:pt>
                <c:pt idx="293">
                  <c:v>1.94902</c:v>
                </c:pt>
                <c:pt idx="294">
                  <c:v>2.0585599999999999</c:v>
                </c:pt>
                <c:pt idx="295">
                  <c:v>2.0614300000000001</c:v>
                </c:pt>
                <c:pt idx="296">
                  <c:v>2.27658</c:v>
                </c:pt>
                <c:pt idx="297">
                  <c:v>2.2456399999999999</c:v>
                </c:pt>
                <c:pt idx="298">
                  <c:v>2.2122199999999999</c:v>
                </c:pt>
                <c:pt idx="299">
                  <c:v>2.1575199999999999</c:v>
                </c:pt>
                <c:pt idx="300">
                  <c:v>2.1060500000000002</c:v>
                </c:pt>
                <c:pt idx="301">
                  <c:v>1.84856</c:v>
                </c:pt>
                <c:pt idx="302">
                  <c:v>1.6111899999999999</c:v>
                </c:pt>
                <c:pt idx="303">
                  <c:v>1.3875500000000001</c:v>
                </c:pt>
                <c:pt idx="304">
                  <c:v>1.0537399999999999</c:v>
                </c:pt>
                <c:pt idx="305">
                  <c:v>1.00481</c:v>
                </c:pt>
                <c:pt idx="306">
                  <c:v>0.782246</c:v>
                </c:pt>
                <c:pt idx="307">
                  <c:v>0.40538000000000002</c:v>
                </c:pt>
                <c:pt idx="308">
                  <c:v>0.28301900000000002</c:v>
                </c:pt>
                <c:pt idx="309">
                  <c:v>0.15776399999999999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A0A-43B2-AF65-6AF5F1DD619B}"/>
            </c:ext>
          </c:extLst>
        </c:ser>
        <c:ser>
          <c:idx val="4"/>
          <c:order val="4"/>
          <c:tx>
            <c:strRef>
              <c:f>'SOBP Biological dose'!$E$1</c:f>
              <c:strCache>
                <c:ptCount val="1"/>
                <c:pt idx="0">
                  <c:v>64 MeV</c:v>
                </c:pt>
              </c:strCache>
            </c:strRef>
          </c:tx>
          <c:spPr>
            <a:ln w="28575" cap="rnd">
              <a:solidFill>
                <a:schemeClr val="accent1">
                  <a:shade val="8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dose'!$E$2:$E$401</c:f>
              <c:numCache>
                <c:formatCode>General</c:formatCode>
                <c:ptCount val="400"/>
                <c:pt idx="0">
                  <c:v>0.32074000000000003</c:v>
                </c:pt>
                <c:pt idx="1">
                  <c:v>0.31274800000000003</c:v>
                </c:pt>
                <c:pt idx="2">
                  <c:v>0.32416400000000001</c:v>
                </c:pt>
                <c:pt idx="3">
                  <c:v>0.324291</c:v>
                </c:pt>
                <c:pt idx="4">
                  <c:v>0.32470700000000002</c:v>
                </c:pt>
                <c:pt idx="5">
                  <c:v>0.32388499999999998</c:v>
                </c:pt>
                <c:pt idx="6">
                  <c:v>0.40968399999999999</c:v>
                </c:pt>
                <c:pt idx="7">
                  <c:v>0.37173</c:v>
                </c:pt>
                <c:pt idx="8">
                  <c:v>0.31261699999999998</c:v>
                </c:pt>
                <c:pt idx="9">
                  <c:v>0.30930299999999999</c:v>
                </c:pt>
                <c:pt idx="10">
                  <c:v>0.32028000000000001</c:v>
                </c:pt>
                <c:pt idx="11">
                  <c:v>0.32000299999999998</c:v>
                </c:pt>
                <c:pt idx="12">
                  <c:v>0.31664300000000001</c:v>
                </c:pt>
                <c:pt idx="13">
                  <c:v>0.31612299999999999</c:v>
                </c:pt>
                <c:pt idx="14">
                  <c:v>0.32125700000000001</c:v>
                </c:pt>
                <c:pt idx="15">
                  <c:v>0.31540299999999999</c:v>
                </c:pt>
                <c:pt idx="16">
                  <c:v>0.32131599999999999</c:v>
                </c:pt>
                <c:pt idx="17">
                  <c:v>0.32377600000000001</c:v>
                </c:pt>
                <c:pt idx="18">
                  <c:v>0.32757500000000001</c:v>
                </c:pt>
                <c:pt idx="19">
                  <c:v>0.32736900000000002</c:v>
                </c:pt>
                <c:pt idx="20">
                  <c:v>0.33147300000000002</c:v>
                </c:pt>
                <c:pt idx="21">
                  <c:v>0.32957599999999998</c:v>
                </c:pt>
                <c:pt idx="22">
                  <c:v>0.33199000000000001</c:v>
                </c:pt>
                <c:pt idx="23">
                  <c:v>0.54773499999999997</c:v>
                </c:pt>
                <c:pt idx="24">
                  <c:v>0.33154800000000001</c:v>
                </c:pt>
                <c:pt idx="25">
                  <c:v>0.34407300000000002</c:v>
                </c:pt>
                <c:pt idx="26">
                  <c:v>0.33841700000000002</c:v>
                </c:pt>
                <c:pt idx="27">
                  <c:v>0.334007</c:v>
                </c:pt>
                <c:pt idx="28">
                  <c:v>0.34398600000000001</c:v>
                </c:pt>
                <c:pt idx="29">
                  <c:v>0.3412</c:v>
                </c:pt>
                <c:pt idx="30">
                  <c:v>0.34366799999999997</c:v>
                </c:pt>
                <c:pt idx="31">
                  <c:v>0.34900700000000001</c:v>
                </c:pt>
                <c:pt idx="32">
                  <c:v>0.35332799999999998</c:v>
                </c:pt>
                <c:pt idx="33">
                  <c:v>0.35827799999999999</c:v>
                </c:pt>
                <c:pt idx="34">
                  <c:v>0.35465999999999998</c:v>
                </c:pt>
                <c:pt idx="35">
                  <c:v>0.35182099999999999</c:v>
                </c:pt>
                <c:pt idx="36">
                  <c:v>0.360066</c:v>
                </c:pt>
                <c:pt idx="37">
                  <c:v>0.386905</c:v>
                </c:pt>
                <c:pt idx="38">
                  <c:v>0.48529800000000001</c:v>
                </c:pt>
                <c:pt idx="39">
                  <c:v>0.42792799999999998</c:v>
                </c:pt>
                <c:pt idx="40">
                  <c:v>0.42133500000000002</c:v>
                </c:pt>
                <c:pt idx="41">
                  <c:v>0.425873</c:v>
                </c:pt>
                <c:pt idx="42">
                  <c:v>0.434</c:v>
                </c:pt>
                <c:pt idx="43">
                  <c:v>0.47165299999999999</c:v>
                </c:pt>
                <c:pt idx="44">
                  <c:v>0.41663800000000001</c:v>
                </c:pt>
                <c:pt idx="45">
                  <c:v>0.35922799999999999</c:v>
                </c:pt>
                <c:pt idx="46">
                  <c:v>0.44800800000000002</c:v>
                </c:pt>
                <c:pt idx="47">
                  <c:v>0.36268</c:v>
                </c:pt>
                <c:pt idx="48">
                  <c:v>0.37416300000000002</c:v>
                </c:pt>
                <c:pt idx="49">
                  <c:v>0.37321500000000002</c:v>
                </c:pt>
                <c:pt idx="50">
                  <c:v>0.38003399999999998</c:v>
                </c:pt>
                <c:pt idx="51">
                  <c:v>0.39839000000000002</c:v>
                </c:pt>
                <c:pt idx="52">
                  <c:v>0.41593200000000002</c:v>
                </c:pt>
                <c:pt idx="53">
                  <c:v>0.35687999999999998</c:v>
                </c:pt>
                <c:pt idx="54">
                  <c:v>0.35442499999999999</c:v>
                </c:pt>
                <c:pt idx="55">
                  <c:v>0.35912300000000003</c:v>
                </c:pt>
                <c:pt idx="56">
                  <c:v>0.36292999999999997</c:v>
                </c:pt>
                <c:pt idx="57">
                  <c:v>0.36846499999999999</c:v>
                </c:pt>
                <c:pt idx="58">
                  <c:v>0.36668299999999998</c:v>
                </c:pt>
                <c:pt idx="59">
                  <c:v>0.37842399999999998</c:v>
                </c:pt>
                <c:pt idx="60">
                  <c:v>0.39449499999999998</c:v>
                </c:pt>
                <c:pt idx="61">
                  <c:v>0.39484000000000002</c:v>
                </c:pt>
                <c:pt idx="62">
                  <c:v>0.39419399999999999</c:v>
                </c:pt>
                <c:pt idx="63">
                  <c:v>0.418597</c:v>
                </c:pt>
                <c:pt idx="64">
                  <c:v>0.38468599999999997</c:v>
                </c:pt>
                <c:pt idx="65">
                  <c:v>0.39106200000000002</c:v>
                </c:pt>
                <c:pt idx="66">
                  <c:v>0.38599699999999998</c:v>
                </c:pt>
                <c:pt idx="67">
                  <c:v>0.39865200000000001</c:v>
                </c:pt>
                <c:pt idx="68">
                  <c:v>0.41917199999999999</c:v>
                </c:pt>
                <c:pt idx="69">
                  <c:v>0.42232399999999998</c:v>
                </c:pt>
                <c:pt idx="70">
                  <c:v>0.39554400000000001</c:v>
                </c:pt>
                <c:pt idx="71">
                  <c:v>0.39026100000000002</c:v>
                </c:pt>
                <c:pt idx="72">
                  <c:v>0.402841</c:v>
                </c:pt>
                <c:pt idx="73">
                  <c:v>0.41125800000000001</c:v>
                </c:pt>
                <c:pt idx="74">
                  <c:v>0.37402999999999997</c:v>
                </c:pt>
                <c:pt idx="75">
                  <c:v>0.38250400000000001</c:v>
                </c:pt>
                <c:pt idx="76">
                  <c:v>0.41539799999999999</c:v>
                </c:pt>
                <c:pt idx="77">
                  <c:v>0.37043100000000001</c:v>
                </c:pt>
                <c:pt idx="78">
                  <c:v>0.37439899999999998</c:v>
                </c:pt>
                <c:pt idx="79">
                  <c:v>0.37433300000000003</c:v>
                </c:pt>
                <c:pt idx="80">
                  <c:v>0.378581</c:v>
                </c:pt>
                <c:pt idx="81">
                  <c:v>0.40614099999999997</c:v>
                </c:pt>
                <c:pt idx="82">
                  <c:v>0.36007099999999997</c:v>
                </c:pt>
                <c:pt idx="83">
                  <c:v>0.35472900000000002</c:v>
                </c:pt>
                <c:pt idx="84">
                  <c:v>0.36506899999999998</c:v>
                </c:pt>
                <c:pt idx="85">
                  <c:v>0.35534300000000002</c:v>
                </c:pt>
                <c:pt idx="86">
                  <c:v>0.36263200000000001</c:v>
                </c:pt>
                <c:pt idx="87">
                  <c:v>0.35381499999999999</c:v>
                </c:pt>
                <c:pt idx="88">
                  <c:v>0.36227599999999999</c:v>
                </c:pt>
                <c:pt idx="89">
                  <c:v>0.36480000000000001</c:v>
                </c:pt>
                <c:pt idx="90">
                  <c:v>0.37429800000000002</c:v>
                </c:pt>
                <c:pt idx="91">
                  <c:v>0.38189000000000001</c:v>
                </c:pt>
                <c:pt idx="92">
                  <c:v>0.38810899999999998</c:v>
                </c:pt>
                <c:pt idx="93">
                  <c:v>0.415912</c:v>
                </c:pt>
                <c:pt idx="94">
                  <c:v>0.345997</c:v>
                </c:pt>
                <c:pt idx="95">
                  <c:v>0.57114399999999999</c:v>
                </c:pt>
                <c:pt idx="96">
                  <c:v>0.441438</c:v>
                </c:pt>
                <c:pt idx="97">
                  <c:v>0.35052100000000003</c:v>
                </c:pt>
                <c:pt idx="98">
                  <c:v>0.34914800000000001</c:v>
                </c:pt>
                <c:pt idx="99">
                  <c:v>0.35213</c:v>
                </c:pt>
                <c:pt idx="100">
                  <c:v>0.35993399999999998</c:v>
                </c:pt>
                <c:pt idx="101">
                  <c:v>0.357377</c:v>
                </c:pt>
                <c:pt idx="102">
                  <c:v>0.35694199999999998</c:v>
                </c:pt>
                <c:pt idx="103">
                  <c:v>0.36873099999999998</c:v>
                </c:pt>
                <c:pt idx="104">
                  <c:v>0.352856</c:v>
                </c:pt>
                <c:pt idx="105">
                  <c:v>0.36269299999999999</c:v>
                </c:pt>
                <c:pt idx="106">
                  <c:v>0.58503700000000003</c:v>
                </c:pt>
                <c:pt idx="107">
                  <c:v>0.37834600000000002</c:v>
                </c:pt>
                <c:pt idx="108">
                  <c:v>0.38639899999999999</c:v>
                </c:pt>
                <c:pt idx="109">
                  <c:v>0.38725599999999999</c:v>
                </c:pt>
                <c:pt idx="110">
                  <c:v>0.40910800000000003</c:v>
                </c:pt>
                <c:pt idx="111">
                  <c:v>0.42119499999999999</c:v>
                </c:pt>
                <c:pt idx="112">
                  <c:v>0.42242299999999999</c:v>
                </c:pt>
                <c:pt idx="113">
                  <c:v>0.37556200000000001</c:v>
                </c:pt>
                <c:pt idx="114">
                  <c:v>0.36710199999999998</c:v>
                </c:pt>
                <c:pt idx="115">
                  <c:v>0.37398900000000002</c:v>
                </c:pt>
                <c:pt idx="116">
                  <c:v>0.38023699999999999</c:v>
                </c:pt>
                <c:pt idx="117">
                  <c:v>0.38031799999999999</c:v>
                </c:pt>
                <c:pt idx="118">
                  <c:v>0.380193</c:v>
                </c:pt>
                <c:pt idx="119">
                  <c:v>0.38912099999999999</c:v>
                </c:pt>
                <c:pt idx="120">
                  <c:v>0.387461</c:v>
                </c:pt>
                <c:pt idx="121">
                  <c:v>0.37747599999999998</c:v>
                </c:pt>
                <c:pt idx="122">
                  <c:v>0.37895699999999999</c:v>
                </c:pt>
                <c:pt idx="123">
                  <c:v>0.38744299999999998</c:v>
                </c:pt>
                <c:pt idx="124">
                  <c:v>0.401725</c:v>
                </c:pt>
                <c:pt idx="125">
                  <c:v>0.38674700000000001</c:v>
                </c:pt>
                <c:pt idx="126">
                  <c:v>0.38681300000000002</c:v>
                </c:pt>
                <c:pt idx="127">
                  <c:v>0.38977499999999998</c:v>
                </c:pt>
                <c:pt idx="128">
                  <c:v>0.39098899999999998</c:v>
                </c:pt>
                <c:pt idx="129">
                  <c:v>0.39445599999999997</c:v>
                </c:pt>
                <c:pt idx="130">
                  <c:v>0.395146</c:v>
                </c:pt>
                <c:pt idx="131">
                  <c:v>0.39521899999999999</c:v>
                </c:pt>
                <c:pt idx="132">
                  <c:v>0.40201100000000001</c:v>
                </c:pt>
                <c:pt idx="133">
                  <c:v>0.40063900000000002</c:v>
                </c:pt>
                <c:pt idx="134">
                  <c:v>0.39843800000000001</c:v>
                </c:pt>
                <c:pt idx="135">
                  <c:v>0.40540300000000001</c:v>
                </c:pt>
                <c:pt idx="136">
                  <c:v>0.41383999999999999</c:v>
                </c:pt>
                <c:pt idx="137">
                  <c:v>0.40531</c:v>
                </c:pt>
                <c:pt idx="138">
                  <c:v>0.40687299999999998</c:v>
                </c:pt>
                <c:pt idx="139">
                  <c:v>0.41991200000000001</c:v>
                </c:pt>
                <c:pt idx="140">
                  <c:v>0.42077900000000001</c:v>
                </c:pt>
                <c:pt idx="141">
                  <c:v>0.42127599999999998</c:v>
                </c:pt>
                <c:pt idx="142">
                  <c:v>0.420736</c:v>
                </c:pt>
                <c:pt idx="143">
                  <c:v>0.42782799999999999</c:v>
                </c:pt>
                <c:pt idx="144">
                  <c:v>0.42250300000000002</c:v>
                </c:pt>
                <c:pt idx="145">
                  <c:v>0.42901</c:v>
                </c:pt>
                <c:pt idx="146">
                  <c:v>0.41711900000000002</c:v>
                </c:pt>
                <c:pt idx="147">
                  <c:v>0.43247200000000002</c:v>
                </c:pt>
                <c:pt idx="148">
                  <c:v>0.43070199999999997</c:v>
                </c:pt>
                <c:pt idx="149">
                  <c:v>0.44010100000000002</c:v>
                </c:pt>
                <c:pt idx="150">
                  <c:v>0.43706499999999998</c:v>
                </c:pt>
                <c:pt idx="151">
                  <c:v>0.44246400000000002</c:v>
                </c:pt>
                <c:pt idx="152">
                  <c:v>0.43913200000000002</c:v>
                </c:pt>
                <c:pt idx="153">
                  <c:v>0.44132199999999999</c:v>
                </c:pt>
                <c:pt idx="154">
                  <c:v>0.44189099999999998</c:v>
                </c:pt>
                <c:pt idx="155">
                  <c:v>0.44493300000000002</c:v>
                </c:pt>
                <c:pt idx="156">
                  <c:v>0.45027400000000001</c:v>
                </c:pt>
                <c:pt idx="157">
                  <c:v>0.45738899999999999</c:v>
                </c:pt>
                <c:pt idx="158">
                  <c:v>0.46193000000000001</c:v>
                </c:pt>
                <c:pt idx="159">
                  <c:v>0.48115799999999997</c:v>
                </c:pt>
                <c:pt idx="160">
                  <c:v>0.49401200000000001</c:v>
                </c:pt>
                <c:pt idx="161">
                  <c:v>0.44421899999999997</c:v>
                </c:pt>
                <c:pt idx="162">
                  <c:v>0.45262999999999998</c:v>
                </c:pt>
                <c:pt idx="163">
                  <c:v>0.45775100000000002</c:v>
                </c:pt>
                <c:pt idx="164">
                  <c:v>0.46336100000000002</c:v>
                </c:pt>
                <c:pt idx="165">
                  <c:v>0.47634399999999999</c:v>
                </c:pt>
                <c:pt idx="166">
                  <c:v>0.46384700000000001</c:v>
                </c:pt>
                <c:pt idx="167">
                  <c:v>0.48286099999999998</c:v>
                </c:pt>
                <c:pt idx="168">
                  <c:v>0.48098400000000002</c:v>
                </c:pt>
                <c:pt idx="169">
                  <c:v>0.49912499999999999</c:v>
                </c:pt>
                <c:pt idx="170">
                  <c:v>0.52150600000000003</c:v>
                </c:pt>
                <c:pt idx="171">
                  <c:v>0.46274999999999999</c:v>
                </c:pt>
                <c:pt idx="172">
                  <c:v>0.47974600000000001</c:v>
                </c:pt>
                <c:pt idx="173">
                  <c:v>0.48303299999999999</c:v>
                </c:pt>
                <c:pt idx="174">
                  <c:v>0.48741000000000001</c:v>
                </c:pt>
                <c:pt idx="175">
                  <c:v>0.47844500000000001</c:v>
                </c:pt>
                <c:pt idx="176">
                  <c:v>0.48944700000000002</c:v>
                </c:pt>
                <c:pt idx="177">
                  <c:v>0.50123700000000004</c:v>
                </c:pt>
                <c:pt idx="178">
                  <c:v>0.52121700000000004</c:v>
                </c:pt>
                <c:pt idx="179">
                  <c:v>0.53146099999999996</c:v>
                </c:pt>
                <c:pt idx="180">
                  <c:v>0.490809</c:v>
                </c:pt>
                <c:pt idx="181">
                  <c:v>0.49462299999999998</c:v>
                </c:pt>
                <c:pt idx="182">
                  <c:v>0.49783899999999998</c:v>
                </c:pt>
                <c:pt idx="183">
                  <c:v>0.51361500000000004</c:v>
                </c:pt>
                <c:pt idx="184">
                  <c:v>0.48521500000000001</c:v>
                </c:pt>
                <c:pt idx="185">
                  <c:v>0.48539399999999999</c:v>
                </c:pt>
                <c:pt idx="186">
                  <c:v>0.471524</c:v>
                </c:pt>
                <c:pt idx="187">
                  <c:v>0.47433900000000001</c:v>
                </c:pt>
                <c:pt idx="188">
                  <c:v>0.48744500000000002</c:v>
                </c:pt>
                <c:pt idx="189">
                  <c:v>0.48776599999999998</c:v>
                </c:pt>
                <c:pt idx="190">
                  <c:v>0.48521799999999998</c:v>
                </c:pt>
                <c:pt idx="191">
                  <c:v>0.49699100000000002</c:v>
                </c:pt>
                <c:pt idx="192">
                  <c:v>0.49214799999999997</c:v>
                </c:pt>
                <c:pt idx="193">
                  <c:v>0.50475899999999996</c:v>
                </c:pt>
                <c:pt idx="194">
                  <c:v>0.511382</c:v>
                </c:pt>
                <c:pt idx="195">
                  <c:v>0.49755700000000003</c:v>
                </c:pt>
                <c:pt idx="196">
                  <c:v>0.50893299999999997</c:v>
                </c:pt>
                <c:pt idx="197">
                  <c:v>0.50730600000000003</c:v>
                </c:pt>
                <c:pt idx="198">
                  <c:v>0.51380999999999999</c:v>
                </c:pt>
                <c:pt idx="199">
                  <c:v>0.52203599999999994</c:v>
                </c:pt>
                <c:pt idx="200">
                  <c:v>0.52772200000000002</c:v>
                </c:pt>
                <c:pt idx="201">
                  <c:v>0.53500199999999998</c:v>
                </c:pt>
                <c:pt idx="202">
                  <c:v>0.80302499999999999</c:v>
                </c:pt>
                <c:pt idx="203">
                  <c:v>0.52662200000000003</c:v>
                </c:pt>
                <c:pt idx="204">
                  <c:v>0.538381</c:v>
                </c:pt>
                <c:pt idx="205">
                  <c:v>0.54648200000000002</c:v>
                </c:pt>
                <c:pt idx="206">
                  <c:v>0.55330500000000005</c:v>
                </c:pt>
                <c:pt idx="207">
                  <c:v>0.60386499999999999</c:v>
                </c:pt>
                <c:pt idx="208">
                  <c:v>0.52942</c:v>
                </c:pt>
                <c:pt idx="209">
                  <c:v>0.54133699999999996</c:v>
                </c:pt>
                <c:pt idx="210">
                  <c:v>0.54549199999999998</c:v>
                </c:pt>
                <c:pt idx="211">
                  <c:v>0.54229300000000003</c:v>
                </c:pt>
                <c:pt idx="212">
                  <c:v>0.55023200000000005</c:v>
                </c:pt>
                <c:pt idx="213">
                  <c:v>0.54354499999999994</c:v>
                </c:pt>
                <c:pt idx="214">
                  <c:v>0.55852299999999999</c:v>
                </c:pt>
                <c:pt idx="215">
                  <c:v>0.55967699999999998</c:v>
                </c:pt>
                <c:pt idx="216">
                  <c:v>0.56735599999999997</c:v>
                </c:pt>
                <c:pt idx="217">
                  <c:v>0.58128100000000005</c:v>
                </c:pt>
                <c:pt idx="218">
                  <c:v>0.58002799999999999</c:v>
                </c:pt>
                <c:pt idx="219">
                  <c:v>0.59519999999999995</c:v>
                </c:pt>
                <c:pt idx="220">
                  <c:v>0.55559499999999995</c:v>
                </c:pt>
                <c:pt idx="221">
                  <c:v>0.55822899999999998</c:v>
                </c:pt>
                <c:pt idx="222">
                  <c:v>0.567276</c:v>
                </c:pt>
                <c:pt idx="223">
                  <c:v>0.57665</c:v>
                </c:pt>
                <c:pt idx="224">
                  <c:v>0.57322300000000004</c:v>
                </c:pt>
                <c:pt idx="225">
                  <c:v>0.585372</c:v>
                </c:pt>
                <c:pt idx="226">
                  <c:v>0.59306899999999996</c:v>
                </c:pt>
                <c:pt idx="227">
                  <c:v>0.58913499999999996</c:v>
                </c:pt>
                <c:pt idx="228">
                  <c:v>0.59781899999999999</c:v>
                </c:pt>
                <c:pt idx="229">
                  <c:v>0.60455099999999995</c:v>
                </c:pt>
                <c:pt idx="230">
                  <c:v>0.60646800000000001</c:v>
                </c:pt>
                <c:pt idx="231">
                  <c:v>0.60325600000000001</c:v>
                </c:pt>
                <c:pt idx="232">
                  <c:v>0.62195599999999995</c:v>
                </c:pt>
                <c:pt idx="233">
                  <c:v>0.62459799999999999</c:v>
                </c:pt>
                <c:pt idx="234">
                  <c:v>0.62234100000000003</c:v>
                </c:pt>
                <c:pt idx="235">
                  <c:v>0.62880499999999995</c:v>
                </c:pt>
                <c:pt idx="236">
                  <c:v>0.63519099999999995</c:v>
                </c:pt>
                <c:pt idx="237">
                  <c:v>0.64278100000000005</c:v>
                </c:pt>
                <c:pt idx="238">
                  <c:v>0.65566100000000005</c:v>
                </c:pt>
                <c:pt idx="239">
                  <c:v>0.67698499999999995</c:v>
                </c:pt>
                <c:pt idx="240">
                  <c:v>0.63973100000000005</c:v>
                </c:pt>
                <c:pt idx="241">
                  <c:v>0.65703599999999995</c:v>
                </c:pt>
                <c:pt idx="242">
                  <c:v>0.66773899999999997</c:v>
                </c:pt>
                <c:pt idx="243">
                  <c:v>0.67299100000000001</c:v>
                </c:pt>
                <c:pt idx="244">
                  <c:v>0.68549000000000004</c:v>
                </c:pt>
                <c:pt idx="245">
                  <c:v>0.69622799999999996</c:v>
                </c:pt>
                <c:pt idx="246">
                  <c:v>0.71562800000000004</c:v>
                </c:pt>
                <c:pt idx="247">
                  <c:v>0.684975</c:v>
                </c:pt>
                <c:pt idx="248">
                  <c:v>0.70668799999999998</c:v>
                </c:pt>
                <c:pt idx="249">
                  <c:v>0.69889000000000001</c:v>
                </c:pt>
                <c:pt idx="250">
                  <c:v>0.71367700000000001</c:v>
                </c:pt>
                <c:pt idx="251">
                  <c:v>0.71300799999999998</c:v>
                </c:pt>
                <c:pt idx="252">
                  <c:v>0.73466399999999998</c:v>
                </c:pt>
                <c:pt idx="253">
                  <c:v>0.90083299999999999</c:v>
                </c:pt>
                <c:pt idx="254">
                  <c:v>0.70557599999999998</c:v>
                </c:pt>
                <c:pt idx="255">
                  <c:v>0.72246299999999997</c:v>
                </c:pt>
                <c:pt idx="256">
                  <c:v>0.72804400000000002</c:v>
                </c:pt>
                <c:pt idx="257">
                  <c:v>0.72722299999999995</c:v>
                </c:pt>
                <c:pt idx="258">
                  <c:v>0.74438099999999996</c:v>
                </c:pt>
                <c:pt idx="259">
                  <c:v>0.74480900000000005</c:v>
                </c:pt>
                <c:pt idx="260">
                  <c:v>0.76844699999999999</c:v>
                </c:pt>
                <c:pt idx="261">
                  <c:v>1.02281</c:v>
                </c:pt>
                <c:pt idx="262">
                  <c:v>0.76861999999999997</c:v>
                </c:pt>
                <c:pt idx="263">
                  <c:v>0.79627099999999995</c:v>
                </c:pt>
                <c:pt idx="264">
                  <c:v>0.79290400000000005</c:v>
                </c:pt>
                <c:pt idx="265">
                  <c:v>0.80617000000000005</c:v>
                </c:pt>
                <c:pt idx="266">
                  <c:v>0.81737599999999999</c:v>
                </c:pt>
                <c:pt idx="267">
                  <c:v>0.83373699999999995</c:v>
                </c:pt>
                <c:pt idx="268">
                  <c:v>0.84114199999999995</c:v>
                </c:pt>
                <c:pt idx="269">
                  <c:v>0.84866299999999995</c:v>
                </c:pt>
                <c:pt idx="270">
                  <c:v>0.87455099999999997</c:v>
                </c:pt>
                <c:pt idx="271">
                  <c:v>0.88083100000000003</c:v>
                </c:pt>
                <c:pt idx="272">
                  <c:v>0.89974900000000002</c:v>
                </c:pt>
                <c:pt idx="273">
                  <c:v>0.91422700000000001</c:v>
                </c:pt>
                <c:pt idx="274">
                  <c:v>0.93845400000000001</c:v>
                </c:pt>
                <c:pt idx="275">
                  <c:v>0.92820199999999997</c:v>
                </c:pt>
                <c:pt idx="276">
                  <c:v>0.96738299999999999</c:v>
                </c:pt>
                <c:pt idx="277">
                  <c:v>0.98453999999999997</c:v>
                </c:pt>
                <c:pt idx="278">
                  <c:v>0.972831</c:v>
                </c:pt>
                <c:pt idx="279">
                  <c:v>0.96997800000000001</c:v>
                </c:pt>
                <c:pt idx="280">
                  <c:v>0.99371299999999996</c:v>
                </c:pt>
                <c:pt idx="281">
                  <c:v>1.00969</c:v>
                </c:pt>
                <c:pt idx="282">
                  <c:v>1.03565</c:v>
                </c:pt>
                <c:pt idx="283">
                  <c:v>1.0588299999999999</c:v>
                </c:pt>
                <c:pt idx="284">
                  <c:v>1.0821099999999999</c:v>
                </c:pt>
                <c:pt idx="285">
                  <c:v>1.11497</c:v>
                </c:pt>
                <c:pt idx="286">
                  <c:v>1.1442099999999999</c:v>
                </c:pt>
                <c:pt idx="287">
                  <c:v>1.1386700000000001</c:v>
                </c:pt>
                <c:pt idx="288">
                  <c:v>1.14862</c:v>
                </c:pt>
                <c:pt idx="289">
                  <c:v>1.16255</c:v>
                </c:pt>
                <c:pt idx="290">
                  <c:v>1.2030799999999999</c:v>
                </c:pt>
                <c:pt idx="291">
                  <c:v>1.23255</c:v>
                </c:pt>
                <c:pt idx="292">
                  <c:v>1.2792600000000001</c:v>
                </c:pt>
                <c:pt idx="293">
                  <c:v>1.3234399999999999</c:v>
                </c:pt>
                <c:pt idx="294">
                  <c:v>1.38758</c:v>
                </c:pt>
                <c:pt idx="295">
                  <c:v>1.4165300000000001</c:v>
                </c:pt>
                <c:pt idx="296">
                  <c:v>1.4653099999999999</c:v>
                </c:pt>
                <c:pt idx="297">
                  <c:v>1.5390699999999999</c:v>
                </c:pt>
                <c:pt idx="298">
                  <c:v>1.5773200000000001</c:v>
                </c:pt>
                <c:pt idx="299">
                  <c:v>1.6128400000000001</c:v>
                </c:pt>
                <c:pt idx="300">
                  <c:v>1.6711</c:v>
                </c:pt>
                <c:pt idx="301">
                  <c:v>1.74926</c:v>
                </c:pt>
                <c:pt idx="302">
                  <c:v>1.7958499999999999</c:v>
                </c:pt>
                <c:pt idx="303">
                  <c:v>1.8140099999999999</c:v>
                </c:pt>
                <c:pt idx="304">
                  <c:v>1.95381</c:v>
                </c:pt>
                <c:pt idx="305">
                  <c:v>2.0336099999999999</c:v>
                </c:pt>
                <c:pt idx="306">
                  <c:v>2.0497299999999998</c:v>
                </c:pt>
                <c:pt idx="307">
                  <c:v>2.1249799999999999</c:v>
                </c:pt>
                <c:pt idx="308">
                  <c:v>2.2341700000000002</c:v>
                </c:pt>
                <c:pt idx="309">
                  <c:v>1.98691</c:v>
                </c:pt>
                <c:pt idx="310">
                  <c:v>2.1007799999999999</c:v>
                </c:pt>
                <c:pt idx="311">
                  <c:v>1.8752599999999999</c:v>
                </c:pt>
                <c:pt idx="312">
                  <c:v>1.64307</c:v>
                </c:pt>
                <c:pt idx="313">
                  <c:v>1.2945500000000001</c:v>
                </c:pt>
                <c:pt idx="314">
                  <c:v>1.18767</c:v>
                </c:pt>
                <c:pt idx="315">
                  <c:v>1.0363199999999999</c:v>
                </c:pt>
                <c:pt idx="316">
                  <c:v>0.678068</c:v>
                </c:pt>
                <c:pt idx="317">
                  <c:v>0.67124799999999996</c:v>
                </c:pt>
                <c:pt idx="318">
                  <c:v>0.28010499999999999</c:v>
                </c:pt>
                <c:pt idx="319">
                  <c:v>0.27880100000000002</c:v>
                </c:pt>
                <c:pt idx="320">
                  <c:v>0.20083000000000001</c:v>
                </c:pt>
                <c:pt idx="321">
                  <c:v>0.117008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1.60984E-3</c:v>
                </c:pt>
                <c:pt idx="339">
                  <c:v>1.2242400000000001E-2</c:v>
                </c:pt>
                <c:pt idx="340">
                  <c:v>1.3380299999999999E-2</c:v>
                </c:pt>
                <c:pt idx="341">
                  <c:v>1.3354E-2</c:v>
                </c:pt>
                <c:pt idx="342">
                  <c:v>1.48842E-2</c:v>
                </c:pt>
                <c:pt idx="343">
                  <c:v>1.8237900000000001E-2</c:v>
                </c:pt>
                <c:pt idx="344">
                  <c:v>1.7855300000000001E-2</c:v>
                </c:pt>
                <c:pt idx="345">
                  <c:v>1.9193399999999999E-2</c:v>
                </c:pt>
                <c:pt idx="346">
                  <c:v>2.0452600000000001E-2</c:v>
                </c:pt>
                <c:pt idx="347">
                  <c:v>2.2790000000000001E-2</c:v>
                </c:pt>
                <c:pt idx="348">
                  <c:v>2.8580499999999998E-2</c:v>
                </c:pt>
                <c:pt idx="349">
                  <c:v>3.2910599999999998E-2</c:v>
                </c:pt>
                <c:pt idx="350">
                  <c:v>4.0130100000000002E-2</c:v>
                </c:pt>
                <c:pt idx="351">
                  <c:v>5.37814E-2</c:v>
                </c:pt>
                <c:pt idx="352">
                  <c:v>7.7914499999999998E-2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A0A-43B2-AF65-6AF5F1DD619B}"/>
            </c:ext>
          </c:extLst>
        </c:ser>
        <c:ser>
          <c:idx val="5"/>
          <c:order val="5"/>
          <c:tx>
            <c:strRef>
              <c:f>'SOBP Biological dose'!$F$1</c:f>
              <c:strCache>
                <c:ptCount val="1"/>
                <c:pt idx="0">
                  <c:v>65 MeV</c:v>
                </c:pt>
              </c:strCache>
            </c:strRef>
          </c:tx>
          <c:spPr>
            <a:ln w="28575" cap="rnd">
              <a:solidFill>
                <a:schemeClr val="accent1">
                  <a:shade val="9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dose'!$F$2:$F$8</c:f>
              <c:numCache>
                <c:formatCode>General</c:formatCode>
                <c:ptCount val="7"/>
                <c:pt idx="0">
                  <c:v>0.39893200000000001</c:v>
                </c:pt>
                <c:pt idx="1">
                  <c:v>0.40799200000000002</c:v>
                </c:pt>
                <c:pt idx="2">
                  <c:v>0.44161800000000001</c:v>
                </c:pt>
                <c:pt idx="3">
                  <c:v>0.38651000000000002</c:v>
                </c:pt>
                <c:pt idx="4">
                  <c:v>0.40237099999999998</c:v>
                </c:pt>
                <c:pt idx="5">
                  <c:v>0.42550500000000002</c:v>
                </c:pt>
                <c:pt idx="6">
                  <c:v>0.38376900000000003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A0A-43B2-AF65-6AF5F1DD619B}"/>
            </c:ext>
          </c:extLst>
        </c:ser>
        <c:ser>
          <c:idx val="6"/>
          <c:order val="6"/>
          <c:tx>
            <c:strRef>
              <c:f>'SOBP Biological dose'!$G$1</c:f>
              <c:strCache>
                <c:ptCount val="1"/>
                <c:pt idx="0">
                  <c:v>66 MeV</c:v>
                </c:pt>
              </c:strCache>
            </c:strRef>
          </c:tx>
          <c:spPr>
            <a:ln w="28575" cap="rnd">
              <a:solidFill>
                <a:schemeClr val="accent1">
                  <a:tint val="9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dose'!$G$2:$G$401</c:f>
              <c:numCache>
                <c:formatCode>General</c:formatCode>
                <c:ptCount val="400"/>
                <c:pt idx="0">
                  <c:v>0.401057</c:v>
                </c:pt>
                <c:pt idx="1">
                  <c:v>0.38641900000000001</c:v>
                </c:pt>
                <c:pt idx="2">
                  <c:v>0.39949400000000002</c:v>
                </c:pt>
                <c:pt idx="3">
                  <c:v>0.39754400000000001</c:v>
                </c:pt>
                <c:pt idx="4">
                  <c:v>0.40949600000000003</c:v>
                </c:pt>
                <c:pt idx="5">
                  <c:v>0.40190700000000001</c:v>
                </c:pt>
                <c:pt idx="6">
                  <c:v>0.42180200000000001</c:v>
                </c:pt>
                <c:pt idx="7">
                  <c:v>0.41425200000000001</c:v>
                </c:pt>
                <c:pt idx="8">
                  <c:v>0.427985</c:v>
                </c:pt>
                <c:pt idx="9">
                  <c:v>0.44125199999999998</c:v>
                </c:pt>
                <c:pt idx="10">
                  <c:v>0.43568499999999999</c:v>
                </c:pt>
                <c:pt idx="11">
                  <c:v>0.44964199999999999</c:v>
                </c:pt>
                <c:pt idx="12">
                  <c:v>0.46486699999999997</c:v>
                </c:pt>
                <c:pt idx="13">
                  <c:v>0.49826300000000001</c:v>
                </c:pt>
                <c:pt idx="14">
                  <c:v>0.48067599999999999</c:v>
                </c:pt>
                <c:pt idx="15">
                  <c:v>0.44933000000000001</c:v>
                </c:pt>
                <c:pt idx="16">
                  <c:v>0.40438000000000002</c:v>
                </c:pt>
                <c:pt idx="17">
                  <c:v>0.41078599999999998</c:v>
                </c:pt>
                <c:pt idx="18">
                  <c:v>0.426867</c:v>
                </c:pt>
                <c:pt idx="19">
                  <c:v>0.439581</c:v>
                </c:pt>
                <c:pt idx="20">
                  <c:v>0.47528199999999998</c:v>
                </c:pt>
                <c:pt idx="21">
                  <c:v>0.39003399999999999</c:v>
                </c:pt>
                <c:pt idx="22">
                  <c:v>0.37893100000000002</c:v>
                </c:pt>
                <c:pt idx="23">
                  <c:v>0.38411400000000001</c:v>
                </c:pt>
                <c:pt idx="24">
                  <c:v>0.37845699999999999</c:v>
                </c:pt>
                <c:pt idx="25">
                  <c:v>0.37848599999999999</c:v>
                </c:pt>
                <c:pt idx="26">
                  <c:v>0.38303199999999998</c:v>
                </c:pt>
                <c:pt idx="27">
                  <c:v>0.39496300000000001</c:v>
                </c:pt>
                <c:pt idx="28">
                  <c:v>0.39333299999999999</c:v>
                </c:pt>
                <c:pt idx="29">
                  <c:v>0.38644099999999998</c:v>
                </c:pt>
                <c:pt idx="30">
                  <c:v>0.39450099999999999</c:v>
                </c:pt>
                <c:pt idx="31">
                  <c:v>0.41014</c:v>
                </c:pt>
                <c:pt idx="32">
                  <c:v>0.39912700000000001</c:v>
                </c:pt>
                <c:pt idx="33">
                  <c:v>0.41435300000000003</c:v>
                </c:pt>
                <c:pt idx="34">
                  <c:v>0.55615800000000004</c:v>
                </c:pt>
                <c:pt idx="35">
                  <c:v>0.76985800000000004</c:v>
                </c:pt>
                <c:pt idx="36">
                  <c:v>0.45062000000000002</c:v>
                </c:pt>
                <c:pt idx="37">
                  <c:v>0.40188400000000002</c:v>
                </c:pt>
                <c:pt idx="38">
                  <c:v>0.41016599999999998</c:v>
                </c:pt>
                <c:pt idx="39">
                  <c:v>0.41777700000000001</c:v>
                </c:pt>
                <c:pt idx="40">
                  <c:v>0.43315500000000001</c:v>
                </c:pt>
                <c:pt idx="41">
                  <c:v>0.45558799999999999</c:v>
                </c:pt>
                <c:pt idx="42">
                  <c:v>0.42129499999999998</c:v>
                </c:pt>
                <c:pt idx="43">
                  <c:v>0.39759100000000003</c:v>
                </c:pt>
                <c:pt idx="44">
                  <c:v>0.39034999999999997</c:v>
                </c:pt>
                <c:pt idx="45">
                  <c:v>0.39612900000000001</c:v>
                </c:pt>
                <c:pt idx="46">
                  <c:v>0.52121099999999998</c:v>
                </c:pt>
                <c:pt idx="47">
                  <c:v>0.38550200000000001</c:v>
                </c:pt>
                <c:pt idx="48">
                  <c:v>0.38766600000000001</c:v>
                </c:pt>
                <c:pt idx="49">
                  <c:v>0.37952200000000003</c:v>
                </c:pt>
                <c:pt idx="50">
                  <c:v>0.39418500000000001</c:v>
                </c:pt>
                <c:pt idx="51">
                  <c:v>0.39450800000000003</c:v>
                </c:pt>
                <c:pt idx="52">
                  <c:v>0.40355999999999997</c:v>
                </c:pt>
                <c:pt idx="53">
                  <c:v>0.394986</c:v>
                </c:pt>
                <c:pt idx="54">
                  <c:v>0.39379799999999998</c:v>
                </c:pt>
                <c:pt idx="55">
                  <c:v>0.40573100000000001</c:v>
                </c:pt>
                <c:pt idx="56">
                  <c:v>0.407113</c:v>
                </c:pt>
                <c:pt idx="57">
                  <c:v>0.40730499999999997</c:v>
                </c:pt>
                <c:pt idx="58">
                  <c:v>0.40453899999999998</c:v>
                </c:pt>
                <c:pt idx="59">
                  <c:v>0.417265</c:v>
                </c:pt>
                <c:pt idx="60">
                  <c:v>0.40935199999999999</c:v>
                </c:pt>
                <c:pt idx="61">
                  <c:v>0.41187499999999999</c:v>
                </c:pt>
                <c:pt idx="62">
                  <c:v>0.425145</c:v>
                </c:pt>
                <c:pt idx="63">
                  <c:v>0.42342999999999997</c:v>
                </c:pt>
                <c:pt idx="64">
                  <c:v>0.42345899999999997</c:v>
                </c:pt>
                <c:pt idx="65">
                  <c:v>0.44132700000000002</c:v>
                </c:pt>
                <c:pt idx="66">
                  <c:v>0.44683600000000001</c:v>
                </c:pt>
                <c:pt idx="67">
                  <c:v>0.44683800000000001</c:v>
                </c:pt>
                <c:pt idx="68">
                  <c:v>0.467306</c:v>
                </c:pt>
                <c:pt idx="69">
                  <c:v>0.42596800000000001</c:v>
                </c:pt>
                <c:pt idx="70">
                  <c:v>0.42649900000000002</c:v>
                </c:pt>
                <c:pt idx="71">
                  <c:v>0.44242300000000001</c:v>
                </c:pt>
                <c:pt idx="72">
                  <c:v>0.58232899999999999</c:v>
                </c:pt>
                <c:pt idx="73">
                  <c:v>0.47408699999999998</c:v>
                </c:pt>
                <c:pt idx="74">
                  <c:v>0.421153</c:v>
                </c:pt>
                <c:pt idx="75">
                  <c:v>0.42533700000000002</c:v>
                </c:pt>
                <c:pt idx="76">
                  <c:v>0.43172100000000002</c:v>
                </c:pt>
                <c:pt idx="77">
                  <c:v>0.43479800000000002</c:v>
                </c:pt>
                <c:pt idx="78">
                  <c:v>0.44368600000000002</c:v>
                </c:pt>
                <c:pt idx="79">
                  <c:v>0.45869100000000002</c:v>
                </c:pt>
                <c:pt idx="80">
                  <c:v>0.416572</c:v>
                </c:pt>
                <c:pt idx="81">
                  <c:v>0.421124</c:v>
                </c:pt>
                <c:pt idx="82">
                  <c:v>0.42854900000000001</c:v>
                </c:pt>
                <c:pt idx="83">
                  <c:v>0.420263</c:v>
                </c:pt>
                <c:pt idx="84">
                  <c:v>0.43565100000000001</c:v>
                </c:pt>
                <c:pt idx="85">
                  <c:v>0.44093100000000002</c:v>
                </c:pt>
                <c:pt idx="86">
                  <c:v>0.45275900000000002</c:v>
                </c:pt>
                <c:pt idx="87">
                  <c:v>0.47670600000000002</c:v>
                </c:pt>
                <c:pt idx="88">
                  <c:v>0.79638299999999995</c:v>
                </c:pt>
                <c:pt idx="89">
                  <c:v>0.42618600000000001</c:v>
                </c:pt>
                <c:pt idx="90">
                  <c:v>0.42834899999999998</c:v>
                </c:pt>
                <c:pt idx="91">
                  <c:v>0.41942099999999999</c:v>
                </c:pt>
                <c:pt idx="92">
                  <c:v>0.43529499999999999</c:v>
                </c:pt>
                <c:pt idx="93">
                  <c:v>0.45017299999999999</c:v>
                </c:pt>
                <c:pt idx="94">
                  <c:v>0.45934399999999997</c:v>
                </c:pt>
                <c:pt idx="95">
                  <c:v>0.42186299999999999</c:v>
                </c:pt>
                <c:pt idx="96">
                  <c:v>0.42428300000000002</c:v>
                </c:pt>
                <c:pt idx="97">
                  <c:v>0.40863899999999997</c:v>
                </c:pt>
                <c:pt idx="98">
                  <c:v>0.413074</c:v>
                </c:pt>
                <c:pt idx="99">
                  <c:v>0.418298</c:v>
                </c:pt>
                <c:pt idx="100">
                  <c:v>0.41560999999999998</c:v>
                </c:pt>
                <c:pt idx="101">
                  <c:v>0.42739700000000003</c:v>
                </c:pt>
                <c:pt idx="102">
                  <c:v>0.42652200000000001</c:v>
                </c:pt>
                <c:pt idx="103">
                  <c:v>0.42726999999999998</c:v>
                </c:pt>
                <c:pt idx="104">
                  <c:v>0.43202699999999999</c:v>
                </c:pt>
                <c:pt idx="105">
                  <c:v>0.43203599999999998</c:v>
                </c:pt>
                <c:pt idx="106">
                  <c:v>0.43161300000000002</c:v>
                </c:pt>
                <c:pt idx="107">
                  <c:v>0.45515699999999998</c:v>
                </c:pt>
                <c:pt idx="108">
                  <c:v>0.56081700000000001</c:v>
                </c:pt>
                <c:pt idx="109">
                  <c:v>0.44832699999999998</c:v>
                </c:pt>
                <c:pt idx="110">
                  <c:v>0.441048</c:v>
                </c:pt>
                <c:pt idx="111">
                  <c:v>0.44382899999999997</c:v>
                </c:pt>
                <c:pt idx="112">
                  <c:v>0.44827299999999998</c:v>
                </c:pt>
                <c:pt idx="113">
                  <c:v>0.45654299999999998</c:v>
                </c:pt>
                <c:pt idx="114">
                  <c:v>0.44853399999999999</c:v>
                </c:pt>
                <c:pt idx="115">
                  <c:v>0.45156200000000002</c:v>
                </c:pt>
                <c:pt idx="116">
                  <c:v>0.468165</c:v>
                </c:pt>
                <c:pt idx="117">
                  <c:v>0.46805799999999997</c:v>
                </c:pt>
                <c:pt idx="118">
                  <c:v>0.48260900000000001</c:v>
                </c:pt>
                <c:pt idx="119">
                  <c:v>0.49720999999999999</c:v>
                </c:pt>
                <c:pt idx="120">
                  <c:v>0.48905500000000002</c:v>
                </c:pt>
                <c:pt idx="121">
                  <c:v>0.45610699999999998</c:v>
                </c:pt>
                <c:pt idx="122">
                  <c:v>0.44642399999999999</c:v>
                </c:pt>
                <c:pt idx="123">
                  <c:v>0.44945800000000002</c:v>
                </c:pt>
                <c:pt idx="124">
                  <c:v>0.45633299999999999</c:v>
                </c:pt>
                <c:pt idx="125">
                  <c:v>0.45709100000000003</c:v>
                </c:pt>
                <c:pt idx="126">
                  <c:v>0.45938299999999999</c:v>
                </c:pt>
                <c:pt idx="127">
                  <c:v>0.46228999999999998</c:v>
                </c:pt>
                <c:pt idx="128">
                  <c:v>0.45972800000000003</c:v>
                </c:pt>
                <c:pt idx="129">
                  <c:v>0.47165699999999999</c:v>
                </c:pt>
                <c:pt idx="130">
                  <c:v>0.47417900000000002</c:v>
                </c:pt>
                <c:pt idx="131">
                  <c:v>0.47031800000000001</c:v>
                </c:pt>
                <c:pt idx="132">
                  <c:v>0.48094399999999998</c:v>
                </c:pt>
                <c:pt idx="133">
                  <c:v>0.50436400000000003</c:v>
                </c:pt>
                <c:pt idx="134">
                  <c:v>0.46324199999999999</c:v>
                </c:pt>
                <c:pt idx="135">
                  <c:v>0.45934799999999998</c:v>
                </c:pt>
                <c:pt idx="136">
                  <c:v>0.46071099999999998</c:v>
                </c:pt>
                <c:pt idx="137">
                  <c:v>0.45659699999999998</c:v>
                </c:pt>
                <c:pt idx="138">
                  <c:v>0.46120100000000003</c:v>
                </c:pt>
                <c:pt idx="139">
                  <c:v>0.46536</c:v>
                </c:pt>
                <c:pt idx="140">
                  <c:v>0.47679300000000002</c:v>
                </c:pt>
                <c:pt idx="141">
                  <c:v>0.47240399999999999</c:v>
                </c:pt>
                <c:pt idx="142">
                  <c:v>0.48480600000000001</c:v>
                </c:pt>
                <c:pt idx="143">
                  <c:v>0.48000100000000001</c:v>
                </c:pt>
                <c:pt idx="144">
                  <c:v>0.489423</c:v>
                </c:pt>
                <c:pt idx="145">
                  <c:v>0.49280400000000002</c:v>
                </c:pt>
                <c:pt idx="146">
                  <c:v>0.51501399999999997</c:v>
                </c:pt>
                <c:pt idx="147">
                  <c:v>0.48355500000000001</c:v>
                </c:pt>
                <c:pt idx="148">
                  <c:v>0.46809499999999998</c:v>
                </c:pt>
                <c:pt idx="149">
                  <c:v>0.48283399999999999</c:v>
                </c:pt>
                <c:pt idx="150">
                  <c:v>0.485875</c:v>
                </c:pt>
                <c:pt idx="151">
                  <c:v>0.481796</c:v>
                </c:pt>
                <c:pt idx="152">
                  <c:v>0.48489700000000002</c:v>
                </c:pt>
                <c:pt idx="153">
                  <c:v>0.47747800000000001</c:v>
                </c:pt>
                <c:pt idx="154">
                  <c:v>0.48983199999999999</c:v>
                </c:pt>
                <c:pt idx="155">
                  <c:v>0.47370299999999999</c:v>
                </c:pt>
                <c:pt idx="156">
                  <c:v>0.48321700000000001</c:v>
                </c:pt>
                <c:pt idx="157">
                  <c:v>0.538887</c:v>
                </c:pt>
                <c:pt idx="158">
                  <c:v>0.52186200000000005</c:v>
                </c:pt>
                <c:pt idx="159">
                  <c:v>0.50771599999999995</c:v>
                </c:pt>
                <c:pt idx="160">
                  <c:v>0.50787499999999997</c:v>
                </c:pt>
                <c:pt idx="161">
                  <c:v>0.50378900000000004</c:v>
                </c:pt>
                <c:pt idx="162">
                  <c:v>0.51141700000000001</c:v>
                </c:pt>
                <c:pt idx="163">
                  <c:v>0.51517800000000002</c:v>
                </c:pt>
                <c:pt idx="164">
                  <c:v>0.56705099999999997</c:v>
                </c:pt>
                <c:pt idx="165">
                  <c:v>0.51251500000000005</c:v>
                </c:pt>
                <c:pt idx="166">
                  <c:v>0.49335000000000001</c:v>
                </c:pt>
                <c:pt idx="167">
                  <c:v>0.50038800000000005</c:v>
                </c:pt>
                <c:pt idx="168">
                  <c:v>0.505444</c:v>
                </c:pt>
                <c:pt idx="169">
                  <c:v>0.496643</c:v>
                </c:pt>
                <c:pt idx="170">
                  <c:v>0.50334599999999996</c:v>
                </c:pt>
                <c:pt idx="171">
                  <c:v>0.50583999999999996</c:v>
                </c:pt>
                <c:pt idx="172">
                  <c:v>0.50470400000000004</c:v>
                </c:pt>
                <c:pt idx="173">
                  <c:v>0.50541999999999998</c:v>
                </c:pt>
                <c:pt idx="174">
                  <c:v>0.50928799999999996</c:v>
                </c:pt>
                <c:pt idx="175">
                  <c:v>0.51864200000000005</c:v>
                </c:pt>
                <c:pt idx="176">
                  <c:v>0.51745200000000002</c:v>
                </c:pt>
                <c:pt idx="177">
                  <c:v>0.51913699999999996</c:v>
                </c:pt>
                <c:pt idx="178">
                  <c:v>0.52574100000000001</c:v>
                </c:pt>
                <c:pt idx="179">
                  <c:v>0.527756</c:v>
                </c:pt>
                <c:pt idx="180">
                  <c:v>0.52966199999999997</c:v>
                </c:pt>
                <c:pt idx="181">
                  <c:v>0.53693299999999999</c:v>
                </c:pt>
                <c:pt idx="182">
                  <c:v>0.54691000000000001</c:v>
                </c:pt>
                <c:pt idx="183">
                  <c:v>0.55551399999999995</c:v>
                </c:pt>
                <c:pt idx="184">
                  <c:v>0.57288600000000001</c:v>
                </c:pt>
                <c:pt idx="185">
                  <c:v>0.59166300000000005</c:v>
                </c:pt>
                <c:pt idx="186">
                  <c:v>0.61299400000000004</c:v>
                </c:pt>
                <c:pt idx="187">
                  <c:v>0.55961799999999995</c:v>
                </c:pt>
                <c:pt idx="188">
                  <c:v>0.54705599999999999</c:v>
                </c:pt>
                <c:pt idx="189">
                  <c:v>0.55563899999999999</c:v>
                </c:pt>
                <c:pt idx="190">
                  <c:v>0.55503599999999997</c:v>
                </c:pt>
                <c:pt idx="191">
                  <c:v>0.54956000000000005</c:v>
                </c:pt>
                <c:pt idx="192">
                  <c:v>0.56458600000000003</c:v>
                </c:pt>
                <c:pt idx="193">
                  <c:v>0.56850299999999998</c:v>
                </c:pt>
                <c:pt idx="194">
                  <c:v>0.57115300000000002</c:v>
                </c:pt>
                <c:pt idx="195">
                  <c:v>0.57188300000000003</c:v>
                </c:pt>
                <c:pt idx="196">
                  <c:v>0.58285399999999998</c:v>
                </c:pt>
                <c:pt idx="197">
                  <c:v>0.57849099999999998</c:v>
                </c:pt>
                <c:pt idx="198">
                  <c:v>0.58486199999999999</c:v>
                </c:pt>
                <c:pt idx="199">
                  <c:v>0.59726500000000005</c:v>
                </c:pt>
                <c:pt idx="200">
                  <c:v>0.60212100000000002</c:v>
                </c:pt>
                <c:pt idx="201">
                  <c:v>0.61294000000000004</c:v>
                </c:pt>
                <c:pt idx="202">
                  <c:v>0.62201300000000004</c:v>
                </c:pt>
                <c:pt idx="203">
                  <c:v>0.59086099999999997</c:v>
                </c:pt>
                <c:pt idx="204">
                  <c:v>0.61533099999999996</c:v>
                </c:pt>
                <c:pt idx="205">
                  <c:v>0.61028499999999997</c:v>
                </c:pt>
                <c:pt idx="206">
                  <c:v>0.63856100000000005</c:v>
                </c:pt>
                <c:pt idx="207">
                  <c:v>0.70208099999999996</c:v>
                </c:pt>
                <c:pt idx="208">
                  <c:v>0.72239799999999998</c:v>
                </c:pt>
                <c:pt idx="209">
                  <c:v>0.68844499999999997</c:v>
                </c:pt>
                <c:pt idx="210">
                  <c:v>0.64476800000000001</c:v>
                </c:pt>
                <c:pt idx="211">
                  <c:v>0.64663999999999999</c:v>
                </c:pt>
                <c:pt idx="212">
                  <c:v>0.62676399999999999</c:v>
                </c:pt>
                <c:pt idx="213">
                  <c:v>0.63065599999999999</c:v>
                </c:pt>
                <c:pt idx="214">
                  <c:v>0.63253599999999999</c:v>
                </c:pt>
                <c:pt idx="215">
                  <c:v>0.65276299999999998</c:v>
                </c:pt>
                <c:pt idx="216">
                  <c:v>0.67894500000000002</c:v>
                </c:pt>
                <c:pt idx="217">
                  <c:v>0.64177499999999998</c:v>
                </c:pt>
                <c:pt idx="218">
                  <c:v>0.65446400000000005</c:v>
                </c:pt>
                <c:pt idx="219">
                  <c:v>0.65846400000000005</c:v>
                </c:pt>
                <c:pt idx="220">
                  <c:v>0.67524099999999998</c:v>
                </c:pt>
                <c:pt idx="221">
                  <c:v>0.63851899999999995</c:v>
                </c:pt>
                <c:pt idx="222">
                  <c:v>0.64640699999999995</c:v>
                </c:pt>
                <c:pt idx="223">
                  <c:v>0.66512099999999996</c:v>
                </c:pt>
                <c:pt idx="224">
                  <c:v>0.70588600000000001</c:v>
                </c:pt>
                <c:pt idx="225">
                  <c:v>0.72862400000000005</c:v>
                </c:pt>
                <c:pt idx="226">
                  <c:v>0.72309299999999999</c:v>
                </c:pt>
                <c:pt idx="227">
                  <c:v>0.67210499999999995</c:v>
                </c:pt>
                <c:pt idx="228">
                  <c:v>0.67510099999999995</c:v>
                </c:pt>
                <c:pt idx="229">
                  <c:v>0.684195</c:v>
                </c:pt>
                <c:pt idx="230">
                  <c:v>0.70728000000000002</c:v>
                </c:pt>
                <c:pt idx="231">
                  <c:v>0.678508</c:v>
                </c:pt>
                <c:pt idx="232">
                  <c:v>0.70660500000000004</c:v>
                </c:pt>
                <c:pt idx="233">
                  <c:v>0.691326</c:v>
                </c:pt>
                <c:pt idx="234">
                  <c:v>0.661138</c:v>
                </c:pt>
                <c:pt idx="235">
                  <c:v>0.67317700000000003</c:v>
                </c:pt>
                <c:pt idx="236">
                  <c:v>0.67090099999999997</c:v>
                </c:pt>
                <c:pt idx="237">
                  <c:v>0.68504799999999999</c:v>
                </c:pt>
                <c:pt idx="238">
                  <c:v>0.68983099999999997</c:v>
                </c:pt>
                <c:pt idx="239">
                  <c:v>0.69670600000000005</c:v>
                </c:pt>
                <c:pt idx="240">
                  <c:v>0.70187500000000003</c:v>
                </c:pt>
                <c:pt idx="241">
                  <c:v>0.72541999999999995</c:v>
                </c:pt>
                <c:pt idx="242">
                  <c:v>0.73768999999999996</c:v>
                </c:pt>
                <c:pt idx="243">
                  <c:v>0.70685399999999998</c:v>
                </c:pt>
                <c:pt idx="244">
                  <c:v>0.74314100000000005</c:v>
                </c:pt>
                <c:pt idx="245">
                  <c:v>0.72729900000000003</c:v>
                </c:pt>
                <c:pt idx="246">
                  <c:v>0.69274999999999998</c:v>
                </c:pt>
                <c:pt idx="247">
                  <c:v>0.71453699999999998</c:v>
                </c:pt>
                <c:pt idx="248">
                  <c:v>0.70174000000000003</c:v>
                </c:pt>
                <c:pt idx="249">
                  <c:v>0.70582900000000004</c:v>
                </c:pt>
                <c:pt idx="250">
                  <c:v>0.73363</c:v>
                </c:pt>
                <c:pt idx="251">
                  <c:v>0.71890699999999996</c:v>
                </c:pt>
                <c:pt idx="252">
                  <c:v>0.73366799999999999</c:v>
                </c:pt>
                <c:pt idx="253">
                  <c:v>0.73402500000000004</c:v>
                </c:pt>
                <c:pt idx="254">
                  <c:v>0.74945099999999998</c:v>
                </c:pt>
                <c:pt idx="255">
                  <c:v>0.75521099999999997</c:v>
                </c:pt>
                <c:pt idx="256">
                  <c:v>0.75559699999999996</c:v>
                </c:pt>
                <c:pt idx="257">
                  <c:v>0.76787899999999998</c:v>
                </c:pt>
                <c:pt idx="258">
                  <c:v>0.76652399999999998</c:v>
                </c:pt>
                <c:pt idx="259">
                  <c:v>0.78056199999999998</c:v>
                </c:pt>
                <c:pt idx="260">
                  <c:v>0.80479599999999996</c:v>
                </c:pt>
                <c:pt idx="261">
                  <c:v>0.82620499999999997</c:v>
                </c:pt>
                <c:pt idx="262">
                  <c:v>0.78202000000000005</c:v>
                </c:pt>
                <c:pt idx="263">
                  <c:v>0.79303400000000002</c:v>
                </c:pt>
                <c:pt idx="264">
                  <c:v>0.84493700000000005</c:v>
                </c:pt>
                <c:pt idx="265">
                  <c:v>0.88851800000000003</c:v>
                </c:pt>
                <c:pt idx="266">
                  <c:v>0.82278600000000002</c:v>
                </c:pt>
                <c:pt idx="267">
                  <c:v>0.83461300000000005</c:v>
                </c:pt>
                <c:pt idx="268">
                  <c:v>0.84103600000000001</c:v>
                </c:pt>
                <c:pt idx="269">
                  <c:v>0.84937099999999999</c:v>
                </c:pt>
                <c:pt idx="270">
                  <c:v>0.87829900000000005</c:v>
                </c:pt>
                <c:pt idx="271">
                  <c:v>0.88150700000000004</c:v>
                </c:pt>
                <c:pt idx="272">
                  <c:v>0.90581900000000004</c:v>
                </c:pt>
                <c:pt idx="273">
                  <c:v>0.88696699999999995</c:v>
                </c:pt>
                <c:pt idx="274">
                  <c:v>0.91696699999999998</c:v>
                </c:pt>
                <c:pt idx="275">
                  <c:v>0.92830299999999999</c:v>
                </c:pt>
                <c:pt idx="276">
                  <c:v>0.96768299999999996</c:v>
                </c:pt>
                <c:pt idx="277">
                  <c:v>0.93579400000000001</c:v>
                </c:pt>
                <c:pt idx="278">
                  <c:v>0.97072199999999997</c:v>
                </c:pt>
                <c:pt idx="279">
                  <c:v>0.94512300000000005</c:v>
                </c:pt>
                <c:pt idx="280">
                  <c:v>1.0286999999999999</c:v>
                </c:pt>
                <c:pt idx="281">
                  <c:v>1.0158700000000001</c:v>
                </c:pt>
                <c:pt idx="282">
                  <c:v>0.98474399999999995</c:v>
                </c:pt>
                <c:pt idx="283">
                  <c:v>0.97514699999999999</c:v>
                </c:pt>
                <c:pt idx="284">
                  <c:v>1.0078199999999999</c:v>
                </c:pt>
                <c:pt idx="285">
                  <c:v>1.05213</c:v>
                </c:pt>
                <c:pt idx="286">
                  <c:v>1.0110300000000001</c:v>
                </c:pt>
                <c:pt idx="287">
                  <c:v>0.997942</c:v>
                </c:pt>
                <c:pt idx="288">
                  <c:v>0.97441599999999995</c:v>
                </c:pt>
                <c:pt idx="289">
                  <c:v>0.98281499999999999</c:v>
                </c:pt>
                <c:pt idx="290">
                  <c:v>0.99700299999999997</c:v>
                </c:pt>
                <c:pt idx="291">
                  <c:v>1.0277099999999999</c:v>
                </c:pt>
                <c:pt idx="292">
                  <c:v>1.0244800000000001</c:v>
                </c:pt>
                <c:pt idx="293">
                  <c:v>1.03271</c:v>
                </c:pt>
                <c:pt idx="294">
                  <c:v>1.0479099999999999</c:v>
                </c:pt>
                <c:pt idx="295">
                  <c:v>1.0799399999999999</c:v>
                </c:pt>
                <c:pt idx="296">
                  <c:v>1.10436</c:v>
                </c:pt>
                <c:pt idx="297">
                  <c:v>1.14855</c:v>
                </c:pt>
                <c:pt idx="298">
                  <c:v>1.1009199999999999</c:v>
                </c:pt>
                <c:pt idx="299">
                  <c:v>1.1375999999999999</c:v>
                </c:pt>
                <c:pt idx="300">
                  <c:v>1.1532800000000001</c:v>
                </c:pt>
                <c:pt idx="301">
                  <c:v>1.18771</c:v>
                </c:pt>
                <c:pt idx="302">
                  <c:v>1.1894199999999999</c:v>
                </c:pt>
                <c:pt idx="303">
                  <c:v>1.2194499999999999</c:v>
                </c:pt>
                <c:pt idx="304">
                  <c:v>1.25484</c:v>
                </c:pt>
                <c:pt idx="305">
                  <c:v>1.2745599999999999</c:v>
                </c:pt>
                <c:pt idx="306">
                  <c:v>1.2596000000000001</c:v>
                </c:pt>
                <c:pt idx="307">
                  <c:v>1.3683399999999999</c:v>
                </c:pt>
                <c:pt idx="308">
                  <c:v>1.3792199999999999</c:v>
                </c:pt>
                <c:pt idx="309">
                  <c:v>1.36642</c:v>
                </c:pt>
                <c:pt idx="310">
                  <c:v>1.4033599999999999</c:v>
                </c:pt>
                <c:pt idx="311">
                  <c:v>1.40547</c:v>
                </c:pt>
                <c:pt idx="312">
                  <c:v>1.4507300000000001</c:v>
                </c:pt>
                <c:pt idx="313">
                  <c:v>1.47723</c:v>
                </c:pt>
                <c:pt idx="314">
                  <c:v>1.5247299999999999</c:v>
                </c:pt>
                <c:pt idx="315">
                  <c:v>1.5619400000000001</c:v>
                </c:pt>
                <c:pt idx="316">
                  <c:v>1.6257299999999999</c:v>
                </c:pt>
                <c:pt idx="317">
                  <c:v>1.7139200000000001</c:v>
                </c:pt>
                <c:pt idx="318">
                  <c:v>1.7700899999999999</c:v>
                </c:pt>
                <c:pt idx="319">
                  <c:v>1.8588899999999999</c:v>
                </c:pt>
                <c:pt idx="320">
                  <c:v>1.96949</c:v>
                </c:pt>
                <c:pt idx="321">
                  <c:v>2.0373000000000001</c:v>
                </c:pt>
                <c:pt idx="322">
                  <c:v>2.1519400000000002</c:v>
                </c:pt>
                <c:pt idx="323">
                  <c:v>2.25718</c:v>
                </c:pt>
                <c:pt idx="324">
                  <c:v>2.3419699999999999</c:v>
                </c:pt>
                <c:pt idx="325">
                  <c:v>2.2768000000000002</c:v>
                </c:pt>
                <c:pt idx="326">
                  <c:v>2.3581799999999999</c:v>
                </c:pt>
                <c:pt idx="327">
                  <c:v>2.30294</c:v>
                </c:pt>
                <c:pt idx="328">
                  <c:v>2.1747100000000001</c:v>
                </c:pt>
                <c:pt idx="329">
                  <c:v>2.2572899999999998</c:v>
                </c:pt>
                <c:pt idx="330">
                  <c:v>2.0826500000000001</c:v>
                </c:pt>
                <c:pt idx="331">
                  <c:v>1.8341499999999999</c:v>
                </c:pt>
                <c:pt idx="332">
                  <c:v>1.5915600000000001</c:v>
                </c:pt>
                <c:pt idx="333">
                  <c:v>1.4855400000000001</c:v>
                </c:pt>
                <c:pt idx="334">
                  <c:v>1.12721</c:v>
                </c:pt>
                <c:pt idx="335">
                  <c:v>0.75632299999999997</c:v>
                </c:pt>
                <c:pt idx="336">
                  <c:v>0.45863799999999999</c:v>
                </c:pt>
                <c:pt idx="337">
                  <c:v>0.23979300000000001</c:v>
                </c:pt>
                <c:pt idx="338">
                  <c:v>0.25458799999999998</c:v>
                </c:pt>
                <c:pt idx="339">
                  <c:v>0.256407</c:v>
                </c:pt>
                <c:pt idx="340">
                  <c:v>0.101355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A0A-43B2-AF65-6AF5F1DD619B}"/>
            </c:ext>
          </c:extLst>
        </c:ser>
        <c:ser>
          <c:idx val="7"/>
          <c:order val="7"/>
          <c:tx>
            <c:strRef>
              <c:f>'SOBP Biological dose'!$H$1</c:f>
              <c:strCache>
                <c:ptCount val="1"/>
                <c:pt idx="0">
                  <c:v>67 MeV</c:v>
                </c:pt>
              </c:strCache>
            </c:strRef>
          </c:tx>
          <c:spPr>
            <a:ln w="28575" cap="rnd">
              <a:solidFill>
                <a:schemeClr val="accent1">
                  <a:tint val="8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dose'!$H$2:$H$401</c:f>
              <c:numCache>
                <c:formatCode>General</c:formatCode>
                <c:ptCount val="400"/>
                <c:pt idx="0">
                  <c:v>0.329737</c:v>
                </c:pt>
                <c:pt idx="1">
                  <c:v>0.32571699999999998</c:v>
                </c:pt>
                <c:pt idx="2">
                  <c:v>0.33407599999999998</c:v>
                </c:pt>
                <c:pt idx="3">
                  <c:v>0.34078000000000003</c:v>
                </c:pt>
                <c:pt idx="4">
                  <c:v>0.34593299999999999</c:v>
                </c:pt>
                <c:pt idx="5">
                  <c:v>0.35139900000000002</c:v>
                </c:pt>
                <c:pt idx="6">
                  <c:v>0.34244000000000002</c:v>
                </c:pt>
                <c:pt idx="7">
                  <c:v>0.36887799999999998</c:v>
                </c:pt>
                <c:pt idx="8">
                  <c:v>0.33041799999999999</c:v>
                </c:pt>
                <c:pt idx="9">
                  <c:v>0.33978599999999998</c:v>
                </c:pt>
                <c:pt idx="10">
                  <c:v>0.32374000000000003</c:v>
                </c:pt>
                <c:pt idx="11">
                  <c:v>0.33109899999999998</c:v>
                </c:pt>
                <c:pt idx="12">
                  <c:v>0.33210600000000001</c:v>
                </c:pt>
                <c:pt idx="13">
                  <c:v>0.33856599999999998</c:v>
                </c:pt>
                <c:pt idx="14">
                  <c:v>0.341227</c:v>
                </c:pt>
                <c:pt idx="15">
                  <c:v>0.33978700000000001</c:v>
                </c:pt>
                <c:pt idx="16">
                  <c:v>0.34141100000000002</c:v>
                </c:pt>
                <c:pt idx="17">
                  <c:v>0.35015200000000002</c:v>
                </c:pt>
                <c:pt idx="18">
                  <c:v>0.34910799999999997</c:v>
                </c:pt>
                <c:pt idx="19">
                  <c:v>0.35693999999999998</c:v>
                </c:pt>
                <c:pt idx="20">
                  <c:v>0.36338500000000001</c:v>
                </c:pt>
                <c:pt idx="21">
                  <c:v>0.39945599999999998</c:v>
                </c:pt>
                <c:pt idx="22">
                  <c:v>0.34616599999999997</c:v>
                </c:pt>
                <c:pt idx="23">
                  <c:v>0.33621400000000001</c:v>
                </c:pt>
                <c:pt idx="24">
                  <c:v>0.34722999999999998</c:v>
                </c:pt>
                <c:pt idx="25">
                  <c:v>0.34539999999999998</c:v>
                </c:pt>
                <c:pt idx="26">
                  <c:v>0.34743299999999999</c:v>
                </c:pt>
                <c:pt idx="27">
                  <c:v>0.36471999999999999</c:v>
                </c:pt>
                <c:pt idx="28">
                  <c:v>0.37958900000000001</c:v>
                </c:pt>
                <c:pt idx="29">
                  <c:v>0.39605000000000001</c:v>
                </c:pt>
                <c:pt idx="30">
                  <c:v>0.353607</c:v>
                </c:pt>
                <c:pt idx="31">
                  <c:v>0.334092</c:v>
                </c:pt>
                <c:pt idx="32">
                  <c:v>0.34425099999999997</c:v>
                </c:pt>
                <c:pt idx="33">
                  <c:v>0.34061399999999997</c:v>
                </c:pt>
                <c:pt idx="34">
                  <c:v>0.33819399999999999</c:v>
                </c:pt>
                <c:pt idx="35">
                  <c:v>0.35617700000000002</c:v>
                </c:pt>
                <c:pt idx="36">
                  <c:v>0.35036699999999998</c:v>
                </c:pt>
                <c:pt idx="37">
                  <c:v>0.35497000000000001</c:v>
                </c:pt>
                <c:pt idx="38">
                  <c:v>0.35875699999999999</c:v>
                </c:pt>
                <c:pt idx="39">
                  <c:v>0.36895</c:v>
                </c:pt>
                <c:pt idx="40">
                  <c:v>0.38343100000000002</c:v>
                </c:pt>
                <c:pt idx="41">
                  <c:v>0.33922099999999999</c:v>
                </c:pt>
                <c:pt idx="42">
                  <c:v>0.33825</c:v>
                </c:pt>
                <c:pt idx="43">
                  <c:v>0.341088</c:v>
                </c:pt>
                <c:pt idx="44">
                  <c:v>0.34778900000000001</c:v>
                </c:pt>
                <c:pt idx="45">
                  <c:v>0.34548499999999999</c:v>
                </c:pt>
                <c:pt idx="46">
                  <c:v>0.35895899999999997</c:v>
                </c:pt>
                <c:pt idx="47">
                  <c:v>0.35276099999999999</c:v>
                </c:pt>
                <c:pt idx="48">
                  <c:v>0.36413499999999999</c:v>
                </c:pt>
                <c:pt idx="49">
                  <c:v>0.37071500000000002</c:v>
                </c:pt>
                <c:pt idx="50">
                  <c:v>0.399063</c:v>
                </c:pt>
                <c:pt idx="51">
                  <c:v>0.34086499999999997</c:v>
                </c:pt>
                <c:pt idx="52">
                  <c:v>0.33732099999999998</c:v>
                </c:pt>
                <c:pt idx="53">
                  <c:v>0.54108199999999995</c:v>
                </c:pt>
                <c:pt idx="54">
                  <c:v>0.357267</c:v>
                </c:pt>
                <c:pt idx="55">
                  <c:v>0.35054600000000002</c:v>
                </c:pt>
                <c:pt idx="56">
                  <c:v>0.35016000000000003</c:v>
                </c:pt>
                <c:pt idx="57">
                  <c:v>0.36485299999999998</c:v>
                </c:pt>
                <c:pt idx="58">
                  <c:v>0.36104599999999998</c:v>
                </c:pt>
                <c:pt idx="59">
                  <c:v>0.38591599999999998</c:v>
                </c:pt>
                <c:pt idx="60">
                  <c:v>0.420682</c:v>
                </c:pt>
                <c:pt idx="61">
                  <c:v>0.38261800000000001</c:v>
                </c:pt>
                <c:pt idx="62">
                  <c:v>0.36304799999999998</c:v>
                </c:pt>
                <c:pt idx="63">
                  <c:v>0.35240500000000002</c:v>
                </c:pt>
                <c:pt idx="64">
                  <c:v>0.35608200000000001</c:v>
                </c:pt>
                <c:pt idx="65">
                  <c:v>0.36441400000000002</c:v>
                </c:pt>
                <c:pt idx="66">
                  <c:v>0.35745300000000002</c:v>
                </c:pt>
                <c:pt idx="67">
                  <c:v>0.37010700000000002</c:v>
                </c:pt>
                <c:pt idx="68">
                  <c:v>0.374139</c:v>
                </c:pt>
                <c:pt idx="69">
                  <c:v>0.36915799999999999</c:v>
                </c:pt>
                <c:pt idx="70">
                  <c:v>0.37260500000000002</c:v>
                </c:pt>
                <c:pt idx="71">
                  <c:v>0.37566899999999998</c:v>
                </c:pt>
                <c:pt idx="72">
                  <c:v>0.37911</c:v>
                </c:pt>
                <c:pt idx="73">
                  <c:v>0.38223099999999999</c:v>
                </c:pt>
                <c:pt idx="74">
                  <c:v>0.444496</c:v>
                </c:pt>
                <c:pt idx="75">
                  <c:v>0.41426299999999999</c:v>
                </c:pt>
                <c:pt idx="76">
                  <c:v>0.41907499999999998</c:v>
                </c:pt>
                <c:pt idx="77">
                  <c:v>0.44222600000000001</c:v>
                </c:pt>
                <c:pt idx="78">
                  <c:v>0.447739</c:v>
                </c:pt>
                <c:pt idx="79">
                  <c:v>0.40887800000000002</c:v>
                </c:pt>
                <c:pt idx="80">
                  <c:v>0.41576600000000002</c:v>
                </c:pt>
                <c:pt idx="81">
                  <c:v>0.42322799999999999</c:v>
                </c:pt>
                <c:pt idx="82">
                  <c:v>0.44464300000000001</c:v>
                </c:pt>
                <c:pt idx="83">
                  <c:v>0.48899700000000001</c:v>
                </c:pt>
                <c:pt idx="84">
                  <c:v>0.42412699999999998</c:v>
                </c:pt>
                <c:pt idx="85">
                  <c:v>0.36712899999999998</c:v>
                </c:pt>
                <c:pt idx="86">
                  <c:v>0.38238899999999998</c:v>
                </c:pt>
                <c:pt idx="87">
                  <c:v>0.38642500000000002</c:v>
                </c:pt>
                <c:pt idx="88">
                  <c:v>0.38736700000000002</c:v>
                </c:pt>
                <c:pt idx="89">
                  <c:v>0.39455299999999999</c:v>
                </c:pt>
                <c:pt idx="90">
                  <c:v>0.40216800000000003</c:v>
                </c:pt>
                <c:pt idx="91">
                  <c:v>0.42349799999999999</c:v>
                </c:pt>
                <c:pt idx="92">
                  <c:v>0.44663599999999998</c:v>
                </c:pt>
                <c:pt idx="93">
                  <c:v>0.39333299999999999</c:v>
                </c:pt>
                <c:pt idx="94">
                  <c:v>0.38619100000000001</c:v>
                </c:pt>
                <c:pt idx="95">
                  <c:v>0.39550999999999997</c:v>
                </c:pt>
                <c:pt idx="96">
                  <c:v>0.40230700000000003</c:v>
                </c:pt>
                <c:pt idx="97">
                  <c:v>0.40157500000000002</c:v>
                </c:pt>
                <c:pt idx="98">
                  <c:v>0.425871</c:v>
                </c:pt>
                <c:pt idx="99">
                  <c:v>0.443413</c:v>
                </c:pt>
                <c:pt idx="100">
                  <c:v>0.41233500000000001</c:v>
                </c:pt>
                <c:pt idx="101">
                  <c:v>0.40345599999999998</c:v>
                </c:pt>
                <c:pt idx="102">
                  <c:v>0.416825</c:v>
                </c:pt>
                <c:pt idx="103">
                  <c:v>0.455758</c:v>
                </c:pt>
                <c:pt idx="104">
                  <c:v>0.41651500000000002</c:v>
                </c:pt>
                <c:pt idx="105">
                  <c:v>0.35770000000000002</c:v>
                </c:pt>
                <c:pt idx="106">
                  <c:v>0.37041600000000002</c:v>
                </c:pt>
                <c:pt idx="107">
                  <c:v>0.363479</c:v>
                </c:pt>
                <c:pt idx="108">
                  <c:v>0.36011100000000001</c:v>
                </c:pt>
                <c:pt idx="109">
                  <c:v>0.36405500000000002</c:v>
                </c:pt>
                <c:pt idx="110">
                  <c:v>0.36633700000000002</c:v>
                </c:pt>
                <c:pt idx="111">
                  <c:v>0.36962400000000001</c:v>
                </c:pt>
                <c:pt idx="112">
                  <c:v>0.36828300000000003</c:v>
                </c:pt>
                <c:pt idx="113">
                  <c:v>0.36607299999999998</c:v>
                </c:pt>
                <c:pt idx="114">
                  <c:v>0.37275700000000001</c:v>
                </c:pt>
                <c:pt idx="115">
                  <c:v>0.36658299999999999</c:v>
                </c:pt>
                <c:pt idx="116">
                  <c:v>0.37293199999999999</c:v>
                </c:pt>
                <c:pt idx="117">
                  <c:v>0.374307</c:v>
                </c:pt>
                <c:pt idx="118">
                  <c:v>0.38358799999999998</c:v>
                </c:pt>
                <c:pt idx="119">
                  <c:v>0.38661299999999998</c:v>
                </c:pt>
                <c:pt idx="120">
                  <c:v>0.38524700000000001</c:v>
                </c:pt>
                <c:pt idx="121">
                  <c:v>0.39360299999999998</c:v>
                </c:pt>
                <c:pt idx="122">
                  <c:v>0.38584000000000002</c:v>
                </c:pt>
                <c:pt idx="123">
                  <c:v>0.39393099999999998</c:v>
                </c:pt>
                <c:pt idx="124">
                  <c:v>0.40515899999999999</c:v>
                </c:pt>
                <c:pt idx="125">
                  <c:v>0.36990699999999999</c:v>
                </c:pt>
                <c:pt idx="126">
                  <c:v>0.369002</c:v>
                </c:pt>
                <c:pt idx="127">
                  <c:v>0.36597400000000002</c:v>
                </c:pt>
                <c:pt idx="128">
                  <c:v>0.374309</c:v>
                </c:pt>
                <c:pt idx="129">
                  <c:v>0.373753</c:v>
                </c:pt>
                <c:pt idx="130">
                  <c:v>0.37736599999999998</c:v>
                </c:pt>
                <c:pt idx="131">
                  <c:v>0.38031500000000001</c:v>
                </c:pt>
                <c:pt idx="132">
                  <c:v>0.377216</c:v>
                </c:pt>
                <c:pt idx="133">
                  <c:v>0.38420199999999999</c:v>
                </c:pt>
                <c:pt idx="134">
                  <c:v>0.37804199999999999</c:v>
                </c:pt>
                <c:pt idx="135">
                  <c:v>0.385438</c:v>
                </c:pt>
                <c:pt idx="136">
                  <c:v>0.38716200000000001</c:v>
                </c:pt>
                <c:pt idx="137">
                  <c:v>0.391156</c:v>
                </c:pt>
                <c:pt idx="138">
                  <c:v>0.38693699999999998</c:v>
                </c:pt>
                <c:pt idx="139">
                  <c:v>0.38298900000000002</c:v>
                </c:pt>
                <c:pt idx="140">
                  <c:v>0.395511</c:v>
                </c:pt>
                <c:pt idx="141">
                  <c:v>0.39145000000000002</c:v>
                </c:pt>
                <c:pt idx="142">
                  <c:v>0.39542699999999997</c:v>
                </c:pt>
                <c:pt idx="143">
                  <c:v>0.39825700000000003</c:v>
                </c:pt>
                <c:pt idx="144">
                  <c:v>0.39222000000000001</c:v>
                </c:pt>
                <c:pt idx="145">
                  <c:v>0.39800799999999997</c:v>
                </c:pt>
                <c:pt idx="146">
                  <c:v>0.38664900000000002</c:v>
                </c:pt>
                <c:pt idx="147">
                  <c:v>0.39216600000000001</c:v>
                </c:pt>
                <c:pt idx="148">
                  <c:v>0.39377800000000002</c:v>
                </c:pt>
                <c:pt idx="149">
                  <c:v>0.41451500000000002</c:v>
                </c:pt>
                <c:pt idx="150">
                  <c:v>0.39912999999999998</c:v>
                </c:pt>
                <c:pt idx="151">
                  <c:v>0.39805499999999999</c:v>
                </c:pt>
                <c:pt idx="152">
                  <c:v>0.41447499999999998</c:v>
                </c:pt>
                <c:pt idx="153">
                  <c:v>0.40600000000000003</c:v>
                </c:pt>
                <c:pt idx="154">
                  <c:v>0.40509099999999998</c:v>
                </c:pt>
                <c:pt idx="155">
                  <c:v>0.41346699999999997</c:v>
                </c:pt>
                <c:pt idx="156">
                  <c:v>0.416852</c:v>
                </c:pt>
                <c:pt idx="157">
                  <c:v>0.41599799999999998</c:v>
                </c:pt>
                <c:pt idx="158">
                  <c:v>0.42277100000000001</c:v>
                </c:pt>
                <c:pt idx="159">
                  <c:v>0.42031800000000002</c:v>
                </c:pt>
                <c:pt idx="160">
                  <c:v>0.41875299999999999</c:v>
                </c:pt>
                <c:pt idx="161">
                  <c:v>0.424292</c:v>
                </c:pt>
                <c:pt idx="162">
                  <c:v>0.415663</c:v>
                </c:pt>
                <c:pt idx="163">
                  <c:v>0.41550199999999998</c:v>
                </c:pt>
                <c:pt idx="164">
                  <c:v>0.43402000000000002</c:v>
                </c:pt>
                <c:pt idx="165">
                  <c:v>0.42801699999999998</c:v>
                </c:pt>
                <c:pt idx="166">
                  <c:v>0.42785899999999999</c:v>
                </c:pt>
                <c:pt idx="167">
                  <c:v>0.428004</c:v>
                </c:pt>
                <c:pt idx="168">
                  <c:v>0.43984600000000001</c:v>
                </c:pt>
                <c:pt idx="169">
                  <c:v>0.43382300000000001</c:v>
                </c:pt>
                <c:pt idx="170">
                  <c:v>0.45600299999999999</c:v>
                </c:pt>
                <c:pt idx="171">
                  <c:v>0.44676399999999999</c:v>
                </c:pt>
                <c:pt idx="172">
                  <c:v>0.44376199999999999</c:v>
                </c:pt>
                <c:pt idx="173">
                  <c:v>0.44118200000000002</c:v>
                </c:pt>
                <c:pt idx="174">
                  <c:v>0.45202999999999999</c:v>
                </c:pt>
                <c:pt idx="175">
                  <c:v>0.46270800000000001</c:v>
                </c:pt>
                <c:pt idx="176">
                  <c:v>0.47142000000000001</c:v>
                </c:pt>
                <c:pt idx="177">
                  <c:v>0.45754499999999998</c:v>
                </c:pt>
                <c:pt idx="178">
                  <c:v>0.45845399999999997</c:v>
                </c:pt>
                <c:pt idx="179">
                  <c:v>0.47269699999999998</c:v>
                </c:pt>
                <c:pt idx="180">
                  <c:v>0.47752</c:v>
                </c:pt>
                <c:pt idx="181">
                  <c:v>0.485703</c:v>
                </c:pt>
                <c:pt idx="182">
                  <c:v>0.48954799999999998</c:v>
                </c:pt>
                <c:pt idx="183">
                  <c:v>0.50687199999999999</c:v>
                </c:pt>
                <c:pt idx="184">
                  <c:v>0.45886500000000002</c:v>
                </c:pt>
                <c:pt idx="185">
                  <c:v>0.46773500000000001</c:v>
                </c:pt>
                <c:pt idx="186">
                  <c:v>0.482908</c:v>
                </c:pt>
                <c:pt idx="187">
                  <c:v>0.47456500000000001</c:v>
                </c:pt>
                <c:pt idx="188">
                  <c:v>0.481016</c:v>
                </c:pt>
                <c:pt idx="189">
                  <c:v>0.488487</c:v>
                </c:pt>
                <c:pt idx="190">
                  <c:v>0.49385400000000002</c:v>
                </c:pt>
                <c:pt idx="191">
                  <c:v>0.51330299999999995</c:v>
                </c:pt>
                <c:pt idx="192">
                  <c:v>0.52403699999999998</c:v>
                </c:pt>
                <c:pt idx="193">
                  <c:v>0.56575200000000003</c:v>
                </c:pt>
                <c:pt idx="194">
                  <c:v>0.55373300000000003</c:v>
                </c:pt>
                <c:pt idx="195">
                  <c:v>0.479742</c:v>
                </c:pt>
                <c:pt idx="196">
                  <c:v>0.49576799999999999</c:v>
                </c:pt>
                <c:pt idx="197">
                  <c:v>0.54159400000000002</c:v>
                </c:pt>
                <c:pt idx="198">
                  <c:v>0.60243899999999995</c:v>
                </c:pt>
                <c:pt idx="199">
                  <c:v>0.536439</c:v>
                </c:pt>
                <c:pt idx="200">
                  <c:v>0.49623099999999998</c:v>
                </c:pt>
                <c:pt idx="201">
                  <c:v>0.48456300000000002</c:v>
                </c:pt>
                <c:pt idx="202">
                  <c:v>0.47913600000000001</c:v>
                </c:pt>
                <c:pt idx="203">
                  <c:v>0.50365400000000005</c:v>
                </c:pt>
                <c:pt idx="204">
                  <c:v>0.49781799999999998</c:v>
                </c:pt>
                <c:pt idx="205">
                  <c:v>0.50387999999999999</c:v>
                </c:pt>
                <c:pt idx="206">
                  <c:v>0.50977300000000003</c:v>
                </c:pt>
                <c:pt idx="207">
                  <c:v>0.52062799999999998</c:v>
                </c:pt>
                <c:pt idx="208">
                  <c:v>0.518567</c:v>
                </c:pt>
                <c:pt idx="209">
                  <c:v>0.53010999999999997</c:v>
                </c:pt>
                <c:pt idx="210">
                  <c:v>0.64063400000000004</c:v>
                </c:pt>
                <c:pt idx="211">
                  <c:v>0.53693999999999997</c:v>
                </c:pt>
                <c:pt idx="212">
                  <c:v>0.54905400000000004</c:v>
                </c:pt>
                <c:pt idx="213">
                  <c:v>0.56267299999999998</c:v>
                </c:pt>
                <c:pt idx="214">
                  <c:v>0.57003300000000001</c:v>
                </c:pt>
                <c:pt idx="215">
                  <c:v>0.62842699999999996</c:v>
                </c:pt>
                <c:pt idx="216">
                  <c:v>0.59006800000000004</c:v>
                </c:pt>
                <c:pt idx="217">
                  <c:v>0.56516100000000002</c:v>
                </c:pt>
                <c:pt idx="218">
                  <c:v>0.56987900000000002</c:v>
                </c:pt>
                <c:pt idx="219">
                  <c:v>0.61425300000000005</c:v>
                </c:pt>
                <c:pt idx="220">
                  <c:v>0.52799600000000002</c:v>
                </c:pt>
                <c:pt idx="221">
                  <c:v>0.54108299999999998</c:v>
                </c:pt>
                <c:pt idx="222">
                  <c:v>0.53168800000000005</c:v>
                </c:pt>
                <c:pt idx="223">
                  <c:v>0.53398800000000002</c:v>
                </c:pt>
                <c:pt idx="224">
                  <c:v>0.55408800000000002</c:v>
                </c:pt>
                <c:pt idx="225">
                  <c:v>0.60070400000000002</c:v>
                </c:pt>
                <c:pt idx="226">
                  <c:v>0.52287899999999998</c:v>
                </c:pt>
                <c:pt idx="227">
                  <c:v>0.51832599999999995</c:v>
                </c:pt>
                <c:pt idx="228">
                  <c:v>0.52437299999999998</c:v>
                </c:pt>
                <c:pt idx="229">
                  <c:v>0.53715100000000005</c:v>
                </c:pt>
                <c:pt idx="230">
                  <c:v>0.53683499999999995</c:v>
                </c:pt>
                <c:pt idx="231">
                  <c:v>0.52750600000000003</c:v>
                </c:pt>
                <c:pt idx="232">
                  <c:v>0.53355699999999995</c:v>
                </c:pt>
                <c:pt idx="233">
                  <c:v>0.54515100000000005</c:v>
                </c:pt>
                <c:pt idx="234">
                  <c:v>0.54283999999999999</c:v>
                </c:pt>
                <c:pt idx="235">
                  <c:v>0.54645200000000005</c:v>
                </c:pt>
                <c:pt idx="236">
                  <c:v>0.54622800000000005</c:v>
                </c:pt>
                <c:pt idx="237">
                  <c:v>0.545346</c:v>
                </c:pt>
                <c:pt idx="238">
                  <c:v>0.55365399999999998</c:v>
                </c:pt>
                <c:pt idx="239">
                  <c:v>0.56069400000000003</c:v>
                </c:pt>
                <c:pt idx="240">
                  <c:v>0.56352500000000005</c:v>
                </c:pt>
                <c:pt idx="241">
                  <c:v>0.56979400000000002</c:v>
                </c:pt>
                <c:pt idx="242">
                  <c:v>0.56636699999999995</c:v>
                </c:pt>
                <c:pt idx="243">
                  <c:v>0.57680699999999996</c:v>
                </c:pt>
                <c:pt idx="244">
                  <c:v>0.57512700000000005</c:v>
                </c:pt>
                <c:pt idx="245">
                  <c:v>0.58306100000000005</c:v>
                </c:pt>
                <c:pt idx="246">
                  <c:v>0.58070600000000006</c:v>
                </c:pt>
                <c:pt idx="247">
                  <c:v>0.58614699999999997</c:v>
                </c:pt>
                <c:pt idx="248">
                  <c:v>0.60058900000000004</c:v>
                </c:pt>
                <c:pt idx="249">
                  <c:v>0.60025499999999998</c:v>
                </c:pt>
                <c:pt idx="250">
                  <c:v>0.59992800000000002</c:v>
                </c:pt>
                <c:pt idx="251">
                  <c:v>0.61142300000000005</c:v>
                </c:pt>
                <c:pt idx="252">
                  <c:v>0.61567899999999998</c:v>
                </c:pt>
                <c:pt idx="253">
                  <c:v>0.61541800000000002</c:v>
                </c:pt>
                <c:pt idx="254">
                  <c:v>0.62679300000000004</c:v>
                </c:pt>
                <c:pt idx="255">
                  <c:v>0.62481900000000001</c:v>
                </c:pt>
                <c:pt idx="256">
                  <c:v>0.64309799999999995</c:v>
                </c:pt>
                <c:pt idx="257">
                  <c:v>0.651806</c:v>
                </c:pt>
                <c:pt idx="258">
                  <c:v>0.62639800000000001</c:v>
                </c:pt>
                <c:pt idx="259">
                  <c:v>0.64550200000000002</c:v>
                </c:pt>
                <c:pt idx="260">
                  <c:v>0.63775400000000004</c:v>
                </c:pt>
                <c:pt idx="261">
                  <c:v>0.63781900000000002</c:v>
                </c:pt>
                <c:pt idx="262">
                  <c:v>0.65812199999999998</c:v>
                </c:pt>
                <c:pt idx="263">
                  <c:v>0.66155799999999998</c:v>
                </c:pt>
                <c:pt idx="264">
                  <c:v>0.659416</c:v>
                </c:pt>
                <c:pt idx="265">
                  <c:v>0.68965799999999999</c:v>
                </c:pt>
                <c:pt idx="266">
                  <c:v>0.69330199999999997</c:v>
                </c:pt>
                <c:pt idx="267">
                  <c:v>0.67426200000000003</c:v>
                </c:pt>
                <c:pt idx="268">
                  <c:v>0.83907500000000002</c:v>
                </c:pt>
                <c:pt idx="269">
                  <c:v>0.80698499999999995</c:v>
                </c:pt>
                <c:pt idx="270">
                  <c:v>0.67567299999999997</c:v>
                </c:pt>
                <c:pt idx="271">
                  <c:v>0.68133600000000005</c:v>
                </c:pt>
                <c:pt idx="272">
                  <c:v>0.70932700000000004</c:v>
                </c:pt>
                <c:pt idx="273">
                  <c:v>0.76337299999999997</c:v>
                </c:pt>
                <c:pt idx="274">
                  <c:v>0.74248400000000003</c:v>
                </c:pt>
                <c:pt idx="275">
                  <c:v>0.75200900000000004</c:v>
                </c:pt>
                <c:pt idx="276">
                  <c:v>0.90395700000000001</c:v>
                </c:pt>
                <c:pt idx="277">
                  <c:v>0.72605799999999998</c:v>
                </c:pt>
                <c:pt idx="278">
                  <c:v>0.73063400000000001</c:v>
                </c:pt>
                <c:pt idx="279">
                  <c:v>0.73817100000000002</c:v>
                </c:pt>
                <c:pt idx="280">
                  <c:v>0.74336599999999997</c:v>
                </c:pt>
                <c:pt idx="281">
                  <c:v>0.76376699999999997</c:v>
                </c:pt>
                <c:pt idx="282">
                  <c:v>0.78143700000000005</c:v>
                </c:pt>
                <c:pt idx="283">
                  <c:v>0.79764100000000004</c:v>
                </c:pt>
                <c:pt idx="284">
                  <c:v>0.80491800000000002</c:v>
                </c:pt>
                <c:pt idx="285">
                  <c:v>0.82272800000000001</c:v>
                </c:pt>
                <c:pt idx="286">
                  <c:v>0.78750699999999996</c:v>
                </c:pt>
                <c:pt idx="287">
                  <c:v>0.78956000000000004</c:v>
                </c:pt>
                <c:pt idx="288">
                  <c:v>0.81484500000000004</c:v>
                </c:pt>
                <c:pt idx="289">
                  <c:v>0.80655200000000005</c:v>
                </c:pt>
                <c:pt idx="290">
                  <c:v>0.82539200000000001</c:v>
                </c:pt>
                <c:pt idx="291">
                  <c:v>0.848935</c:v>
                </c:pt>
                <c:pt idx="292">
                  <c:v>0.87080000000000002</c:v>
                </c:pt>
                <c:pt idx="293">
                  <c:v>0.85253800000000002</c:v>
                </c:pt>
                <c:pt idx="294">
                  <c:v>0.85976300000000005</c:v>
                </c:pt>
                <c:pt idx="295">
                  <c:v>0.99224500000000004</c:v>
                </c:pt>
                <c:pt idx="296">
                  <c:v>0.89471900000000004</c:v>
                </c:pt>
                <c:pt idx="297">
                  <c:v>0.87280100000000005</c:v>
                </c:pt>
                <c:pt idx="298">
                  <c:v>0.88763400000000003</c:v>
                </c:pt>
                <c:pt idx="299">
                  <c:v>0.90936799999999995</c:v>
                </c:pt>
                <c:pt idx="300">
                  <c:v>0.94785200000000003</c:v>
                </c:pt>
                <c:pt idx="301">
                  <c:v>0.914045</c:v>
                </c:pt>
                <c:pt idx="302">
                  <c:v>0.92244999999999999</c:v>
                </c:pt>
                <c:pt idx="303">
                  <c:v>0.93291900000000005</c:v>
                </c:pt>
                <c:pt idx="304">
                  <c:v>0.97682199999999997</c:v>
                </c:pt>
                <c:pt idx="305">
                  <c:v>0.97586700000000004</c:v>
                </c:pt>
                <c:pt idx="306">
                  <c:v>1.0250300000000001</c:v>
                </c:pt>
                <c:pt idx="307">
                  <c:v>0.98889000000000005</c:v>
                </c:pt>
                <c:pt idx="308">
                  <c:v>1.00613</c:v>
                </c:pt>
                <c:pt idx="309">
                  <c:v>1.02597</c:v>
                </c:pt>
                <c:pt idx="310">
                  <c:v>1.04366</c:v>
                </c:pt>
                <c:pt idx="311">
                  <c:v>1.06192</c:v>
                </c:pt>
                <c:pt idx="312">
                  <c:v>1.0847800000000001</c:v>
                </c:pt>
                <c:pt idx="313">
                  <c:v>1.1174299999999999</c:v>
                </c:pt>
                <c:pt idx="314">
                  <c:v>1.1516200000000001</c:v>
                </c:pt>
                <c:pt idx="315">
                  <c:v>1.1989399999999999</c:v>
                </c:pt>
                <c:pt idx="316">
                  <c:v>1.19753</c:v>
                </c:pt>
                <c:pt idx="317">
                  <c:v>1.2082999999999999</c:v>
                </c:pt>
                <c:pt idx="318">
                  <c:v>1.2478100000000001</c:v>
                </c:pt>
                <c:pt idx="319">
                  <c:v>1.2444500000000001</c:v>
                </c:pt>
                <c:pt idx="320">
                  <c:v>1.2815799999999999</c:v>
                </c:pt>
                <c:pt idx="321">
                  <c:v>1.29484</c:v>
                </c:pt>
                <c:pt idx="322">
                  <c:v>1.3789</c:v>
                </c:pt>
                <c:pt idx="323">
                  <c:v>1.3992599999999999</c:v>
                </c:pt>
                <c:pt idx="324">
                  <c:v>1.3701399999999999</c:v>
                </c:pt>
                <c:pt idx="325">
                  <c:v>1.42622</c:v>
                </c:pt>
                <c:pt idx="326">
                  <c:v>1.48288</c:v>
                </c:pt>
                <c:pt idx="327">
                  <c:v>1.5749899999999999</c:v>
                </c:pt>
                <c:pt idx="328">
                  <c:v>1.6011899999999999</c:v>
                </c:pt>
                <c:pt idx="329">
                  <c:v>1.64371</c:v>
                </c:pt>
                <c:pt idx="330">
                  <c:v>1.73577</c:v>
                </c:pt>
                <c:pt idx="331">
                  <c:v>1.74803</c:v>
                </c:pt>
                <c:pt idx="332">
                  <c:v>1.8263</c:v>
                </c:pt>
                <c:pt idx="333">
                  <c:v>1.9238599999999999</c:v>
                </c:pt>
                <c:pt idx="334">
                  <c:v>2.0673599999999999</c:v>
                </c:pt>
                <c:pt idx="335">
                  <c:v>2.1206</c:v>
                </c:pt>
                <c:pt idx="336">
                  <c:v>2.0430799999999998</c:v>
                </c:pt>
                <c:pt idx="337">
                  <c:v>2.12819</c:v>
                </c:pt>
                <c:pt idx="338">
                  <c:v>2.2395499999999999</c:v>
                </c:pt>
                <c:pt idx="339">
                  <c:v>2.1682800000000002</c:v>
                </c:pt>
                <c:pt idx="340">
                  <c:v>2.1622699999999999</c:v>
                </c:pt>
                <c:pt idx="341">
                  <c:v>1.8754900000000001</c:v>
                </c:pt>
                <c:pt idx="342">
                  <c:v>1.6715100000000001</c:v>
                </c:pt>
                <c:pt idx="343">
                  <c:v>1.5552999999999999</c:v>
                </c:pt>
                <c:pt idx="344">
                  <c:v>1.2635400000000001</c:v>
                </c:pt>
                <c:pt idx="345">
                  <c:v>1.1097399999999999</c:v>
                </c:pt>
                <c:pt idx="346">
                  <c:v>0.73707</c:v>
                </c:pt>
                <c:pt idx="347">
                  <c:v>0.48769400000000002</c:v>
                </c:pt>
                <c:pt idx="348">
                  <c:v>0.16993800000000001</c:v>
                </c:pt>
                <c:pt idx="349">
                  <c:v>0.120208</c:v>
                </c:pt>
                <c:pt idx="350">
                  <c:v>4.49904E-2</c:v>
                </c:pt>
                <c:pt idx="351">
                  <c:v>0.110017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A0A-43B2-AF65-6AF5F1DD619B}"/>
            </c:ext>
          </c:extLst>
        </c:ser>
        <c:ser>
          <c:idx val="8"/>
          <c:order val="8"/>
          <c:tx>
            <c:strRef>
              <c:f>'SOBP Biological dose'!$I$1</c:f>
              <c:strCache>
                <c:ptCount val="1"/>
                <c:pt idx="0">
                  <c:v>68 MeV</c:v>
                </c:pt>
              </c:strCache>
            </c:strRef>
          </c:tx>
          <c:spPr>
            <a:ln w="28575" cap="rnd">
              <a:solidFill>
                <a:schemeClr val="accent1">
                  <a:tint val="74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dose'!$I$2:$I$401</c:f>
              <c:numCache>
                <c:formatCode>General</c:formatCode>
                <c:ptCount val="400"/>
                <c:pt idx="0">
                  <c:v>0.37957000000000002</c:v>
                </c:pt>
                <c:pt idx="1">
                  <c:v>0.37135400000000002</c:v>
                </c:pt>
                <c:pt idx="2">
                  <c:v>0.38321300000000003</c:v>
                </c:pt>
                <c:pt idx="3">
                  <c:v>0.39652700000000002</c:v>
                </c:pt>
                <c:pt idx="4">
                  <c:v>0.39245200000000002</c:v>
                </c:pt>
                <c:pt idx="5">
                  <c:v>0.39867999999999998</c:v>
                </c:pt>
                <c:pt idx="6">
                  <c:v>0.40229900000000002</c:v>
                </c:pt>
                <c:pt idx="7">
                  <c:v>0.42692799999999997</c:v>
                </c:pt>
                <c:pt idx="8">
                  <c:v>0.44180000000000003</c:v>
                </c:pt>
                <c:pt idx="9">
                  <c:v>0.378388</c:v>
                </c:pt>
                <c:pt idx="10">
                  <c:v>0.37944</c:v>
                </c:pt>
                <c:pt idx="11">
                  <c:v>0.38948700000000003</c:v>
                </c:pt>
                <c:pt idx="12">
                  <c:v>0.39673799999999998</c:v>
                </c:pt>
                <c:pt idx="13">
                  <c:v>0.40265600000000001</c:v>
                </c:pt>
                <c:pt idx="14">
                  <c:v>0.40750999999999998</c:v>
                </c:pt>
                <c:pt idx="15">
                  <c:v>0.42505399999999999</c:v>
                </c:pt>
                <c:pt idx="16">
                  <c:v>0.45425100000000002</c:v>
                </c:pt>
                <c:pt idx="17">
                  <c:v>0.39549699999999999</c:v>
                </c:pt>
                <c:pt idx="18">
                  <c:v>0.403806</c:v>
                </c:pt>
                <c:pt idx="19">
                  <c:v>0.430815</c:v>
                </c:pt>
                <c:pt idx="20">
                  <c:v>0.36150199999999999</c:v>
                </c:pt>
                <c:pt idx="21">
                  <c:v>0.361431</c:v>
                </c:pt>
                <c:pt idx="22">
                  <c:v>0.37044700000000003</c:v>
                </c:pt>
                <c:pt idx="23">
                  <c:v>0.39859099999999997</c:v>
                </c:pt>
                <c:pt idx="24">
                  <c:v>0.38802300000000001</c:v>
                </c:pt>
                <c:pt idx="25">
                  <c:v>0.36592799999999998</c:v>
                </c:pt>
                <c:pt idx="26">
                  <c:v>0.37261499999999997</c:v>
                </c:pt>
                <c:pt idx="27">
                  <c:v>0.37091600000000002</c:v>
                </c:pt>
                <c:pt idx="28">
                  <c:v>0.36638100000000001</c:v>
                </c:pt>
                <c:pt idx="29">
                  <c:v>0.36961899999999998</c:v>
                </c:pt>
                <c:pt idx="30">
                  <c:v>0.382104</c:v>
                </c:pt>
                <c:pt idx="31">
                  <c:v>0.37720999999999999</c:v>
                </c:pt>
                <c:pt idx="32">
                  <c:v>0.38497599999999998</c:v>
                </c:pt>
                <c:pt idx="33">
                  <c:v>0.39077000000000001</c:v>
                </c:pt>
                <c:pt idx="34">
                  <c:v>0.38228800000000002</c:v>
                </c:pt>
                <c:pt idx="35">
                  <c:v>0.38187399999999999</c:v>
                </c:pt>
                <c:pt idx="36">
                  <c:v>0.39429399999999998</c:v>
                </c:pt>
                <c:pt idx="37">
                  <c:v>0.38730500000000001</c:v>
                </c:pt>
                <c:pt idx="38">
                  <c:v>0.39654499999999998</c:v>
                </c:pt>
                <c:pt idx="39">
                  <c:v>0.38588699999999998</c:v>
                </c:pt>
                <c:pt idx="40">
                  <c:v>0.39186500000000002</c:v>
                </c:pt>
                <c:pt idx="41">
                  <c:v>0.396208</c:v>
                </c:pt>
                <c:pt idx="42">
                  <c:v>0.39668700000000001</c:v>
                </c:pt>
                <c:pt idx="43">
                  <c:v>0.39899200000000001</c:v>
                </c:pt>
                <c:pt idx="44">
                  <c:v>0.408553</c:v>
                </c:pt>
                <c:pt idx="45">
                  <c:v>0.41474699999999998</c:v>
                </c:pt>
                <c:pt idx="46">
                  <c:v>0.41157100000000002</c:v>
                </c:pt>
                <c:pt idx="47">
                  <c:v>0.42802499999999999</c:v>
                </c:pt>
                <c:pt idx="48">
                  <c:v>0.39302300000000001</c:v>
                </c:pt>
                <c:pt idx="49">
                  <c:v>0.39411600000000002</c:v>
                </c:pt>
                <c:pt idx="50">
                  <c:v>0.38616499999999998</c:v>
                </c:pt>
                <c:pt idx="51">
                  <c:v>0.40282699999999999</c:v>
                </c:pt>
                <c:pt idx="52">
                  <c:v>0.40337800000000001</c:v>
                </c:pt>
                <c:pt idx="53">
                  <c:v>0.398843</c:v>
                </c:pt>
                <c:pt idx="54">
                  <c:v>0.40401900000000002</c:v>
                </c:pt>
                <c:pt idx="55">
                  <c:v>0.404034</c:v>
                </c:pt>
                <c:pt idx="56">
                  <c:v>0.40373599999999998</c:v>
                </c:pt>
                <c:pt idx="57">
                  <c:v>0.40362399999999998</c:v>
                </c:pt>
                <c:pt idx="58">
                  <c:v>0.39622499999999999</c:v>
                </c:pt>
                <c:pt idx="59">
                  <c:v>0.40501199999999998</c:v>
                </c:pt>
                <c:pt idx="60">
                  <c:v>0.40774899999999997</c:v>
                </c:pt>
                <c:pt idx="61">
                  <c:v>0.40159899999999998</c:v>
                </c:pt>
                <c:pt idx="62">
                  <c:v>0.420016</c:v>
                </c:pt>
                <c:pt idx="63">
                  <c:v>0.41444500000000001</c:v>
                </c:pt>
                <c:pt idx="64">
                  <c:v>0.41786699999999999</c:v>
                </c:pt>
                <c:pt idx="65">
                  <c:v>0.417879</c:v>
                </c:pt>
                <c:pt idx="66">
                  <c:v>0.41546699999999998</c:v>
                </c:pt>
                <c:pt idx="67">
                  <c:v>0.43207200000000001</c:v>
                </c:pt>
                <c:pt idx="68">
                  <c:v>0.42930200000000002</c:v>
                </c:pt>
                <c:pt idx="69">
                  <c:v>0.44279200000000002</c:v>
                </c:pt>
                <c:pt idx="70">
                  <c:v>0.49428299999999997</c:v>
                </c:pt>
                <c:pt idx="71">
                  <c:v>0.447741</c:v>
                </c:pt>
                <c:pt idx="72">
                  <c:v>0.48441000000000001</c:v>
                </c:pt>
                <c:pt idx="73">
                  <c:v>0.44514799999999999</c:v>
                </c:pt>
                <c:pt idx="74">
                  <c:v>0.41557300000000003</c:v>
                </c:pt>
                <c:pt idx="75">
                  <c:v>0.423958</c:v>
                </c:pt>
                <c:pt idx="76">
                  <c:v>0.42175400000000002</c:v>
                </c:pt>
                <c:pt idx="77">
                  <c:v>0.42894100000000002</c:v>
                </c:pt>
                <c:pt idx="78">
                  <c:v>0.446108</c:v>
                </c:pt>
                <c:pt idx="79">
                  <c:v>0.443494</c:v>
                </c:pt>
                <c:pt idx="80">
                  <c:v>0.44693100000000002</c:v>
                </c:pt>
                <c:pt idx="81">
                  <c:v>0.45744299999999999</c:v>
                </c:pt>
                <c:pt idx="82">
                  <c:v>0.424674</c:v>
                </c:pt>
                <c:pt idx="83">
                  <c:v>0.43384400000000001</c:v>
                </c:pt>
                <c:pt idx="84">
                  <c:v>0.42534499999999997</c:v>
                </c:pt>
                <c:pt idx="85">
                  <c:v>0.43274600000000002</c:v>
                </c:pt>
                <c:pt idx="86">
                  <c:v>0.43780799999999997</c:v>
                </c:pt>
                <c:pt idx="87">
                  <c:v>0.43754399999999999</c:v>
                </c:pt>
                <c:pt idx="88">
                  <c:v>0.44775100000000001</c:v>
                </c:pt>
                <c:pt idx="89">
                  <c:v>0.43762400000000001</c:v>
                </c:pt>
                <c:pt idx="90">
                  <c:v>0.44811200000000001</c:v>
                </c:pt>
                <c:pt idx="91">
                  <c:v>0.46082200000000001</c:v>
                </c:pt>
                <c:pt idx="92">
                  <c:v>0.461976</c:v>
                </c:pt>
                <c:pt idx="93">
                  <c:v>0.48963299999999998</c:v>
                </c:pt>
                <c:pt idx="94">
                  <c:v>0.45656400000000003</c:v>
                </c:pt>
                <c:pt idx="95">
                  <c:v>0.44089099999999998</c:v>
                </c:pt>
                <c:pt idx="96">
                  <c:v>0.44146099999999999</c:v>
                </c:pt>
                <c:pt idx="97">
                  <c:v>0.43926300000000001</c:v>
                </c:pt>
                <c:pt idx="98">
                  <c:v>0.45141199999999998</c:v>
                </c:pt>
                <c:pt idx="99">
                  <c:v>0.44288100000000002</c:v>
                </c:pt>
                <c:pt idx="100">
                  <c:v>0.45751599999999998</c:v>
                </c:pt>
                <c:pt idx="101">
                  <c:v>0.45489299999999999</c:v>
                </c:pt>
                <c:pt idx="102">
                  <c:v>0.45774100000000001</c:v>
                </c:pt>
                <c:pt idx="103">
                  <c:v>0.45408500000000002</c:v>
                </c:pt>
                <c:pt idx="104">
                  <c:v>0.46341700000000002</c:v>
                </c:pt>
                <c:pt idx="105">
                  <c:v>0.46912199999999998</c:v>
                </c:pt>
                <c:pt idx="106">
                  <c:v>0.47201399999999999</c:v>
                </c:pt>
                <c:pt idx="107">
                  <c:v>0.477852</c:v>
                </c:pt>
                <c:pt idx="108">
                  <c:v>0.49557200000000001</c:v>
                </c:pt>
                <c:pt idx="109">
                  <c:v>0.50622699999999998</c:v>
                </c:pt>
                <c:pt idx="110">
                  <c:v>0.53708999999999996</c:v>
                </c:pt>
                <c:pt idx="111">
                  <c:v>0.51341199999999998</c:v>
                </c:pt>
                <c:pt idx="112">
                  <c:v>0.48213600000000001</c:v>
                </c:pt>
                <c:pt idx="113">
                  <c:v>0.49359999999999998</c:v>
                </c:pt>
                <c:pt idx="114">
                  <c:v>0.51344400000000001</c:v>
                </c:pt>
                <c:pt idx="115">
                  <c:v>0.53850299999999995</c:v>
                </c:pt>
                <c:pt idx="116">
                  <c:v>0.56771300000000002</c:v>
                </c:pt>
                <c:pt idx="117">
                  <c:v>0.49223099999999997</c:v>
                </c:pt>
                <c:pt idx="118">
                  <c:v>0.49215199999999998</c:v>
                </c:pt>
                <c:pt idx="119">
                  <c:v>0.50920200000000004</c:v>
                </c:pt>
                <c:pt idx="120">
                  <c:v>0.51855300000000004</c:v>
                </c:pt>
                <c:pt idx="121">
                  <c:v>0.54956099999999997</c:v>
                </c:pt>
                <c:pt idx="122">
                  <c:v>0.53487300000000004</c:v>
                </c:pt>
                <c:pt idx="123">
                  <c:v>0.48802699999999999</c:v>
                </c:pt>
                <c:pt idx="124">
                  <c:v>0.49879800000000002</c:v>
                </c:pt>
                <c:pt idx="125">
                  <c:v>0.52791399999999999</c:v>
                </c:pt>
                <c:pt idx="126">
                  <c:v>0.44794800000000001</c:v>
                </c:pt>
                <c:pt idx="127">
                  <c:v>0.43848799999999999</c:v>
                </c:pt>
                <c:pt idx="128">
                  <c:v>0.445631</c:v>
                </c:pt>
                <c:pt idx="129">
                  <c:v>0.44427899999999998</c:v>
                </c:pt>
                <c:pt idx="130">
                  <c:v>0.44689699999999999</c:v>
                </c:pt>
                <c:pt idx="131">
                  <c:v>0.45330900000000002</c:v>
                </c:pt>
                <c:pt idx="132">
                  <c:v>0.456285</c:v>
                </c:pt>
                <c:pt idx="133">
                  <c:v>0.45071699999999998</c:v>
                </c:pt>
                <c:pt idx="134">
                  <c:v>0.46674900000000002</c:v>
                </c:pt>
                <c:pt idx="135">
                  <c:v>0.44961899999999999</c:v>
                </c:pt>
                <c:pt idx="136">
                  <c:v>0.45982499999999998</c:v>
                </c:pt>
                <c:pt idx="137">
                  <c:v>0.45812599999999998</c:v>
                </c:pt>
                <c:pt idx="138">
                  <c:v>0.46362700000000001</c:v>
                </c:pt>
                <c:pt idx="139">
                  <c:v>0.470082</c:v>
                </c:pt>
                <c:pt idx="140">
                  <c:v>0.461372</c:v>
                </c:pt>
                <c:pt idx="141">
                  <c:v>0.46434700000000001</c:v>
                </c:pt>
                <c:pt idx="142">
                  <c:v>0.48052400000000001</c:v>
                </c:pt>
                <c:pt idx="143">
                  <c:v>0.48546</c:v>
                </c:pt>
                <c:pt idx="144">
                  <c:v>0.48987199999999997</c:v>
                </c:pt>
                <c:pt idx="145">
                  <c:v>0.488209</c:v>
                </c:pt>
                <c:pt idx="146">
                  <c:v>0.50584700000000005</c:v>
                </c:pt>
                <c:pt idx="147">
                  <c:v>0.52479399999999998</c:v>
                </c:pt>
                <c:pt idx="148">
                  <c:v>0.47137200000000001</c:v>
                </c:pt>
                <c:pt idx="149">
                  <c:v>0.46926800000000002</c:v>
                </c:pt>
                <c:pt idx="150">
                  <c:v>0.47482999999999997</c:v>
                </c:pt>
                <c:pt idx="151">
                  <c:v>0.485647</c:v>
                </c:pt>
                <c:pt idx="152">
                  <c:v>0.48239300000000002</c:v>
                </c:pt>
                <c:pt idx="153">
                  <c:v>0.48959200000000003</c:v>
                </c:pt>
                <c:pt idx="154">
                  <c:v>0.49908799999999998</c:v>
                </c:pt>
                <c:pt idx="155">
                  <c:v>0.50866100000000003</c:v>
                </c:pt>
                <c:pt idx="156">
                  <c:v>0.51004499999999997</c:v>
                </c:pt>
                <c:pt idx="157">
                  <c:v>0.52231799999999995</c:v>
                </c:pt>
                <c:pt idx="158">
                  <c:v>0.54472699999999996</c:v>
                </c:pt>
                <c:pt idx="159">
                  <c:v>0.512015</c:v>
                </c:pt>
                <c:pt idx="160">
                  <c:v>0.52568499999999996</c:v>
                </c:pt>
                <c:pt idx="161">
                  <c:v>0.495755</c:v>
                </c:pt>
                <c:pt idx="162">
                  <c:v>0.47515099999999999</c:v>
                </c:pt>
                <c:pt idx="163">
                  <c:v>0.47931000000000001</c:v>
                </c:pt>
                <c:pt idx="164">
                  <c:v>0.48796299999999998</c:v>
                </c:pt>
                <c:pt idx="165">
                  <c:v>0.478466</c:v>
                </c:pt>
                <c:pt idx="166">
                  <c:v>0.48106700000000002</c:v>
                </c:pt>
                <c:pt idx="167">
                  <c:v>0.49203000000000002</c:v>
                </c:pt>
                <c:pt idx="168">
                  <c:v>0.48531099999999999</c:v>
                </c:pt>
                <c:pt idx="169">
                  <c:v>0.49168499999999998</c:v>
                </c:pt>
                <c:pt idx="170">
                  <c:v>0.50058499999999995</c:v>
                </c:pt>
                <c:pt idx="171">
                  <c:v>0.49191400000000002</c:v>
                </c:pt>
                <c:pt idx="172">
                  <c:v>0.509606</c:v>
                </c:pt>
                <c:pt idx="173">
                  <c:v>0.50311700000000004</c:v>
                </c:pt>
                <c:pt idx="174">
                  <c:v>0.51633899999999999</c:v>
                </c:pt>
                <c:pt idx="175">
                  <c:v>0.51946599999999998</c:v>
                </c:pt>
                <c:pt idx="176">
                  <c:v>0.52277899999999999</c:v>
                </c:pt>
                <c:pt idx="177">
                  <c:v>0.53470300000000004</c:v>
                </c:pt>
                <c:pt idx="178">
                  <c:v>0.55418000000000001</c:v>
                </c:pt>
                <c:pt idx="179">
                  <c:v>0.56625499999999995</c:v>
                </c:pt>
                <c:pt idx="180">
                  <c:v>0.62510900000000003</c:v>
                </c:pt>
                <c:pt idx="181">
                  <c:v>0.66576100000000005</c:v>
                </c:pt>
                <c:pt idx="182">
                  <c:v>0.55145299999999997</c:v>
                </c:pt>
                <c:pt idx="183">
                  <c:v>0.58199100000000004</c:v>
                </c:pt>
                <c:pt idx="184">
                  <c:v>0.50831999999999999</c:v>
                </c:pt>
                <c:pt idx="185">
                  <c:v>0.51583199999999996</c:v>
                </c:pt>
                <c:pt idx="186">
                  <c:v>0.52879200000000004</c:v>
                </c:pt>
                <c:pt idx="187">
                  <c:v>0.52213100000000001</c:v>
                </c:pt>
                <c:pt idx="188">
                  <c:v>0.51365400000000005</c:v>
                </c:pt>
                <c:pt idx="189">
                  <c:v>0.52254400000000001</c:v>
                </c:pt>
                <c:pt idx="190">
                  <c:v>0.51659100000000002</c:v>
                </c:pt>
                <c:pt idx="191">
                  <c:v>0.52071400000000001</c:v>
                </c:pt>
                <c:pt idx="192">
                  <c:v>0.53448200000000001</c:v>
                </c:pt>
                <c:pt idx="193">
                  <c:v>0.54186299999999998</c:v>
                </c:pt>
                <c:pt idx="194">
                  <c:v>0.54050900000000002</c:v>
                </c:pt>
                <c:pt idx="195">
                  <c:v>0.53911399999999998</c:v>
                </c:pt>
                <c:pt idx="196">
                  <c:v>0.55036799999999997</c:v>
                </c:pt>
                <c:pt idx="197">
                  <c:v>0.54078700000000002</c:v>
                </c:pt>
                <c:pt idx="198">
                  <c:v>0.55775799999999998</c:v>
                </c:pt>
                <c:pt idx="199">
                  <c:v>0.56847099999999995</c:v>
                </c:pt>
                <c:pt idx="200">
                  <c:v>0.56914699999999996</c:v>
                </c:pt>
                <c:pt idx="201">
                  <c:v>0.56942700000000002</c:v>
                </c:pt>
                <c:pt idx="202">
                  <c:v>0.58845599999999998</c:v>
                </c:pt>
                <c:pt idx="203">
                  <c:v>0.59738199999999997</c:v>
                </c:pt>
                <c:pt idx="204">
                  <c:v>0.60671299999999995</c:v>
                </c:pt>
                <c:pt idx="205">
                  <c:v>0.57644499999999999</c:v>
                </c:pt>
                <c:pt idx="206">
                  <c:v>0.55113500000000004</c:v>
                </c:pt>
                <c:pt idx="207">
                  <c:v>0.57056700000000005</c:v>
                </c:pt>
                <c:pt idx="208">
                  <c:v>0.85670800000000003</c:v>
                </c:pt>
                <c:pt idx="209">
                  <c:v>0.68653900000000001</c:v>
                </c:pt>
                <c:pt idx="210">
                  <c:v>0.57400700000000004</c:v>
                </c:pt>
                <c:pt idx="211">
                  <c:v>0.58746200000000004</c:v>
                </c:pt>
                <c:pt idx="212">
                  <c:v>0.59631199999999995</c:v>
                </c:pt>
                <c:pt idx="213">
                  <c:v>0.58748199999999995</c:v>
                </c:pt>
                <c:pt idx="214">
                  <c:v>0.60387100000000005</c:v>
                </c:pt>
                <c:pt idx="215">
                  <c:v>0.61412699999999998</c:v>
                </c:pt>
                <c:pt idx="216">
                  <c:v>0.65314399999999995</c:v>
                </c:pt>
                <c:pt idx="217">
                  <c:v>0.59506199999999998</c:v>
                </c:pt>
                <c:pt idx="218">
                  <c:v>0.60191600000000001</c:v>
                </c:pt>
                <c:pt idx="219">
                  <c:v>0.63848899999999997</c:v>
                </c:pt>
                <c:pt idx="220">
                  <c:v>0.64539199999999997</c:v>
                </c:pt>
                <c:pt idx="221">
                  <c:v>0.68681700000000001</c:v>
                </c:pt>
                <c:pt idx="222">
                  <c:v>0.60794899999999996</c:v>
                </c:pt>
                <c:pt idx="223">
                  <c:v>0.59067700000000001</c:v>
                </c:pt>
                <c:pt idx="224">
                  <c:v>0.59768100000000002</c:v>
                </c:pt>
                <c:pt idx="225">
                  <c:v>0.59828599999999998</c:v>
                </c:pt>
                <c:pt idx="226">
                  <c:v>0.59881700000000004</c:v>
                </c:pt>
                <c:pt idx="227">
                  <c:v>0.60228000000000004</c:v>
                </c:pt>
                <c:pt idx="228">
                  <c:v>0.61577400000000004</c:v>
                </c:pt>
                <c:pt idx="229">
                  <c:v>0.62028000000000005</c:v>
                </c:pt>
                <c:pt idx="230">
                  <c:v>0.61786600000000003</c:v>
                </c:pt>
                <c:pt idx="231">
                  <c:v>0.62931700000000002</c:v>
                </c:pt>
                <c:pt idx="232">
                  <c:v>0.62410299999999996</c:v>
                </c:pt>
                <c:pt idx="233">
                  <c:v>0.65652999999999995</c:v>
                </c:pt>
                <c:pt idx="234">
                  <c:v>0.64021399999999995</c:v>
                </c:pt>
                <c:pt idx="235">
                  <c:v>0.65189399999999997</c:v>
                </c:pt>
                <c:pt idx="236">
                  <c:v>0.65177799999999997</c:v>
                </c:pt>
                <c:pt idx="237">
                  <c:v>0.660694</c:v>
                </c:pt>
                <c:pt idx="238">
                  <c:v>0.69125700000000001</c:v>
                </c:pt>
                <c:pt idx="239">
                  <c:v>0.70196599999999998</c:v>
                </c:pt>
                <c:pt idx="240">
                  <c:v>0.67116799999999999</c:v>
                </c:pt>
                <c:pt idx="241">
                  <c:v>0.68205899999999997</c:v>
                </c:pt>
                <c:pt idx="242">
                  <c:v>0.70808800000000005</c:v>
                </c:pt>
                <c:pt idx="243">
                  <c:v>0.74150000000000005</c:v>
                </c:pt>
                <c:pt idx="244">
                  <c:v>0.74631700000000001</c:v>
                </c:pt>
                <c:pt idx="245">
                  <c:v>0.69689800000000002</c:v>
                </c:pt>
                <c:pt idx="246">
                  <c:v>0.64366900000000005</c:v>
                </c:pt>
                <c:pt idx="247">
                  <c:v>0.64063999999999999</c:v>
                </c:pt>
                <c:pt idx="248">
                  <c:v>0.63988</c:v>
                </c:pt>
                <c:pt idx="249">
                  <c:v>0.65559199999999995</c:v>
                </c:pt>
                <c:pt idx="250">
                  <c:v>0.65616200000000002</c:v>
                </c:pt>
                <c:pt idx="251">
                  <c:v>0.66238699999999995</c:v>
                </c:pt>
                <c:pt idx="252">
                  <c:v>0.66744300000000001</c:v>
                </c:pt>
                <c:pt idx="253">
                  <c:v>0.68958900000000001</c:v>
                </c:pt>
                <c:pt idx="254">
                  <c:v>0.69098000000000004</c:v>
                </c:pt>
                <c:pt idx="255">
                  <c:v>0.71613499999999997</c:v>
                </c:pt>
                <c:pt idx="256">
                  <c:v>0.68646499999999999</c:v>
                </c:pt>
                <c:pt idx="257">
                  <c:v>0.69396199999999997</c:v>
                </c:pt>
                <c:pt idx="258">
                  <c:v>0.67188800000000004</c:v>
                </c:pt>
                <c:pt idx="259">
                  <c:v>0.66064699999999998</c:v>
                </c:pt>
                <c:pt idx="260">
                  <c:v>0.67424600000000001</c:v>
                </c:pt>
                <c:pt idx="261">
                  <c:v>0.67840900000000004</c:v>
                </c:pt>
                <c:pt idx="262">
                  <c:v>0.67678300000000002</c:v>
                </c:pt>
                <c:pt idx="263">
                  <c:v>0.68082299999999996</c:v>
                </c:pt>
                <c:pt idx="264">
                  <c:v>0.69015300000000002</c:v>
                </c:pt>
                <c:pt idx="265">
                  <c:v>0.69749700000000003</c:v>
                </c:pt>
                <c:pt idx="266">
                  <c:v>0.70659000000000005</c:v>
                </c:pt>
                <c:pt idx="267">
                  <c:v>0.70198199999999999</c:v>
                </c:pt>
                <c:pt idx="268">
                  <c:v>0.71113899999999997</c:v>
                </c:pt>
                <c:pt idx="269">
                  <c:v>0.715391</c:v>
                </c:pt>
                <c:pt idx="270">
                  <c:v>0.72277499999999995</c:v>
                </c:pt>
                <c:pt idx="271">
                  <c:v>0.72426900000000005</c:v>
                </c:pt>
                <c:pt idx="272">
                  <c:v>0.72192400000000001</c:v>
                </c:pt>
                <c:pt idx="273">
                  <c:v>0.73228099999999996</c:v>
                </c:pt>
                <c:pt idx="274">
                  <c:v>0.74260800000000005</c:v>
                </c:pt>
                <c:pt idx="275">
                  <c:v>0.75313399999999997</c:v>
                </c:pt>
                <c:pt idx="276">
                  <c:v>0.755907</c:v>
                </c:pt>
                <c:pt idx="277">
                  <c:v>0.75641899999999995</c:v>
                </c:pt>
                <c:pt idx="278">
                  <c:v>0.75967499999999999</c:v>
                </c:pt>
                <c:pt idx="279">
                  <c:v>0.76907400000000004</c:v>
                </c:pt>
                <c:pt idx="280">
                  <c:v>0.78644000000000003</c:v>
                </c:pt>
                <c:pt idx="281">
                  <c:v>0.79115100000000005</c:v>
                </c:pt>
                <c:pt idx="282">
                  <c:v>1.0684</c:v>
                </c:pt>
                <c:pt idx="283">
                  <c:v>0.79183400000000004</c:v>
                </c:pt>
                <c:pt idx="284">
                  <c:v>0.79720100000000005</c:v>
                </c:pt>
                <c:pt idx="285">
                  <c:v>0.80643600000000004</c:v>
                </c:pt>
                <c:pt idx="286">
                  <c:v>0.81432199999999999</c:v>
                </c:pt>
                <c:pt idx="287">
                  <c:v>0.82267400000000002</c:v>
                </c:pt>
                <c:pt idx="288">
                  <c:v>0.82742199999999999</c:v>
                </c:pt>
                <c:pt idx="289">
                  <c:v>0.85075500000000004</c:v>
                </c:pt>
                <c:pt idx="290">
                  <c:v>0.84599400000000002</c:v>
                </c:pt>
                <c:pt idx="291">
                  <c:v>0.86085999999999996</c:v>
                </c:pt>
                <c:pt idx="292">
                  <c:v>0.86786799999999997</c:v>
                </c:pt>
                <c:pt idx="293">
                  <c:v>0.87104700000000002</c:v>
                </c:pt>
                <c:pt idx="294">
                  <c:v>0.88258099999999995</c:v>
                </c:pt>
                <c:pt idx="295">
                  <c:v>0.89256500000000005</c:v>
                </c:pt>
                <c:pt idx="296">
                  <c:v>0.96911800000000003</c:v>
                </c:pt>
                <c:pt idx="297">
                  <c:v>0.97183200000000003</c:v>
                </c:pt>
                <c:pt idx="298">
                  <c:v>0.93237499999999995</c:v>
                </c:pt>
                <c:pt idx="299">
                  <c:v>0.95320199999999999</c:v>
                </c:pt>
                <c:pt idx="300">
                  <c:v>1.1232500000000001</c:v>
                </c:pt>
                <c:pt idx="301">
                  <c:v>1.02556</c:v>
                </c:pt>
                <c:pt idx="302">
                  <c:v>1.0084200000000001</c:v>
                </c:pt>
                <c:pt idx="303">
                  <c:v>1.0364199999999999</c:v>
                </c:pt>
                <c:pt idx="304">
                  <c:v>1.0443</c:v>
                </c:pt>
                <c:pt idx="305">
                  <c:v>1.0251999999999999</c:v>
                </c:pt>
                <c:pt idx="306">
                  <c:v>1.02668</c:v>
                </c:pt>
                <c:pt idx="307">
                  <c:v>1.0634999999999999</c:v>
                </c:pt>
                <c:pt idx="308">
                  <c:v>1.1281399999999999</c:v>
                </c:pt>
                <c:pt idx="309">
                  <c:v>1.10328</c:v>
                </c:pt>
                <c:pt idx="310">
                  <c:v>1.02521</c:v>
                </c:pt>
                <c:pt idx="311">
                  <c:v>1.0675600000000001</c:v>
                </c:pt>
                <c:pt idx="312">
                  <c:v>1.03834</c:v>
                </c:pt>
                <c:pt idx="313">
                  <c:v>1.0439799999999999</c:v>
                </c:pt>
                <c:pt idx="314">
                  <c:v>1.0688599999999999</c:v>
                </c:pt>
                <c:pt idx="315">
                  <c:v>1.0718399999999999</c:v>
                </c:pt>
                <c:pt idx="316">
                  <c:v>1.0926499999999999</c:v>
                </c:pt>
                <c:pt idx="317">
                  <c:v>1.1080700000000001</c:v>
                </c:pt>
                <c:pt idx="318">
                  <c:v>1.1249100000000001</c:v>
                </c:pt>
                <c:pt idx="319">
                  <c:v>1.15276</c:v>
                </c:pt>
                <c:pt idx="320">
                  <c:v>1.17222</c:v>
                </c:pt>
                <c:pt idx="321">
                  <c:v>1.2271000000000001</c:v>
                </c:pt>
                <c:pt idx="322">
                  <c:v>1.26006</c:v>
                </c:pt>
                <c:pt idx="323">
                  <c:v>1.2970299999999999</c:v>
                </c:pt>
                <c:pt idx="324">
                  <c:v>1.28535</c:v>
                </c:pt>
                <c:pt idx="325">
                  <c:v>1.3027299999999999</c:v>
                </c:pt>
                <c:pt idx="326">
                  <c:v>1.3325800000000001</c:v>
                </c:pt>
                <c:pt idx="327">
                  <c:v>1.38914</c:v>
                </c:pt>
                <c:pt idx="328">
                  <c:v>1.3846099999999999</c:v>
                </c:pt>
                <c:pt idx="329">
                  <c:v>1.4379900000000001</c:v>
                </c:pt>
                <c:pt idx="330">
                  <c:v>1.5125500000000001</c:v>
                </c:pt>
                <c:pt idx="331">
                  <c:v>1.5102500000000001</c:v>
                </c:pt>
                <c:pt idx="332">
                  <c:v>1.5541799999999999</c:v>
                </c:pt>
                <c:pt idx="333">
                  <c:v>1.56854</c:v>
                </c:pt>
                <c:pt idx="334">
                  <c:v>1.6248100000000001</c:v>
                </c:pt>
                <c:pt idx="335">
                  <c:v>1.65574</c:v>
                </c:pt>
                <c:pt idx="336">
                  <c:v>1.67459</c:v>
                </c:pt>
                <c:pt idx="337">
                  <c:v>1.76278</c:v>
                </c:pt>
                <c:pt idx="338">
                  <c:v>1.8024500000000001</c:v>
                </c:pt>
                <c:pt idx="339">
                  <c:v>1.8930199999999999</c:v>
                </c:pt>
                <c:pt idx="340">
                  <c:v>1.92554</c:v>
                </c:pt>
                <c:pt idx="341">
                  <c:v>1.93729</c:v>
                </c:pt>
                <c:pt idx="342">
                  <c:v>2.07125</c:v>
                </c:pt>
                <c:pt idx="343">
                  <c:v>2.12534</c:v>
                </c:pt>
                <c:pt idx="344">
                  <c:v>2.3323299999999998</c:v>
                </c:pt>
                <c:pt idx="345">
                  <c:v>2.5135100000000001</c:v>
                </c:pt>
                <c:pt idx="346">
                  <c:v>2.3221799999999999</c:v>
                </c:pt>
                <c:pt idx="347">
                  <c:v>2.3406600000000002</c:v>
                </c:pt>
                <c:pt idx="348">
                  <c:v>2.4841500000000001</c:v>
                </c:pt>
                <c:pt idx="349">
                  <c:v>2.3420999999999998</c:v>
                </c:pt>
                <c:pt idx="350">
                  <c:v>2.0826699999999998</c:v>
                </c:pt>
                <c:pt idx="351">
                  <c:v>2.08955</c:v>
                </c:pt>
                <c:pt idx="352">
                  <c:v>1.792</c:v>
                </c:pt>
                <c:pt idx="353">
                  <c:v>1.6178699999999999</c:v>
                </c:pt>
                <c:pt idx="354">
                  <c:v>1.1550100000000001</c:v>
                </c:pt>
                <c:pt idx="355">
                  <c:v>1.18591</c:v>
                </c:pt>
                <c:pt idx="356">
                  <c:v>1.0813200000000001</c:v>
                </c:pt>
                <c:pt idx="357">
                  <c:v>0.71998099999999998</c:v>
                </c:pt>
                <c:pt idx="358">
                  <c:v>0.39544499999999999</c:v>
                </c:pt>
                <c:pt idx="359">
                  <c:v>0.19889499999999999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A0A-43B2-AF65-6AF5F1DD619B}"/>
            </c:ext>
          </c:extLst>
        </c:ser>
        <c:ser>
          <c:idx val="9"/>
          <c:order val="9"/>
          <c:tx>
            <c:strRef>
              <c:f>'SOBP Biological dose'!$J$1</c:f>
              <c:strCache>
                <c:ptCount val="1"/>
                <c:pt idx="0">
                  <c:v>69 MeV</c:v>
                </c:pt>
              </c:strCache>
            </c:strRef>
          </c:tx>
          <c:spPr>
            <a:ln w="28575" cap="rnd">
              <a:solidFill>
                <a:schemeClr val="accent1">
                  <a:tint val="63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'SOBP Biological dose'!$J$2:$J$401</c:f>
              <c:numCache>
                <c:formatCode>General</c:formatCode>
                <c:ptCount val="400"/>
                <c:pt idx="0">
                  <c:v>0.42071399999999998</c:v>
                </c:pt>
                <c:pt idx="1">
                  <c:v>0.36438599999999999</c:v>
                </c:pt>
                <c:pt idx="2">
                  <c:v>0.37815300000000002</c:v>
                </c:pt>
                <c:pt idx="3">
                  <c:v>0.37787900000000002</c:v>
                </c:pt>
                <c:pt idx="4">
                  <c:v>0.38609900000000003</c:v>
                </c:pt>
                <c:pt idx="5">
                  <c:v>0.392264</c:v>
                </c:pt>
                <c:pt idx="6">
                  <c:v>0.41739599999999999</c:v>
                </c:pt>
                <c:pt idx="7">
                  <c:v>0.35835299999999998</c:v>
                </c:pt>
                <c:pt idx="8">
                  <c:v>0.36063499999999998</c:v>
                </c:pt>
                <c:pt idx="9">
                  <c:v>0.36982700000000002</c:v>
                </c:pt>
                <c:pt idx="10">
                  <c:v>0.35932399999999998</c:v>
                </c:pt>
                <c:pt idx="11">
                  <c:v>0.36414999999999997</c:v>
                </c:pt>
                <c:pt idx="12">
                  <c:v>0.368058</c:v>
                </c:pt>
                <c:pt idx="13">
                  <c:v>0.36982100000000001</c:v>
                </c:pt>
                <c:pt idx="14">
                  <c:v>0.37637599999999999</c:v>
                </c:pt>
                <c:pt idx="15">
                  <c:v>0.380803</c:v>
                </c:pt>
                <c:pt idx="16">
                  <c:v>0.373195</c:v>
                </c:pt>
                <c:pt idx="17">
                  <c:v>0.37825500000000001</c:v>
                </c:pt>
                <c:pt idx="18">
                  <c:v>0.38236799999999999</c:v>
                </c:pt>
                <c:pt idx="19">
                  <c:v>0.379056</c:v>
                </c:pt>
                <c:pt idx="20">
                  <c:v>0.38127299999999997</c:v>
                </c:pt>
                <c:pt idx="21">
                  <c:v>0.38520300000000002</c:v>
                </c:pt>
                <c:pt idx="22">
                  <c:v>0.38177699999999998</c:v>
                </c:pt>
                <c:pt idx="23">
                  <c:v>0.38869300000000001</c:v>
                </c:pt>
                <c:pt idx="24">
                  <c:v>0.40609800000000001</c:v>
                </c:pt>
                <c:pt idx="25">
                  <c:v>0.42152899999999999</c:v>
                </c:pt>
                <c:pt idx="26">
                  <c:v>0.38733299999999998</c:v>
                </c:pt>
                <c:pt idx="27">
                  <c:v>0.38058599999999998</c:v>
                </c:pt>
                <c:pt idx="28">
                  <c:v>0.37501200000000001</c:v>
                </c:pt>
                <c:pt idx="29">
                  <c:v>0.37638899999999997</c:v>
                </c:pt>
                <c:pt idx="30">
                  <c:v>0.38239600000000001</c:v>
                </c:pt>
                <c:pt idx="31">
                  <c:v>0.389658</c:v>
                </c:pt>
                <c:pt idx="32">
                  <c:v>0.38351400000000002</c:v>
                </c:pt>
                <c:pt idx="33">
                  <c:v>0.39112400000000003</c:v>
                </c:pt>
                <c:pt idx="34">
                  <c:v>0.39759899999999998</c:v>
                </c:pt>
                <c:pt idx="35">
                  <c:v>0.46159600000000001</c:v>
                </c:pt>
                <c:pt idx="36">
                  <c:v>0.41802600000000001</c:v>
                </c:pt>
                <c:pt idx="37">
                  <c:v>0.43805300000000003</c:v>
                </c:pt>
                <c:pt idx="38">
                  <c:v>0.376448</c:v>
                </c:pt>
                <c:pt idx="39">
                  <c:v>0.37989499999999998</c:v>
                </c:pt>
                <c:pt idx="40">
                  <c:v>0.38731500000000002</c:v>
                </c:pt>
                <c:pt idx="41">
                  <c:v>0.39316200000000001</c:v>
                </c:pt>
                <c:pt idx="42">
                  <c:v>0.40878900000000001</c:v>
                </c:pt>
                <c:pt idx="43">
                  <c:v>0.43689099999999997</c:v>
                </c:pt>
                <c:pt idx="44">
                  <c:v>0.36851200000000001</c:v>
                </c:pt>
                <c:pt idx="45">
                  <c:v>0.37711099999999997</c:v>
                </c:pt>
                <c:pt idx="46">
                  <c:v>0.37500499999999998</c:v>
                </c:pt>
                <c:pt idx="47">
                  <c:v>0.37420799999999999</c:v>
                </c:pt>
                <c:pt idx="48">
                  <c:v>0.38344200000000001</c:v>
                </c:pt>
                <c:pt idx="49">
                  <c:v>0.38557599999999997</c:v>
                </c:pt>
                <c:pt idx="50">
                  <c:v>0.39559</c:v>
                </c:pt>
                <c:pt idx="51">
                  <c:v>0.400196</c:v>
                </c:pt>
                <c:pt idx="52">
                  <c:v>0.41258299999999998</c:v>
                </c:pt>
                <c:pt idx="53">
                  <c:v>0.370861</c:v>
                </c:pt>
                <c:pt idx="54">
                  <c:v>0.37668800000000002</c:v>
                </c:pt>
                <c:pt idx="55">
                  <c:v>0.37515199999999999</c:v>
                </c:pt>
                <c:pt idx="56">
                  <c:v>0.38270199999999999</c:v>
                </c:pt>
                <c:pt idx="57">
                  <c:v>0.38224000000000002</c:v>
                </c:pt>
                <c:pt idx="58">
                  <c:v>0.39297799999999999</c:v>
                </c:pt>
                <c:pt idx="59">
                  <c:v>0.40457900000000002</c:v>
                </c:pt>
                <c:pt idx="60">
                  <c:v>0.41449999999999998</c:v>
                </c:pt>
                <c:pt idx="61">
                  <c:v>0.437942</c:v>
                </c:pt>
                <c:pt idx="62">
                  <c:v>0.39527299999999999</c:v>
                </c:pt>
                <c:pt idx="63">
                  <c:v>0.39055099999999998</c:v>
                </c:pt>
                <c:pt idx="64">
                  <c:v>0.377191</c:v>
                </c:pt>
                <c:pt idx="65">
                  <c:v>0.39237899999999998</c:v>
                </c:pt>
                <c:pt idx="66">
                  <c:v>0.39818700000000001</c:v>
                </c:pt>
                <c:pt idx="67">
                  <c:v>0.40283099999999999</c:v>
                </c:pt>
                <c:pt idx="68">
                  <c:v>0.40939799999999998</c:v>
                </c:pt>
                <c:pt idx="69">
                  <c:v>0.43565500000000001</c:v>
                </c:pt>
                <c:pt idx="70">
                  <c:v>0.43065300000000001</c:v>
                </c:pt>
                <c:pt idx="71">
                  <c:v>0.371975</c:v>
                </c:pt>
                <c:pt idx="72">
                  <c:v>0.37384800000000001</c:v>
                </c:pt>
                <c:pt idx="73">
                  <c:v>0.37162000000000001</c:v>
                </c:pt>
                <c:pt idx="74">
                  <c:v>0.37190200000000001</c:v>
                </c:pt>
                <c:pt idx="75">
                  <c:v>0.38612200000000002</c:v>
                </c:pt>
                <c:pt idx="76">
                  <c:v>0.378747</c:v>
                </c:pt>
                <c:pt idx="77">
                  <c:v>0.37430099999999999</c:v>
                </c:pt>
                <c:pt idx="78">
                  <c:v>0.37563200000000002</c:v>
                </c:pt>
                <c:pt idx="79">
                  <c:v>0.37831700000000001</c:v>
                </c:pt>
                <c:pt idx="80">
                  <c:v>0.38172</c:v>
                </c:pt>
                <c:pt idx="81">
                  <c:v>0.379442</c:v>
                </c:pt>
                <c:pt idx="82">
                  <c:v>0.38573499999999999</c:v>
                </c:pt>
                <c:pt idx="83">
                  <c:v>0.391457</c:v>
                </c:pt>
                <c:pt idx="84">
                  <c:v>0.40962900000000002</c:v>
                </c:pt>
                <c:pt idx="85">
                  <c:v>0.39999600000000002</c:v>
                </c:pt>
                <c:pt idx="86">
                  <c:v>0.40805799999999998</c:v>
                </c:pt>
                <c:pt idx="87">
                  <c:v>0.41236499999999998</c:v>
                </c:pt>
                <c:pt idx="88">
                  <c:v>0.39847700000000003</c:v>
                </c:pt>
                <c:pt idx="89">
                  <c:v>0.40090300000000001</c:v>
                </c:pt>
                <c:pt idx="90">
                  <c:v>0.401868</c:v>
                </c:pt>
                <c:pt idx="91">
                  <c:v>0.40728599999999998</c:v>
                </c:pt>
                <c:pt idx="92">
                  <c:v>0.41441499999999998</c:v>
                </c:pt>
                <c:pt idx="93">
                  <c:v>0.423288</c:v>
                </c:pt>
                <c:pt idx="94">
                  <c:v>0.424877</c:v>
                </c:pt>
                <c:pt idx="95">
                  <c:v>0.43076900000000001</c:v>
                </c:pt>
                <c:pt idx="96">
                  <c:v>0.44442900000000002</c:v>
                </c:pt>
                <c:pt idx="97">
                  <c:v>0.46768999999999999</c:v>
                </c:pt>
                <c:pt idx="98">
                  <c:v>0.40773300000000001</c:v>
                </c:pt>
                <c:pt idx="99">
                  <c:v>0.39763500000000002</c:v>
                </c:pt>
                <c:pt idx="100">
                  <c:v>0.41364899999999999</c:v>
                </c:pt>
                <c:pt idx="101">
                  <c:v>0.40750700000000001</c:v>
                </c:pt>
                <c:pt idx="102">
                  <c:v>0.407391</c:v>
                </c:pt>
                <c:pt idx="103">
                  <c:v>0.40992499999999998</c:v>
                </c:pt>
                <c:pt idx="104">
                  <c:v>0.41241899999999998</c:v>
                </c:pt>
                <c:pt idx="105">
                  <c:v>0.40755599999999997</c:v>
                </c:pt>
                <c:pt idx="106">
                  <c:v>0.412798</c:v>
                </c:pt>
                <c:pt idx="107">
                  <c:v>0.414688</c:v>
                </c:pt>
                <c:pt idx="108">
                  <c:v>0.41791600000000001</c:v>
                </c:pt>
                <c:pt idx="109">
                  <c:v>0.44224999999999998</c:v>
                </c:pt>
                <c:pt idx="110">
                  <c:v>0.43460700000000002</c:v>
                </c:pt>
                <c:pt idx="111">
                  <c:v>0.43501099999999998</c:v>
                </c:pt>
                <c:pt idx="112">
                  <c:v>0.44350200000000001</c:v>
                </c:pt>
                <c:pt idx="113">
                  <c:v>0.54414200000000001</c:v>
                </c:pt>
                <c:pt idx="114">
                  <c:v>0.442056</c:v>
                </c:pt>
                <c:pt idx="115">
                  <c:v>0.45078200000000002</c:v>
                </c:pt>
                <c:pt idx="116">
                  <c:v>0.44809900000000003</c:v>
                </c:pt>
                <c:pt idx="117">
                  <c:v>0.46181100000000003</c:v>
                </c:pt>
                <c:pt idx="118">
                  <c:v>0.46504099999999998</c:v>
                </c:pt>
                <c:pt idx="119">
                  <c:v>0.494948</c:v>
                </c:pt>
                <c:pt idx="120">
                  <c:v>0.45044299999999998</c:v>
                </c:pt>
                <c:pt idx="121">
                  <c:v>0.45483800000000002</c:v>
                </c:pt>
                <c:pt idx="122">
                  <c:v>0.44290299999999999</c:v>
                </c:pt>
                <c:pt idx="123">
                  <c:v>0.45449200000000001</c:v>
                </c:pt>
                <c:pt idx="124">
                  <c:v>0.45260800000000001</c:v>
                </c:pt>
                <c:pt idx="125">
                  <c:v>0.72460199999999997</c:v>
                </c:pt>
                <c:pt idx="126">
                  <c:v>0.53731700000000004</c:v>
                </c:pt>
                <c:pt idx="127">
                  <c:v>0.49369000000000002</c:v>
                </c:pt>
                <c:pt idx="128">
                  <c:v>0.45324900000000001</c:v>
                </c:pt>
                <c:pt idx="129">
                  <c:v>0.47292600000000001</c:v>
                </c:pt>
                <c:pt idx="130">
                  <c:v>0.45914899999999997</c:v>
                </c:pt>
                <c:pt idx="131">
                  <c:v>0.45857399999999998</c:v>
                </c:pt>
                <c:pt idx="132">
                  <c:v>0.48026999999999997</c:v>
                </c:pt>
                <c:pt idx="133">
                  <c:v>0.49390699999999998</c:v>
                </c:pt>
                <c:pt idx="134">
                  <c:v>0.53121399999999996</c:v>
                </c:pt>
                <c:pt idx="135">
                  <c:v>0.44825900000000002</c:v>
                </c:pt>
                <c:pt idx="136">
                  <c:v>0.45210299999999998</c:v>
                </c:pt>
                <c:pt idx="137">
                  <c:v>0.45505200000000001</c:v>
                </c:pt>
                <c:pt idx="138">
                  <c:v>0.44561699999999999</c:v>
                </c:pt>
                <c:pt idx="139">
                  <c:v>0.444519</c:v>
                </c:pt>
                <c:pt idx="140">
                  <c:v>0.45278400000000002</c:v>
                </c:pt>
                <c:pt idx="141">
                  <c:v>0.458144</c:v>
                </c:pt>
                <c:pt idx="142">
                  <c:v>0.46322600000000003</c:v>
                </c:pt>
                <c:pt idx="143">
                  <c:v>0.45740399999999998</c:v>
                </c:pt>
                <c:pt idx="144">
                  <c:v>0.459283</c:v>
                </c:pt>
                <c:pt idx="145">
                  <c:v>0.45794699999999999</c:v>
                </c:pt>
                <c:pt idx="146">
                  <c:v>0.47162599999999999</c:v>
                </c:pt>
                <c:pt idx="147">
                  <c:v>0.46694200000000002</c:v>
                </c:pt>
                <c:pt idx="148">
                  <c:v>0.48173199999999999</c:v>
                </c:pt>
                <c:pt idx="149">
                  <c:v>0.48708699999999999</c:v>
                </c:pt>
                <c:pt idx="150">
                  <c:v>0.48646</c:v>
                </c:pt>
                <c:pt idx="151">
                  <c:v>0.493674</c:v>
                </c:pt>
                <c:pt idx="152">
                  <c:v>0.49392900000000001</c:v>
                </c:pt>
                <c:pt idx="153">
                  <c:v>0.50264600000000004</c:v>
                </c:pt>
                <c:pt idx="154">
                  <c:v>0.51980000000000004</c:v>
                </c:pt>
                <c:pt idx="155">
                  <c:v>0.542296</c:v>
                </c:pt>
                <c:pt idx="156">
                  <c:v>0.53508999999999995</c:v>
                </c:pt>
                <c:pt idx="157">
                  <c:v>0.485153</c:v>
                </c:pt>
                <c:pt idx="158">
                  <c:v>0.46977600000000003</c:v>
                </c:pt>
                <c:pt idx="159">
                  <c:v>0.474435</c:v>
                </c:pt>
                <c:pt idx="160">
                  <c:v>0.48291800000000001</c:v>
                </c:pt>
                <c:pt idx="161">
                  <c:v>0.47772399999999998</c:v>
                </c:pt>
                <c:pt idx="162">
                  <c:v>0.49433500000000002</c:v>
                </c:pt>
                <c:pt idx="163">
                  <c:v>0.48219800000000002</c:v>
                </c:pt>
                <c:pt idx="164">
                  <c:v>0.49355100000000002</c:v>
                </c:pt>
                <c:pt idx="165">
                  <c:v>0.485234</c:v>
                </c:pt>
                <c:pt idx="166">
                  <c:v>0.48149599999999998</c:v>
                </c:pt>
                <c:pt idx="167">
                  <c:v>0.49873600000000001</c:v>
                </c:pt>
                <c:pt idx="168">
                  <c:v>0.504</c:v>
                </c:pt>
                <c:pt idx="169">
                  <c:v>0.51717800000000003</c:v>
                </c:pt>
                <c:pt idx="170">
                  <c:v>0.54744599999999999</c:v>
                </c:pt>
                <c:pt idx="171">
                  <c:v>0.50319499999999995</c:v>
                </c:pt>
                <c:pt idx="172">
                  <c:v>0.49542000000000003</c:v>
                </c:pt>
                <c:pt idx="173">
                  <c:v>0.50459100000000001</c:v>
                </c:pt>
                <c:pt idx="174">
                  <c:v>0.49918299999999999</c:v>
                </c:pt>
                <c:pt idx="175">
                  <c:v>0.51587099999999997</c:v>
                </c:pt>
                <c:pt idx="176">
                  <c:v>0.51093200000000005</c:v>
                </c:pt>
                <c:pt idx="177">
                  <c:v>0.51966299999999999</c:v>
                </c:pt>
                <c:pt idx="178">
                  <c:v>0.51487499999999997</c:v>
                </c:pt>
                <c:pt idx="179">
                  <c:v>0.55201999999999996</c:v>
                </c:pt>
                <c:pt idx="180">
                  <c:v>0.56831500000000001</c:v>
                </c:pt>
                <c:pt idx="181">
                  <c:v>0.51493</c:v>
                </c:pt>
                <c:pt idx="182">
                  <c:v>0.52807800000000005</c:v>
                </c:pt>
                <c:pt idx="183">
                  <c:v>0.53952999999999995</c:v>
                </c:pt>
                <c:pt idx="184">
                  <c:v>0.53037400000000001</c:v>
                </c:pt>
                <c:pt idx="185">
                  <c:v>0.54480799999999996</c:v>
                </c:pt>
                <c:pt idx="186">
                  <c:v>0.563137</c:v>
                </c:pt>
                <c:pt idx="187">
                  <c:v>0.59753800000000001</c:v>
                </c:pt>
                <c:pt idx="188">
                  <c:v>0.67686800000000003</c:v>
                </c:pt>
                <c:pt idx="189">
                  <c:v>0.62643000000000004</c:v>
                </c:pt>
                <c:pt idx="190">
                  <c:v>0.58613199999999999</c:v>
                </c:pt>
                <c:pt idx="191">
                  <c:v>0.54663799999999996</c:v>
                </c:pt>
                <c:pt idx="192">
                  <c:v>0.54552999999999996</c:v>
                </c:pt>
                <c:pt idx="193">
                  <c:v>0.55240199999999995</c:v>
                </c:pt>
                <c:pt idx="194">
                  <c:v>0.55239799999999994</c:v>
                </c:pt>
                <c:pt idx="195">
                  <c:v>0.57977900000000004</c:v>
                </c:pt>
                <c:pt idx="196">
                  <c:v>0.61201799999999995</c:v>
                </c:pt>
                <c:pt idx="197">
                  <c:v>0.52884200000000003</c:v>
                </c:pt>
                <c:pt idx="198">
                  <c:v>0.53098800000000002</c:v>
                </c:pt>
                <c:pt idx="199">
                  <c:v>0.52660099999999999</c:v>
                </c:pt>
                <c:pt idx="200">
                  <c:v>0.53212599999999999</c:v>
                </c:pt>
                <c:pt idx="201">
                  <c:v>0.53914300000000004</c:v>
                </c:pt>
                <c:pt idx="202">
                  <c:v>0.54213999999999996</c:v>
                </c:pt>
                <c:pt idx="203">
                  <c:v>0.54944400000000004</c:v>
                </c:pt>
                <c:pt idx="204">
                  <c:v>0.54910400000000004</c:v>
                </c:pt>
                <c:pt idx="205">
                  <c:v>0.56709299999999996</c:v>
                </c:pt>
                <c:pt idx="206">
                  <c:v>0.58226299999999998</c:v>
                </c:pt>
                <c:pt idx="207">
                  <c:v>0.54893700000000001</c:v>
                </c:pt>
                <c:pt idx="208">
                  <c:v>0.55098400000000003</c:v>
                </c:pt>
                <c:pt idx="209">
                  <c:v>0.55087799999999998</c:v>
                </c:pt>
                <c:pt idx="210">
                  <c:v>0.56919900000000001</c:v>
                </c:pt>
                <c:pt idx="211">
                  <c:v>0.563662</c:v>
                </c:pt>
                <c:pt idx="212">
                  <c:v>0.563083</c:v>
                </c:pt>
                <c:pt idx="213">
                  <c:v>0.59125899999999998</c:v>
                </c:pt>
                <c:pt idx="214">
                  <c:v>0.59404900000000005</c:v>
                </c:pt>
                <c:pt idx="215">
                  <c:v>0.61209400000000003</c:v>
                </c:pt>
                <c:pt idx="216">
                  <c:v>0.58937499999999998</c:v>
                </c:pt>
                <c:pt idx="217">
                  <c:v>0.59035199999999999</c:v>
                </c:pt>
                <c:pt idx="218">
                  <c:v>0.55372399999999999</c:v>
                </c:pt>
                <c:pt idx="219">
                  <c:v>0.55817099999999997</c:v>
                </c:pt>
                <c:pt idx="220">
                  <c:v>0.56259599999999998</c:v>
                </c:pt>
                <c:pt idx="221">
                  <c:v>0.58816299999999999</c:v>
                </c:pt>
                <c:pt idx="222">
                  <c:v>0.61448599999999998</c:v>
                </c:pt>
                <c:pt idx="223">
                  <c:v>0.55516799999999999</c:v>
                </c:pt>
                <c:pt idx="224">
                  <c:v>0.56671899999999997</c:v>
                </c:pt>
                <c:pt idx="225">
                  <c:v>0.63157600000000003</c:v>
                </c:pt>
                <c:pt idx="226">
                  <c:v>0.59546600000000005</c:v>
                </c:pt>
                <c:pt idx="227">
                  <c:v>0.58242700000000003</c:v>
                </c:pt>
                <c:pt idx="228">
                  <c:v>0.60299499999999995</c:v>
                </c:pt>
                <c:pt idx="229">
                  <c:v>0.55995799999999996</c:v>
                </c:pt>
                <c:pt idx="230">
                  <c:v>0.57581800000000005</c:v>
                </c:pt>
                <c:pt idx="231">
                  <c:v>0.55513999999999997</c:v>
                </c:pt>
                <c:pt idx="232">
                  <c:v>0.56501400000000002</c:v>
                </c:pt>
                <c:pt idx="233">
                  <c:v>0.56825800000000004</c:v>
                </c:pt>
                <c:pt idx="234">
                  <c:v>0.582681</c:v>
                </c:pt>
                <c:pt idx="235">
                  <c:v>0.58276600000000001</c:v>
                </c:pt>
                <c:pt idx="236">
                  <c:v>0.57562599999999997</c:v>
                </c:pt>
                <c:pt idx="237">
                  <c:v>0.58960699999999999</c:v>
                </c:pt>
                <c:pt idx="238">
                  <c:v>0.587036</c:v>
                </c:pt>
                <c:pt idx="239">
                  <c:v>0.590862</c:v>
                </c:pt>
                <c:pt idx="240">
                  <c:v>0.59880500000000003</c:v>
                </c:pt>
                <c:pt idx="241">
                  <c:v>0.59836699999999998</c:v>
                </c:pt>
                <c:pt idx="242">
                  <c:v>0.605653</c:v>
                </c:pt>
                <c:pt idx="243">
                  <c:v>0.60638800000000004</c:v>
                </c:pt>
                <c:pt idx="244">
                  <c:v>0.61619699999999999</c:v>
                </c:pt>
                <c:pt idx="245">
                  <c:v>0.63741400000000004</c:v>
                </c:pt>
                <c:pt idx="246">
                  <c:v>0.65605999999999998</c:v>
                </c:pt>
                <c:pt idx="247">
                  <c:v>0.67644700000000002</c:v>
                </c:pt>
                <c:pt idx="248">
                  <c:v>0.69098899999999996</c:v>
                </c:pt>
                <c:pt idx="249">
                  <c:v>0.60472999999999999</c:v>
                </c:pt>
                <c:pt idx="250">
                  <c:v>0.60816199999999998</c:v>
                </c:pt>
                <c:pt idx="251">
                  <c:v>0.62163800000000002</c:v>
                </c:pt>
                <c:pt idx="252">
                  <c:v>0.62145300000000003</c:v>
                </c:pt>
                <c:pt idx="253">
                  <c:v>0.61858500000000005</c:v>
                </c:pt>
                <c:pt idx="254">
                  <c:v>0.61611199999999999</c:v>
                </c:pt>
                <c:pt idx="255">
                  <c:v>0.61197000000000001</c:v>
                </c:pt>
                <c:pt idx="256">
                  <c:v>0.64084600000000003</c:v>
                </c:pt>
                <c:pt idx="257">
                  <c:v>0.62699000000000005</c:v>
                </c:pt>
                <c:pt idx="258">
                  <c:v>0.63671800000000001</c:v>
                </c:pt>
                <c:pt idx="259">
                  <c:v>0.63960899999999998</c:v>
                </c:pt>
                <c:pt idx="260">
                  <c:v>0.651119</c:v>
                </c:pt>
                <c:pt idx="261">
                  <c:v>0.65694399999999997</c:v>
                </c:pt>
                <c:pt idx="262">
                  <c:v>0.679809</c:v>
                </c:pt>
                <c:pt idx="263">
                  <c:v>0.69280399999999998</c:v>
                </c:pt>
                <c:pt idx="264">
                  <c:v>0.65009799999999995</c:v>
                </c:pt>
                <c:pt idx="265">
                  <c:v>0.64986600000000005</c:v>
                </c:pt>
                <c:pt idx="266">
                  <c:v>0.65205299999999999</c:v>
                </c:pt>
                <c:pt idx="267">
                  <c:v>0.65028900000000001</c:v>
                </c:pt>
                <c:pt idx="268">
                  <c:v>0.66437500000000005</c:v>
                </c:pt>
                <c:pt idx="269">
                  <c:v>0.66162299999999996</c:v>
                </c:pt>
                <c:pt idx="270">
                  <c:v>0.67165799999999998</c:v>
                </c:pt>
                <c:pt idx="271">
                  <c:v>0.67986899999999995</c:v>
                </c:pt>
                <c:pt idx="272">
                  <c:v>0.68438500000000002</c:v>
                </c:pt>
                <c:pt idx="273">
                  <c:v>0.68186000000000002</c:v>
                </c:pt>
                <c:pt idx="274">
                  <c:v>0.687944</c:v>
                </c:pt>
                <c:pt idx="275">
                  <c:v>0.70319299999999996</c:v>
                </c:pt>
                <c:pt idx="276">
                  <c:v>0.69287500000000002</c:v>
                </c:pt>
                <c:pt idx="277">
                  <c:v>0.70071300000000003</c:v>
                </c:pt>
                <c:pt idx="278">
                  <c:v>0.70612900000000001</c:v>
                </c:pt>
                <c:pt idx="279">
                  <c:v>0.70622600000000002</c:v>
                </c:pt>
                <c:pt idx="280">
                  <c:v>0.716831</c:v>
                </c:pt>
                <c:pt idx="281">
                  <c:v>0.71923099999999995</c:v>
                </c:pt>
                <c:pt idx="282">
                  <c:v>0.73485199999999995</c:v>
                </c:pt>
                <c:pt idx="283">
                  <c:v>0.73370800000000003</c:v>
                </c:pt>
                <c:pt idx="284">
                  <c:v>0.73954900000000001</c:v>
                </c:pt>
                <c:pt idx="285">
                  <c:v>0.77715400000000001</c:v>
                </c:pt>
                <c:pt idx="286">
                  <c:v>0.78648600000000002</c:v>
                </c:pt>
                <c:pt idx="287">
                  <c:v>0.79848799999999998</c:v>
                </c:pt>
                <c:pt idx="288">
                  <c:v>0.81235599999999997</c:v>
                </c:pt>
                <c:pt idx="289">
                  <c:v>0.78299600000000003</c:v>
                </c:pt>
                <c:pt idx="290">
                  <c:v>0.78917000000000004</c:v>
                </c:pt>
                <c:pt idx="291">
                  <c:v>0.79969000000000001</c:v>
                </c:pt>
                <c:pt idx="292">
                  <c:v>0.81825199999999998</c:v>
                </c:pt>
                <c:pt idx="293">
                  <c:v>0.82628400000000002</c:v>
                </c:pt>
                <c:pt idx="294">
                  <c:v>0.85858599999999996</c:v>
                </c:pt>
                <c:pt idx="295">
                  <c:v>0.82505399999999995</c:v>
                </c:pt>
                <c:pt idx="296">
                  <c:v>0.83647400000000005</c:v>
                </c:pt>
                <c:pt idx="297">
                  <c:v>0.83786000000000005</c:v>
                </c:pt>
                <c:pt idx="298">
                  <c:v>0.87710900000000003</c:v>
                </c:pt>
                <c:pt idx="299">
                  <c:v>0.87798500000000002</c:v>
                </c:pt>
                <c:pt idx="300">
                  <c:v>0.89091100000000001</c:v>
                </c:pt>
                <c:pt idx="301">
                  <c:v>0.95148299999999997</c:v>
                </c:pt>
                <c:pt idx="302">
                  <c:v>0.90076800000000001</c:v>
                </c:pt>
                <c:pt idx="303">
                  <c:v>0.87344900000000003</c:v>
                </c:pt>
                <c:pt idx="304">
                  <c:v>0.84932099999999999</c:v>
                </c:pt>
                <c:pt idx="305">
                  <c:v>0.85886700000000005</c:v>
                </c:pt>
                <c:pt idx="306">
                  <c:v>0.98689499999999997</c:v>
                </c:pt>
                <c:pt idx="307">
                  <c:v>0.87151800000000001</c:v>
                </c:pt>
                <c:pt idx="308">
                  <c:v>0.88694200000000001</c:v>
                </c:pt>
                <c:pt idx="309">
                  <c:v>0.89593699999999998</c:v>
                </c:pt>
                <c:pt idx="310">
                  <c:v>0.929091</c:v>
                </c:pt>
                <c:pt idx="311">
                  <c:v>0.88675000000000004</c:v>
                </c:pt>
                <c:pt idx="312">
                  <c:v>0.91242999999999996</c:v>
                </c:pt>
                <c:pt idx="313">
                  <c:v>0.91456800000000005</c:v>
                </c:pt>
                <c:pt idx="314">
                  <c:v>0.93236799999999997</c:v>
                </c:pt>
                <c:pt idx="315">
                  <c:v>0.93682600000000005</c:v>
                </c:pt>
                <c:pt idx="316">
                  <c:v>0.95538000000000001</c:v>
                </c:pt>
                <c:pt idx="317">
                  <c:v>0.96995699999999996</c:v>
                </c:pt>
                <c:pt idx="318">
                  <c:v>0.97676200000000002</c:v>
                </c:pt>
                <c:pt idx="319">
                  <c:v>0.98921499999999996</c:v>
                </c:pt>
                <c:pt idx="320">
                  <c:v>1.00309</c:v>
                </c:pt>
                <c:pt idx="321">
                  <c:v>1.0063500000000001</c:v>
                </c:pt>
                <c:pt idx="322">
                  <c:v>1.0298700000000001</c:v>
                </c:pt>
                <c:pt idx="323">
                  <c:v>1.0458799999999999</c:v>
                </c:pt>
                <c:pt idx="324">
                  <c:v>1.06836</c:v>
                </c:pt>
                <c:pt idx="325">
                  <c:v>1.07315</c:v>
                </c:pt>
                <c:pt idx="326">
                  <c:v>1.09795</c:v>
                </c:pt>
                <c:pt idx="327">
                  <c:v>1.1217999999999999</c:v>
                </c:pt>
                <c:pt idx="328">
                  <c:v>1.15964</c:v>
                </c:pt>
                <c:pt idx="329">
                  <c:v>1.1395500000000001</c:v>
                </c:pt>
                <c:pt idx="330">
                  <c:v>1.15595</c:v>
                </c:pt>
                <c:pt idx="331">
                  <c:v>1.18957</c:v>
                </c:pt>
                <c:pt idx="332">
                  <c:v>1.21261</c:v>
                </c:pt>
                <c:pt idx="333">
                  <c:v>1.2486200000000001</c:v>
                </c:pt>
                <c:pt idx="334">
                  <c:v>1.24325</c:v>
                </c:pt>
                <c:pt idx="335">
                  <c:v>1.2537700000000001</c:v>
                </c:pt>
                <c:pt idx="336">
                  <c:v>1.2896799999999999</c:v>
                </c:pt>
                <c:pt idx="337">
                  <c:v>1.3291900000000001</c:v>
                </c:pt>
                <c:pt idx="338">
                  <c:v>1.36395</c:v>
                </c:pt>
                <c:pt idx="339">
                  <c:v>1.3968100000000001</c:v>
                </c:pt>
                <c:pt idx="340">
                  <c:v>1.44032</c:v>
                </c:pt>
                <c:pt idx="341">
                  <c:v>1.45397</c:v>
                </c:pt>
                <c:pt idx="342">
                  <c:v>1.47807</c:v>
                </c:pt>
                <c:pt idx="343">
                  <c:v>1.5786800000000001</c:v>
                </c:pt>
                <c:pt idx="344">
                  <c:v>1.58979</c:v>
                </c:pt>
                <c:pt idx="345">
                  <c:v>1.6142799999999999</c:v>
                </c:pt>
                <c:pt idx="346">
                  <c:v>1.6719200000000001</c:v>
                </c:pt>
                <c:pt idx="347">
                  <c:v>1.7451099999999999</c:v>
                </c:pt>
                <c:pt idx="348">
                  <c:v>1.79511</c:v>
                </c:pt>
                <c:pt idx="349">
                  <c:v>1.82925</c:v>
                </c:pt>
                <c:pt idx="350">
                  <c:v>1.90767</c:v>
                </c:pt>
                <c:pt idx="351">
                  <c:v>1.9817400000000001</c:v>
                </c:pt>
                <c:pt idx="352">
                  <c:v>2.0911</c:v>
                </c:pt>
                <c:pt idx="353">
                  <c:v>2.2423500000000001</c:v>
                </c:pt>
                <c:pt idx="354">
                  <c:v>2.3968500000000001</c:v>
                </c:pt>
                <c:pt idx="355">
                  <c:v>2.3946100000000001</c:v>
                </c:pt>
                <c:pt idx="356">
                  <c:v>2.46984</c:v>
                </c:pt>
                <c:pt idx="357">
                  <c:v>2.4061699999999999</c:v>
                </c:pt>
                <c:pt idx="358">
                  <c:v>2.3402099999999999</c:v>
                </c:pt>
                <c:pt idx="359">
                  <c:v>2.3240099999999999</c:v>
                </c:pt>
                <c:pt idx="360">
                  <c:v>2.2796099999999999</c:v>
                </c:pt>
                <c:pt idx="361">
                  <c:v>2.1069300000000002</c:v>
                </c:pt>
                <c:pt idx="362">
                  <c:v>1.9056900000000001</c:v>
                </c:pt>
                <c:pt idx="363">
                  <c:v>1.73366</c:v>
                </c:pt>
                <c:pt idx="364">
                  <c:v>1.5137100000000001</c:v>
                </c:pt>
                <c:pt idx="365">
                  <c:v>1.3588800000000001</c:v>
                </c:pt>
                <c:pt idx="366">
                  <c:v>1.11903</c:v>
                </c:pt>
                <c:pt idx="367">
                  <c:v>0.78717700000000002</c:v>
                </c:pt>
                <c:pt idx="368">
                  <c:v>0.31163200000000002</c:v>
                </c:pt>
                <c:pt idx="369">
                  <c:v>0.17135</c:v>
                </c:pt>
                <c:pt idx="370">
                  <c:v>0.18401999999999999</c:v>
                </c:pt>
                <c:pt idx="371">
                  <c:v>0.13261000000000001</c:v>
                </c:pt>
                <c:pt idx="372">
                  <c:v>4.6406000000000003E-2</c:v>
                </c:pt>
                <c:pt idx="373">
                  <c:v>7.3800000000000004E-2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A0A-43B2-AF65-6AF5F1DD6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37556304"/>
        <c:axId val="1437553904"/>
        <c:extLst>
          <c:ext xmlns:c15="http://schemas.microsoft.com/office/drawing/2012/chart" uri="{02D57815-91ED-43cb-92C2-25804820EDAC}">
            <c15:filteredLineSeries>
              <c15:ser>
                <c:idx val="10"/>
                <c:order val="10"/>
                <c:tx>
                  <c:strRef>
                    <c:extLst>
                      <c:ext uri="{02D57815-91ED-43cb-92C2-25804820EDAC}">
                        <c15:formulaRef>
                          <c15:sqref>'SOBP Biological dose'!$K$1</c15:sqref>
                        </c15:formulaRef>
                      </c:ext>
                    </c:extLst>
                    <c:strCache>
                      <c:ptCount val="1"/>
                      <c:pt idx="0">
                        <c:v>70 MeV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52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'SOBP Biological dose'!$K$2:$K$401</c15:sqref>
                        </c15:formulaRef>
                      </c:ext>
                    </c:extLst>
                    <c:numCache>
                      <c:formatCode>General</c:formatCode>
                      <c:ptCount val="400"/>
                      <c:pt idx="0">
                        <c:v>1.4841200000000001</c:v>
                      </c:pt>
                      <c:pt idx="1">
                        <c:v>1.3797900000000001</c:v>
                      </c:pt>
                      <c:pt idx="2">
                        <c:v>1.1032299999999999</c:v>
                      </c:pt>
                      <c:pt idx="3">
                        <c:v>0.92616399999999999</c:v>
                      </c:pt>
                      <c:pt idx="4">
                        <c:v>0.67104799999999998</c:v>
                      </c:pt>
                      <c:pt idx="5">
                        <c:v>0.457125</c:v>
                      </c:pt>
                      <c:pt idx="6">
                        <c:v>0.453648</c:v>
                      </c:pt>
                      <c:pt idx="7">
                        <c:v>0.40245799999999998</c:v>
                      </c:pt>
                      <c:pt idx="8">
                        <c:v>0.38626899999999997</c:v>
                      </c:pt>
                      <c:pt idx="9">
                        <c:v>0.39112999999999998</c:v>
                      </c:pt>
                      <c:pt idx="10">
                        <c:v>0.38803500000000002</c:v>
                      </c:pt>
                      <c:pt idx="11">
                        <c:v>0.39235799999999998</c:v>
                      </c:pt>
                      <c:pt idx="12">
                        <c:v>0.39488099999999998</c:v>
                      </c:pt>
                      <c:pt idx="13">
                        <c:v>0.40660499999999999</c:v>
                      </c:pt>
                      <c:pt idx="14">
                        <c:v>0.41555199999999998</c:v>
                      </c:pt>
                      <c:pt idx="15">
                        <c:v>0.44362000000000001</c:v>
                      </c:pt>
                      <c:pt idx="16">
                        <c:v>0.396866</c:v>
                      </c:pt>
                      <c:pt idx="17">
                        <c:v>0.37950699999999998</c:v>
                      </c:pt>
                      <c:pt idx="18">
                        <c:v>0.38070599999999999</c:v>
                      </c:pt>
                      <c:pt idx="19">
                        <c:v>0.39396700000000001</c:v>
                      </c:pt>
                      <c:pt idx="20">
                        <c:v>0.390268</c:v>
                      </c:pt>
                      <c:pt idx="21">
                        <c:v>0.38425700000000002</c:v>
                      </c:pt>
                      <c:pt idx="22">
                        <c:v>0.39745399999999997</c:v>
                      </c:pt>
                      <c:pt idx="23">
                        <c:v>0.40737099999999998</c:v>
                      </c:pt>
                      <c:pt idx="24">
                        <c:v>0.452795</c:v>
                      </c:pt>
                      <c:pt idx="25">
                        <c:v>0.45614500000000002</c:v>
                      </c:pt>
                      <c:pt idx="26">
                        <c:v>0.46911999999999998</c:v>
                      </c:pt>
                      <c:pt idx="27">
                        <c:v>0.396013</c:v>
                      </c:pt>
                      <c:pt idx="28">
                        <c:v>0.378552</c:v>
                      </c:pt>
                      <c:pt idx="29">
                        <c:v>0.37674400000000002</c:v>
                      </c:pt>
                      <c:pt idx="30">
                        <c:v>0.376581</c:v>
                      </c:pt>
                      <c:pt idx="31">
                        <c:v>0.37577500000000003</c:v>
                      </c:pt>
                      <c:pt idx="32">
                        <c:v>0.38205099999999997</c:v>
                      </c:pt>
                      <c:pt idx="33">
                        <c:v>0.37897399999999998</c:v>
                      </c:pt>
                      <c:pt idx="34">
                        <c:v>0.383801</c:v>
                      </c:pt>
                      <c:pt idx="35">
                        <c:v>0.38516099999999998</c:v>
                      </c:pt>
                      <c:pt idx="36">
                        <c:v>0.38859399999999999</c:v>
                      </c:pt>
                      <c:pt idx="37">
                        <c:v>0.38766400000000001</c:v>
                      </c:pt>
                      <c:pt idx="38">
                        <c:v>0.38915499999999997</c:v>
                      </c:pt>
                      <c:pt idx="39">
                        <c:v>0.39051000000000002</c:v>
                      </c:pt>
                      <c:pt idx="40">
                        <c:v>0.38965499999999997</c:v>
                      </c:pt>
                      <c:pt idx="41">
                        <c:v>0.38775999999999999</c:v>
                      </c:pt>
                      <c:pt idx="42">
                        <c:v>0.39467400000000002</c:v>
                      </c:pt>
                      <c:pt idx="43">
                        <c:v>0.39183299999999999</c:v>
                      </c:pt>
                      <c:pt idx="44">
                        <c:v>0.39326899999999998</c:v>
                      </c:pt>
                      <c:pt idx="45">
                        <c:v>0.40182899999999999</c:v>
                      </c:pt>
                      <c:pt idx="46">
                        <c:v>0.38806499999999999</c:v>
                      </c:pt>
                      <c:pt idx="47">
                        <c:v>0.39566699999999999</c:v>
                      </c:pt>
                      <c:pt idx="48">
                        <c:v>0.40377600000000002</c:v>
                      </c:pt>
                      <c:pt idx="49">
                        <c:v>0.414294</c:v>
                      </c:pt>
                      <c:pt idx="50">
                        <c:v>0.40513300000000002</c:v>
                      </c:pt>
                      <c:pt idx="51">
                        <c:v>0.41164200000000001</c:v>
                      </c:pt>
                      <c:pt idx="52">
                        <c:v>0.408858</c:v>
                      </c:pt>
                      <c:pt idx="53">
                        <c:v>0.41452600000000001</c:v>
                      </c:pt>
                      <c:pt idx="54">
                        <c:v>0.419763</c:v>
                      </c:pt>
                      <c:pt idx="55">
                        <c:v>0.41702</c:v>
                      </c:pt>
                      <c:pt idx="56">
                        <c:v>0.414964</c:v>
                      </c:pt>
                      <c:pt idx="57">
                        <c:v>0.42532900000000001</c:v>
                      </c:pt>
                      <c:pt idx="58">
                        <c:v>0.42952000000000001</c:v>
                      </c:pt>
                      <c:pt idx="59">
                        <c:v>0.44083</c:v>
                      </c:pt>
                      <c:pt idx="60">
                        <c:v>0.461839</c:v>
                      </c:pt>
                      <c:pt idx="61">
                        <c:v>0.40431699999999998</c:v>
                      </c:pt>
                      <c:pt idx="62">
                        <c:v>0.40903699999999998</c:v>
                      </c:pt>
                      <c:pt idx="63">
                        <c:v>0.40792600000000001</c:v>
                      </c:pt>
                      <c:pt idx="64">
                        <c:v>0.40908600000000001</c:v>
                      </c:pt>
                      <c:pt idx="65">
                        <c:v>0.40839300000000001</c:v>
                      </c:pt>
                      <c:pt idx="66">
                        <c:v>0.42169499999999999</c:v>
                      </c:pt>
                      <c:pt idx="67">
                        <c:v>0.47032200000000002</c:v>
                      </c:pt>
                      <c:pt idx="68">
                        <c:v>0.49657400000000002</c:v>
                      </c:pt>
                      <c:pt idx="69">
                        <c:v>0.45443899999999998</c:v>
                      </c:pt>
                      <c:pt idx="70">
                        <c:v>0.45864700000000003</c:v>
                      </c:pt>
                      <c:pt idx="71">
                        <c:v>0.46109800000000001</c:v>
                      </c:pt>
                      <c:pt idx="72">
                        <c:v>0.45807300000000001</c:v>
                      </c:pt>
                      <c:pt idx="73">
                        <c:v>0.47317500000000001</c:v>
                      </c:pt>
                      <c:pt idx="74">
                        <c:v>0.42768</c:v>
                      </c:pt>
                      <c:pt idx="75">
                        <c:v>0.433612</c:v>
                      </c:pt>
                      <c:pt idx="76">
                        <c:v>0.42572700000000002</c:v>
                      </c:pt>
                      <c:pt idx="77">
                        <c:v>0.41953000000000001</c:v>
                      </c:pt>
                      <c:pt idx="78">
                        <c:v>0.42309799999999997</c:v>
                      </c:pt>
                      <c:pt idx="79">
                        <c:v>0.428981</c:v>
                      </c:pt>
                      <c:pt idx="80">
                        <c:v>0.529887</c:v>
                      </c:pt>
                      <c:pt idx="81">
                        <c:v>0.42694500000000002</c:v>
                      </c:pt>
                      <c:pt idx="82">
                        <c:v>0.43085200000000001</c:v>
                      </c:pt>
                      <c:pt idx="83">
                        <c:v>0.43084499999999998</c:v>
                      </c:pt>
                      <c:pt idx="84">
                        <c:v>0.42707499999999998</c:v>
                      </c:pt>
                      <c:pt idx="85">
                        <c:v>0.44403500000000001</c:v>
                      </c:pt>
                      <c:pt idx="86">
                        <c:v>0.43352600000000002</c:v>
                      </c:pt>
                      <c:pt idx="87">
                        <c:v>0.43619000000000002</c:v>
                      </c:pt>
                      <c:pt idx="88">
                        <c:v>0.44095499999999999</c:v>
                      </c:pt>
                      <c:pt idx="89">
                        <c:v>0.43243799999999999</c:v>
                      </c:pt>
                      <c:pt idx="90">
                        <c:v>0.45594699999999999</c:v>
                      </c:pt>
                      <c:pt idx="91">
                        <c:v>0.46693600000000002</c:v>
                      </c:pt>
                      <c:pt idx="92">
                        <c:v>0.47142800000000001</c:v>
                      </c:pt>
                      <c:pt idx="93">
                        <c:v>0.47149000000000002</c:v>
                      </c:pt>
                      <c:pt idx="94">
                        <c:v>0.47535100000000002</c:v>
                      </c:pt>
                      <c:pt idx="95">
                        <c:v>0.4884</c:v>
                      </c:pt>
                      <c:pt idx="96">
                        <c:v>0.51199700000000004</c:v>
                      </c:pt>
                      <c:pt idx="97">
                        <c:v>0.576071</c:v>
                      </c:pt>
                      <c:pt idx="98">
                        <c:v>0.46565800000000002</c:v>
                      </c:pt>
                      <c:pt idx="99">
                        <c:v>0.47684500000000002</c:v>
                      </c:pt>
                      <c:pt idx="100">
                        <c:v>0.47231200000000001</c:v>
                      </c:pt>
                      <c:pt idx="101">
                        <c:v>0.48696899999999999</c:v>
                      </c:pt>
                      <c:pt idx="102">
                        <c:v>0.55368300000000004</c:v>
                      </c:pt>
                      <c:pt idx="103">
                        <c:v>0.44681500000000002</c:v>
                      </c:pt>
                      <c:pt idx="104">
                        <c:v>0.45441700000000002</c:v>
                      </c:pt>
                      <c:pt idx="105">
                        <c:v>0.44880799999999998</c:v>
                      </c:pt>
                      <c:pt idx="106">
                        <c:v>0.52742599999999995</c:v>
                      </c:pt>
                      <c:pt idx="107">
                        <c:v>0.47798000000000002</c:v>
                      </c:pt>
                      <c:pt idx="108">
                        <c:v>0.47187899999999999</c:v>
                      </c:pt>
                      <c:pt idx="109">
                        <c:v>0.46598899999999999</c:v>
                      </c:pt>
                      <c:pt idx="110">
                        <c:v>0.46754899999999999</c:v>
                      </c:pt>
                      <c:pt idx="111">
                        <c:v>0.48572599999999999</c:v>
                      </c:pt>
                      <c:pt idx="112">
                        <c:v>0.481236</c:v>
                      </c:pt>
                      <c:pt idx="113">
                        <c:v>0.50683299999999998</c:v>
                      </c:pt>
                      <c:pt idx="114">
                        <c:v>0.455737</c:v>
                      </c:pt>
                      <c:pt idx="115">
                        <c:v>0.46281600000000001</c:v>
                      </c:pt>
                      <c:pt idx="116">
                        <c:v>0.456876</c:v>
                      </c:pt>
                      <c:pt idx="117">
                        <c:v>0.461592</c:v>
                      </c:pt>
                      <c:pt idx="118">
                        <c:v>0.46533799999999997</c:v>
                      </c:pt>
                      <c:pt idx="119">
                        <c:v>0.48282799999999998</c:v>
                      </c:pt>
                      <c:pt idx="120">
                        <c:v>0.47964899999999999</c:v>
                      </c:pt>
                      <c:pt idx="121">
                        <c:v>0.46720200000000001</c:v>
                      </c:pt>
                      <c:pt idx="122">
                        <c:v>0.47866599999999998</c:v>
                      </c:pt>
                      <c:pt idx="123">
                        <c:v>0.487454</c:v>
                      </c:pt>
                      <c:pt idx="124">
                        <c:v>0.48858800000000002</c:v>
                      </c:pt>
                      <c:pt idx="125">
                        <c:v>0.48470299999999999</c:v>
                      </c:pt>
                      <c:pt idx="126">
                        <c:v>0.50445799999999996</c:v>
                      </c:pt>
                      <c:pt idx="127">
                        <c:v>0.50043000000000004</c:v>
                      </c:pt>
                      <c:pt idx="128">
                        <c:v>0.50595000000000001</c:v>
                      </c:pt>
                      <c:pt idx="129">
                        <c:v>0.52661999999999998</c:v>
                      </c:pt>
                      <c:pt idx="130">
                        <c:v>0.55597700000000005</c:v>
                      </c:pt>
                      <c:pt idx="131">
                        <c:v>0.49218699999999999</c:v>
                      </c:pt>
                      <c:pt idx="132">
                        <c:v>0.50069200000000003</c:v>
                      </c:pt>
                      <c:pt idx="133">
                        <c:v>0.492813</c:v>
                      </c:pt>
                      <c:pt idx="134">
                        <c:v>0.50985899999999995</c:v>
                      </c:pt>
                      <c:pt idx="135">
                        <c:v>0.52427400000000002</c:v>
                      </c:pt>
                      <c:pt idx="136">
                        <c:v>0.52531099999999997</c:v>
                      </c:pt>
                      <c:pt idx="137">
                        <c:v>0.56522799999999995</c:v>
                      </c:pt>
                      <c:pt idx="138">
                        <c:v>0.56181499999999995</c:v>
                      </c:pt>
                      <c:pt idx="139">
                        <c:v>0.48740499999999998</c:v>
                      </c:pt>
                      <c:pt idx="140">
                        <c:v>0.47545100000000001</c:v>
                      </c:pt>
                      <c:pt idx="141">
                        <c:v>0.49021900000000002</c:v>
                      </c:pt>
                      <c:pt idx="142">
                        <c:v>0.48600900000000002</c:v>
                      </c:pt>
                      <c:pt idx="143">
                        <c:v>0.487541</c:v>
                      </c:pt>
                      <c:pt idx="144">
                        <c:v>0.58830099999999996</c:v>
                      </c:pt>
                      <c:pt idx="145">
                        <c:v>0.54195599999999999</c:v>
                      </c:pt>
                      <c:pt idx="146">
                        <c:v>0.52546999999999999</c:v>
                      </c:pt>
                      <c:pt idx="147">
                        <c:v>0.54212300000000002</c:v>
                      </c:pt>
                      <c:pt idx="148">
                        <c:v>0.58584599999999998</c:v>
                      </c:pt>
                      <c:pt idx="149">
                        <c:v>0.57603899999999997</c:v>
                      </c:pt>
                      <c:pt idx="150">
                        <c:v>0.53341899999999998</c:v>
                      </c:pt>
                      <c:pt idx="151">
                        <c:v>0.52826300000000004</c:v>
                      </c:pt>
                      <c:pt idx="152">
                        <c:v>0.53884799999999999</c:v>
                      </c:pt>
                      <c:pt idx="153">
                        <c:v>0.51363099999999995</c:v>
                      </c:pt>
                      <c:pt idx="154">
                        <c:v>0.52124199999999998</c:v>
                      </c:pt>
                      <c:pt idx="155">
                        <c:v>0.49855699999999997</c:v>
                      </c:pt>
                      <c:pt idx="156">
                        <c:v>0.52573899999999996</c:v>
                      </c:pt>
                      <c:pt idx="157">
                        <c:v>0.52196200000000004</c:v>
                      </c:pt>
                      <c:pt idx="158">
                        <c:v>0.51748300000000003</c:v>
                      </c:pt>
                      <c:pt idx="159">
                        <c:v>0.52874699999999997</c:v>
                      </c:pt>
                      <c:pt idx="160">
                        <c:v>0.58930000000000005</c:v>
                      </c:pt>
                      <c:pt idx="161">
                        <c:v>0.55157999999999996</c:v>
                      </c:pt>
                      <c:pt idx="162">
                        <c:v>0.55273000000000005</c:v>
                      </c:pt>
                      <c:pt idx="163">
                        <c:v>0.56038699999999997</c:v>
                      </c:pt>
                      <c:pt idx="164">
                        <c:v>0.71273799999999998</c:v>
                      </c:pt>
                      <c:pt idx="165">
                        <c:v>1.22373</c:v>
                      </c:pt>
                      <c:pt idx="166">
                        <c:v>0.58761099999999999</c:v>
                      </c:pt>
                      <c:pt idx="167">
                        <c:v>0.53580899999999998</c:v>
                      </c:pt>
                      <c:pt idx="168">
                        <c:v>0.574048</c:v>
                      </c:pt>
                      <c:pt idx="169">
                        <c:v>0.52507899999999996</c:v>
                      </c:pt>
                      <c:pt idx="170">
                        <c:v>0.53230500000000003</c:v>
                      </c:pt>
                      <c:pt idx="171">
                        <c:v>0.55673399999999995</c:v>
                      </c:pt>
                      <c:pt idx="172">
                        <c:v>0.49841000000000002</c:v>
                      </c:pt>
                      <c:pt idx="173">
                        <c:v>0.50716899999999998</c:v>
                      </c:pt>
                      <c:pt idx="174">
                        <c:v>0.502085</c:v>
                      </c:pt>
                      <c:pt idx="175">
                        <c:v>0.50462799999999997</c:v>
                      </c:pt>
                      <c:pt idx="176">
                        <c:v>0.51476900000000003</c:v>
                      </c:pt>
                      <c:pt idx="177">
                        <c:v>0.51455700000000004</c:v>
                      </c:pt>
                      <c:pt idx="178">
                        <c:v>0.51437100000000002</c:v>
                      </c:pt>
                      <c:pt idx="179">
                        <c:v>0.52422299999999999</c:v>
                      </c:pt>
                      <c:pt idx="180">
                        <c:v>0.51633799999999996</c:v>
                      </c:pt>
                      <c:pt idx="181">
                        <c:v>0.52317499999999995</c:v>
                      </c:pt>
                      <c:pt idx="182">
                        <c:v>0.52995599999999998</c:v>
                      </c:pt>
                      <c:pt idx="183">
                        <c:v>0.52919499999999997</c:v>
                      </c:pt>
                      <c:pt idx="184">
                        <c:v>0.53852699999999998</c:v>
                      </c:pt>
                      <c:pt idx="185">
                        <c:v>0.53854299999999999</c:v>
                      </c:pt>
                      <c:pt idx="186">
                        <c:v>0.54801</c:v>
                      </c:pt>
                      <c:pt idx="187">
                        <c:v>0.53749999999999998</c:v>
                      </c:pt>
                      <c:pt idx="188">
                        <c:v>0.54446300000000003</c:v>
                      </c:pt>
                      <c:pt idx="189">
                        <c:v>0.55756499999999998</c:v>
                      </c:pt>
                      <c:pt idx="190">
                        <c:v>0.54808000000000001</c:v>
                      </c:pt>
                      <c:pt idx="191">
                        <c:v>0.55390200000000001</c:v>
                      </c:pt>
                      <c:pt idx="192">
                        <c:v>0.57480100000000001</c:v>
                      </c:pt>
                      <c:pt idx="193">
                        <c:v>0.58324100000000001</c:v>
                      </c:pt>
                      <c:pt idx="194">
                        <c:v>0.55443799999999999</c:v>
                      </c:pt>
                      <c:pt idx="195">
                        <c:v>0.54839599999999999</c:v>
                      </c:pt>
                      <c:pt idx="196">
                        <c:v>0.55850299999999997</c:v>
                      </c:pt>
                      <c:pt idx="197">
                        <c:v>0.55893400000000004</c:v>
                      </c:pt>
                      <c:pt idx="198">
                        <c:v>0.56654099999999996</c:v>
                      </c:pt>
                      <c:pt idx="199">
                        <c:v>0.57407399999999997</c:v>
                      </c:pt>
                      <c:pt idx="200">
                        <c:v>0.57976099999999997</c:v>
                      </c:pt>
                      <c:pt idx="201">
                        <c:v>0.59277400000000002</c:v>
                      </c:pt>
                      <c:pt idx="202">
                        <c:v>0.61899300000000002</c:v>
                      </c:pt>
                      <c:pt idx="203">
                        <c:v>0.64629400000000004</c:v>
                      </c:pt>
                      <c:pt idx="204">
                        <c:v>0.67066199999999998</c:v>
                      </c:pt>
                      <c:pt idx="205">
                        <c:v>0.779223</c:v>
                      </c:pt>
                      <c:pt idx="206">
                        <c:v>0.62975899999999996</c:v>
                      </c:pt>
                      <c:pt idx="207">
                        <c:v>0.54695099999999996</c:v>
                      </c:pt>
                      <c:pt idx="208">
                        <c:v>0.57767000000000002</c:v>
                      </c:pt>
                      <c:pt idx="209">
                        <c:v>0.57298800000000005</c:v>
                      </c:pt>
                      <c:pt idx="210">
                        <c:v>0.59429299999999996</c:v>
                      </c:pt>
                      <c:pt idx="211">
                        <c:v>0.63232500000000003</c:v>
                      </c:pt>
                      <c:pt idx="212">
                        <c:v>0.575457</c:v>
                      </c:pt>
                      <c:pt idx="213">
                        <c:v>0.56498000000000004</c:v>
                      </c:pt>
                      <c:pt idx="214">
                        <c:v>0.56594100000000003</c:v>
                      </c:pt>
                      <c:pt idx="215">
                        <c:v>0.56221699999999997</c:v>
                      </c:pt>
                      <c:pt idx="216">
                        <c:v>0.57059599999999999</c:v>
                      </c:pt>
                      <c:pt idx="217">
                        <c:v>0.57961099999999999</c:v>
                      </c:pt>
                      <c:pt idx="218">
                        <c:v>0.57666499999999998</c:v>
                      </c:pt>
                      <c:pt idx="219">
                        <c:v>0.59128000000000003</c:v>
                      </c:pt>
                      <c:pt idx="220">
                        <c:v>0.60323199999999999</c:v>
                      </c:pt>
                      <c:pt idx="221">
                        <c:v>0.62392199999999998</c:v>
                      </c:pt>
                      <c:pt idx="222">
                        <c:v>0.62924400000000003</c:v>
                      </c:pt>
                      <c:pt idx="223">
                        <c:v>0.62994499999999998</c:v>
                      </c:pt>
                      <c:pt idx="224">
                        <c:v>0.639714</c:v>
                      </c:pt>
                      <c:pt idx="225">
                        <c:v>0.65330900000000003</c:v>
                      </c:pt>
                      <c:pt idx="226">
                        <c:v>0.67925899999999995</c:v>
                      </c:pt>
                      <c:pt idx="227">
                        <c:v>0.63612500000000005</c:v>
                      </c:pt>
                      <c:pt idx="228">
                        <c:v>0.65246199999999999</c:v>
                      </c:pt>
                      <c:pt idx="229">
                        <c:v>0.66952100000000003</c:v>
                      </c:pt>
                      <c:pt idx="230">
                        <c:v>0.70207799999999998</c:v>
                      </c:pt>
                      <c:pt idx="231">
                        <c:v>0.66172500000000001</c:v>
                      </c:pt>
                      <c:pt idx="232">
                        <c:v>0.71726500000000004</c:v>
                      </c:pt>
                      <c:pt idx="233">
                        <c:v>0.75083500000000003</c:v>
                      </c:pt>
                      <c:pt idx="234">
                        <c:v>0.61160199999999998</c:v>
                      </c:pt>
                      <c:pt idx="235">
                        <c:v>0.60409999999999997</c:v>
                      </c:pt>
                      <c:pt idx="236">
                        <c:v>0.59836400000000001</c:v>
                      </c:pt>
                      <c:pt idx="237">
                        <c:v>0.60413099999999997</c:v>
                      </c:pt>
                      <c:pt idx="238">
                        <c:v>0.611815</c:v>
                      </c:pt>
                      <c:pt idx="239">
                        <c:v>0.61121099999999995</c:v>
                      </c:pt>
                      <c:pt idx="240">
                        <c:v>0.61511800000000005</c:v>
                      </c:pt>
                      <c:pt idx="241">
                        <c:v>0.61836100000000005</c:v>
                      </c:pt>
                      <c:pt idx="242">
                        <c:v>0.61989899999999998</c:v>
                      </c:pt>
                      <c:pt idx="243">
                        <c:v>0.62231800000000004</c:v>
                      </c:pt>
                      <c:pt idx="244">
                        <c:v>0.62927</c:v>
                      </c:pt>
                      <c:pt idx="245">
                        <c:v>0.63643300000000003</c:v>
                      </c:pt>
                      <c:pt idx="246">
                        <c:v>0.636826</c:v>
                      </c:pt>
                      <c:pt idx="247">
                        <c:v>0.643957</c:v>
                      </c:pt>
                      <c:pt idx="248">
                        <c:v>0.65129999999999999</c:v>
                      </c:pt>
                      <c:pt idx="249">
                        <c:v>0.64147200000000004</c:v>
                      </c:pt>
                      <c:pt idx="250">
                        <c:v>0.64758300000000002</c:v>
                      </c:pt>
                      <c:pt idx="251">
                        <c:v>0.67046700000000004</c:v>
                      </c:pt>
                      <c:pt idx="252">
                        <c:v>0.64995599999999998</c:v>
                      </c:pt>
                      <c:pt idx="253">
                        <c:v>0.66615599999999997</c:v>
                      </c:pt>
                      <c:pt idx="254">
                        <c:v>0.66264500000000004</c:v>
                      </c:pt>
                      <c:pt idx="255">
                        <c:v>0.67890600000000001</c:v>
                      </c:pt>
                      <c:pt idx="256">
                        <c:v>0.68260799999999999</c:v>
                      </c:pt>
                      <c:pt idx="257">
                        <c:v>0.69579999999999997</c:v>
                      </c:pt>
                      <c:pt idx="258">
                        <c:v>0.70489299999999999</c:v>
                      </c:pt>
                      <c:pt idx="259">
                        <c:v>0.73084899999999997</c:v>
                      </c:pt>
                      <c:pt idx="260">
                        <c:v>0.76705699999999999</c:v>
                      </c:pt>
                      <c:pt idx="261">
                        <c:v>0.70692999999999995</c:v>
                      </c:pt>
                      <c:pt idx="262">
                        <c:v>0.71076600000000001</c:v>
                      </c:pt>
                      <c:pt idx="263">
                        <c:v>0.72487000000000001</c:v>
                      </c:pt>
                      <c:pt idx="264">
                        <c:v>0.723804</c:v>
                      </c:pt>
                      <c:pt idx="265">
                        <c:v>0.69140900000000005</c:v>
                      </c:pt>
                      <c:pt idx="266">
                        <c:v>0.69134700000000004</c:v>
                      </c:pt>
                      <c:pt idx="267">
                        <c:v>0.70060800000000001</c:v>
                      </c:pt>
                      <c:pt idx="268">
                        <c:v>0.71928300000000001</c:v>
                      </c:pt>
                      <c:pt idx="269">
                        <c:v>0.783582</c:v>
                      </c:pt>
                      <c:pt idx="270">
                        <c:v>0.86091700000000004</c:v>
                      </c:pt>
                      <c:pt idx="271">
                        <c:v>0.73347600000000002</c:v>
                      </c:pt>
                      <c:pt idx="272">
                        <c:v>0.70654799999999995</c:v>
                      </c:pt>
                      <c:pt idx="273">
                        <c:v>0.72023000000000004</c:v>
                      </c:pt>
                      <c:pt idx="274">
                        <c:v>0.71321800000000002</c:v>
                      </c:pt>
                      <c:pt idx="275">
                        <c:v>0.712256</c:v>
                      </c:pt>
                      <c:pt idx="276">
                        <c:v>0.73338099999999995</c:v>
                      </c:pt>
                      <c:pt idx="277">
                        <c:v>0.75347299999999995</c:v>
                      </c:pt>
                      <c:pt idx="278">
                        <c:v>0.76495599999999997</c:v>
                      </c:pt>
                      <c:pt idx="279">
                        <c:v>0.76259299999999997</c:v>
                      </c:pt>
                      <c:pt idx="280">
                        <c:v>0.77251800000000004</c:v>
                      </c:pt>
                      <c:pt idx="281">
                        <c:v>0.79815400000000003</c:v>
                      </c:pt>
                      <c:pt idx="282">
                        <c:v>0.82181099999999996</c:v>
                      </c:pt>
                      <c:pt idx="283">
                        <c:v>0.80502799999999997</c:v>
                      </c:pt>
                      <c:pt idx="284">
                        <c:v>0.75411700000000004</c:v>
                      </c:pt>
                      <c:pt idx="285">
                        <c:v>0.76214599999999999</c:v>
                      </c:pt>
                      <c:pt idx="286">
                        <c:v>0.76602700000000001</c:v>
                      </c:pt>
                      <c:pt idx="287">
                        <c:v>0.776953</c:v>
                      </c:pt>
                      <c:pt idx="288">
                        <c:v>0.78044999999999998</c:v>
                      </c:pt>
                      <c:pt idx="289">
                        <c:v>0.79019799999999996</c:v>
                      </c:pt>
                      <c:pt idx="290">
                        <c:v>0.80231699999999995</c:v>
                      </c:pt>
                      <c:pt idx="291">
                        <c:v>0.823874</c:v>
                      </c:pt>
                      <c:pt idx="292">
                        <c:v>0.84315499999999999</c:v>
                      </c:pt>
                      <c:pt idx="293">
                        <c:v>0.79429300000000003</c:v>
                      </c:pt>
                      <c:pt idx="294">
                        <c:v>0.81334600000000001</c:v>
                      </c:pt>
                      <c:pt idx="295">
                        <c:v>0.81509399999999999</c:v>
                      </c:pt>
                      <c:pt idx="296">
                        <c:v>0.83016900000000005</c:v>
                      </c:pt>
                      <c:pt idx="297">
                        <c:v>0.829403</c:v>
                      </c:pt>
                      <c:pt idx="298">
                        <c:v>0.86794700000000002</c:v>
                      </c:pt>
                      <c:pt idx="299">
                        <c:v>0.86853400000000003</c:v>
                      </c:pt>
                      <c:pt idx="300">
                        <c:v>0.86122799999999999</c:v>
                      </c:pt>
                      <c:pt idx="301">
                        <c:v>0.825847</c:v>
                      </c:pt>
                      <c:pt idx="302">
                        <c:v>0.924813</c:v>
                      </c:pt>
                      <c:pt idx="303">
                        <c:v>0.89778100000000005</c:v>
                      </c:pt>
                      <c:pt idx="304">
                        <c:v>0.90495099999999995</c:v>
                      </c:pt>
                      <c:pt idx="305">
                        <c:v>0.91057399999999999</c:v>
                      </c:pt>
                      <c:pt idx="306">
                        <c:v>0.91572399999999998</c:v>
                      </c:pt>
                      <c:pt idx="307">
                        <c:v>1.0896300000000001</c:v>
                      </c:pt>
                      <c:pt idx="308">
                        <c:v>0.96388399999999996</c:v>
                      </c:pt>
                      <c:pt idx="309">
                        <c:v>1.0725499999999999</c:v>
                      </c:pt>
                      <c:pt idx="310">
                        <c:v>1.03416</c:v>
                      </c:pt>
                      <c:pt idx="311">
                        <c:v>1.08205</c:v>
                      </c:pt>
                      <c:pt idx="312">
                        <c:v>1.1327400000000001</c:v>
                      </c:pt>
                      <c:pt idx="313">
                        <c:v>1.0119199999999999</c:v>
                      </c:pt>
                      <c:pt idx="314">
                        <c:v>1.05213</c:v>
                      </c:pt>
                      <c:pt idx="315">
                        <c:v>0.99856199999999995</c:v>
                      </c:pt>
                      <c:pt idx="316">
                        <c:v>1.0238799999999999</c:v>
                      </c:pt>
                      <c:pt idx="317">
                        <c:v>0.99188500000000002</c:v>
                      </c:pt>
                      <c:pt idx="318">
                        <c:v>1.0358099999999999</c:v>
                      </c:pt>
                      <c:pt idx="319">
                        <c:v>0.99404499999999996</c:v>
                      </c:pt>
                      <c:pt idx="320">
                        <c:v>1.0365800000000001</c:v>
                      </c:pt>
                      <c:pt idx="321">
                        <c:v>1.06335</c:v>
                      </c:pt>
                      <c:pt idx="322">
                        <c:v>1.04721</c:v>
                      </c:pt>
                      <c:pt idx="323">
                        <c:v>1.06403</c:v>
                      </c:pt>
                      <c:pt idx="324">
                        <c:v>1.17781</c:v>
                      </c:pt>
                      <c:pt idx="325">
                        <c:v>1.05915</c:v>
                      </c:pt>
                      <c:pt idx="326">
                        <c:v>1.09832</c:v>
                      </c:pt>
                      <c:pt idx="327">
                        <c:v>1.0847100000000001</c:v>
                      </c:pt>
                      <c:pt idx="328">
                        <c:v>1.07691</c:v>
                      </c:pt>
                      <c:pt idx="329">
                        <c:v>1.08745</c:v>
                      </c:pt>
                      <c:pt idx="330">
                        <c:v>1.1188899999999999</c:v>
                      </c:pt>
                      <c:pt idx="331">
                        <c:v>1.11033</c:v>
                      </c:pt>
                      <c:pt idx="332">
                        <c:v>1.1625099999999999</c:v>
                      </c:pt>
                      <c:pt idx="333">
                        <c:v>1.12571</c:v>
                      </c:pt>
                      <c:pt idx="334">
                        <c:v>1.1144499999999999</c:v>
                      </c:pt>
                      <c:pt idx="335">
                        <c:v>1.13351</c:v>
                      </c:pt>
                      <c:pt idx="336">
                        <c:v>1.15025</c:v>
                      </c:pt>
                      <c:pt idx="337">
                        <c:v>1.16981</c:v>
                      </c:pt>
                      <c:pt idx="338">
                        <c:v>1.2168000000000001</c:v>
                      </c:pt>
                      <c:pt idx="339">
                        <c:v>1.1978</c:v>
                      </c:pt>
                      <c:pt idx="340">
                        <c:v>1.2137</c:v>
                      </c:pt>
                      <c:pt idx="341">
                        <c:v>1.2405299999999999</c:v>
                      </c:pt>
                      <c:pt idx="342">
                        <c:v>1.2706299999999999</c:v>
                      </c:pt>
                      <c:pt idx="343">
                        <c:v>1.29759</c:v>
                      </c:pt>
                      <c:pt idx="344">
                        <c:v>1.3390299999999999</c:v>
                      </c:pt>
                      <c:pt idx="345">
                        <c:v>1.41781</c:v>
                      </c:pt>
                      <c:pt idx="346">
                        <c:v>1.38802</c:v>
                      </c:pt>
                      <c:pt idx="347">
                        <c:v>1.4558599999999999</c:v>
                      </c:pt>
                      <c:pt idx="348">
                        <c:v>1.4135599999999999</c:v>
                      </c:pt>
                      <c:pt idx="349">
                        <c:v>1.4414400000000001</c:v>
                      </c:pt>
                      <c:pt idx="350">
                        <c:v>1.49464</c:v>
                      </c:pt>
                      <c:pt idx="351">
                        <c:v>1.5403199999999999</c:v>
                      </c:pt>
                      <c:pt idx="352">
                        <c:v>1.4972300000000001</c:v>
                      </c:pt>
                      <c:pt idx="353">
                        <c:v>1.5442800000000001</c:v>
                      </c:pt>
                      <c:pt idx="354">
                        <c:v>1.5872599999999999</c:v>
                      </c:pt>
                      <c:pt idx="355">
                        <c:v>1.66432</c:v>
                      </c:pt>
                      <c:pt idx="356">
                        <c:v>1.7143900000000001</c:v>
                      </c:pt>
                      <c:pt idx="357">
                        <c:v>1.7921199999999999</c:v>
                      </c:pt>
                      <c:pt idx="358">
                        <c:v>1.78949</c:v>
                      </c:pt>
                      <c:pt idx="359">
                        <c:v>1.8745799999999999</c:v>
                      </c:pt>
                      <c:pt idx="360">
                        <c:v>1.9799500000000001</c:v>
                      </c:pt>
                      <c:pt idx="361">
                        <c:v>2.0181200000000001</c:v>
                      </c:pt>
                      <c:pt idx="362">
                        <c:v>2.0801699999999999</c:v>
                      </c:pt>
                      <c:pt idx="363">
                        <c:v>2.0967099999999999</c:v>
                      </c:pt>
                      <c:pt idx="364">
                        <c:v>2.2827299999999999</c:v>
                      </c:pt>
                      <c:pt idx="365">
                        <c:v>2.27128</c:v>
                      </c:pt>
                      <c:pt idx="366">
                        <c:v>2.4019400000000002</c:v>
                      </c:pt>
                      <c:pt idx="367">
                        <c:v>2.4086500000000002</c:v>
                      </c:pt>
                      <c:pt idx="368">
                        <c:v>2.5146199999999999</c:v>
                      </c:pt>
                      <c:pt idx="369">
                        <c:v>2.49058</c:v>
                      </c:pt>
                      <c:pt idx="370">
                        <c:v>2.4509300000000001</c:v>
                      </c:pt>
                      <c:pt idx="371">
                        <c:v>2.1978200000000001</c:v>
                      </c:pt>
                      <c:pt idx="372">
                        <c:v>1.8443499999999999</c:v>
                      </c:pt>
                      <c:pt idx="373">
                        <c:v>1.93177</c:v>
                      </c:pt>
                      <c:pt idx="374">
                        <c:v>1.6567400000000001</c:v>
                      </c:pt>
                      <c:pt idx="375">
                        <c:v>1.5295099999999999</c:v>
                      </c:pt>
                      <c:pt idx="376">
                        <c:v>1.2077100000000001</c:v>
                      </c:pt>
                      <c:pt idx="377">
                        <c:v>0.90159900000000004</c:v>
                      </c:pt>
                      <c:pt idx="378">
                        <c:v>0.59078600000000003</c:v>
                      </c:pt>
                      <c:pt idx="379">
                        <c:v>0.33353300000000002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A-8A0A-43B2-AF65-6AF5F1DD619B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'SOBP Biological dose'!$L$1</c15:sqref>
                        </c15:formulaRef>
                      </c:ext>
                    </c:extLst>
                    <c:strCache>
                      <c:ptCount val="1"/>
                      <c:pt idx="0">
                        <c:v>Cumulative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tint val="41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'SOBP Biological dose'!$L$2:$L$401</c15:sqref>
                        </c15:formulaRef>
                      </c:ext>
                    </c:extLst>
                    <c:numCache>
                      <c:formatCode>General</c:formatCode>
                      <c:ptCount val="400"/>
                      <c:pt idx="0">
                        <c:v>4.9952990000000002</c:v>
                      </c:pt>
                      <c:pt idx="1">
                        <c:v>4.8246700000000002</c:v>
                      </c:pt>
                      <c:pt idx="2">
                        <c:v>4.6687010000000004</c:v>
                      </c:pt>
                      <c:pt idx="3">
                        <c:v>4.4107019999999997</c:v>
                      </c:pt>
                      <c:pt idx="4">
                        <c:v>4.1771570000000002</c:v>
                      </c:pt>
                      <c:pt idx="5">
                        <c:v>4.0026809999999999</c:v>
                      </c:pt>
                      <c:pt idx="6">
                        <c:v>4.0796840000000003</c:v>
                      </c:pt>
                      <c:pt idx="7">
                        <c:v>3.9780480000000003</c:v>
                      </c:pt>
                      <c:pt idx="8">
                        <c:v>3.8671399999999996</c:v>
                      </c:pt>
                      <c:pt idx="9">
                        <c:v>3.8708750000000003</c:v>
                      </c:pt>
                      <c:pt idx="10">
                        <c:v>3.8459210000000001</c:v>
                      </c:pt>
                      <c:pt idx="11">
                        <c:v>3.9067229999999995</c:v>
                      </c:pt>
                      <c:pt idx="12">
                        <c:v>3.9226179999999999</c:v>
                      </c:pt>
                      <c:pt idx="13">
                        <c:v>4.0139909999999999</c:v>
                      </c:pt>
                      <c:pt idx="14">
                        <c:v>4.0924480000000001</c:v>
                      </c:pt>
                      <c:pt idx="15">
                        <c:v>4.2052319999999996</c:v>
                      </c:pt>
                      <c:pt idx="16">
                        <c:v>4.1554830000000003</c:v>
                      </c:pt>
                      <c:pt idx="17">
                        <c:v>4.1592945000000006</c:v>
                      </c:pt>
                      <c:pt idx="18">
                        <c:v>4.2930649999999995</c:v>
                      </c:pt>
                      <c:pt idx="19">
                        <c:v>4.2403149999999998</c:v>
                      </c:pt>
                      <c:pt idx="20">
                        <c:v>4.0341810000000002</c:v>
                      </c:pt>
                      <c:pt idx="21">
                        <c:v>4.0165199999999999</c:v>
                      </c:pt>
                      <c:pt idx="22">
                        <c:v>4.0003609999999998</c:v>
                      </c:pt>
                      <c:pt idx="23">
                        <c:v>4.2930349999999997</c:v>
                      </c:pt>
                      <c:pt idx="24">
                        <c:v>4.1884920000000001</c:v>
                      </c:pt>
                      <c:pt idx="25">
                        <c:v>4.1083360000000004</c:v>
                      </c:pt>
                      <c:pt idx="26">
                        <c:v>4.091577</c:v>
                      </c:pt>
                      <c:pt idx="27">
                        <c:v>4.0322630000000004</c:v>
                      </c:pt>
                      <c:pt idx="28">
                        <c:v>4.0315280000000007</c:v>
                      </c:pt>
                      <c:pt idx="29">
                        <c:v>4.0251150000000004</c:v>
                      </c:pt>
                      <c:pt idx="30">
                        <c:v>4.0061689999999999</c:v>
                      </c:pt>
                      <c:pt idx="31">
                        <c:v>4.0392789999999996</c:v>
                      </c:pt>
                      <c:pt idx="32">
                        <c:v>4.0104639999999998</c:v>
                      </c:pt>
                      <c:pt idx="33">
                        <c:v>4.0377840000000003</c:v>
                      </c:pt>
                      <c:pt idx="34">
                        <c:v>4.1998290000000003</c:v>
                      </c:pt>
                      <c:pt idx="35">
                        <c:v>4.5118939999999998</c:v>
                      </c:pt>
                      <c:pt idx="36">
                        <c:v>4.2502650000000006</c:v>
                      </c:pt>
                      <c:pt idx="37">
                        <c:v>4.1849849999999993</c:v>
                      </c:pt>
                      <c:pt idx="38">
                        <c:v>4.2458900000000002</c:v>
                      </c:pt>
                      <c:pt idx="39">
                        <c:v>4.1800089999999992</c:v>
                      </c:pt>
                      <c:pt idx="40">
                        <c:v>4.237908</c:v>
                      </c:pt>
                      <c:pt idx="41">
                        <c:v>4.1813080000000005</c:v>
                      </c:pt>
                      <c:pt idx="42">
                        <c:v>4.1890730000000005</c:v>
                      </c:pt>
                      <c:pt idx="43">
                        <c:v>4.3331980000000003</c:v>
                      </c:pt>
                      <c:pt idx="44">
                        <c:v>4.3175410000000003</c:v>
                      </c:pt>
                      <c:pt idx="45">
                        <c:v>4.193671000000001</c:v>
                      </c:pt>
                      <c:pt idx="46">
                        <c:v>4.4051309999999999</c:v>
                      </c:pt>
                      <c:pt idx="47">
                        <c:v>4.1603789999999998</c:v>
                      </c:pt>
                      <c:pt idx="48">
                        <c:v>4.113842</c:v>
                      </c:pt>
                      <c:pt idx="49">
                        <c:v>4.1413260000000003</c:v>
                      </c:pt>
                      <c:pt idx="50">
                        <c:v>4.179837</c:v>
                      </c:pt>
                      <c:pt idx="51">
                        <c:v>4.2247129999999995</c:v>
                      </c:pt>
                      <c:pt idx="52">
                        <c:v>4.1951169999999998</c:v>
                      </c:pt>
                      <c:pt idx="53">
                        <c:v>4.3478459999999997</c:v>
                      </c:pt>
                      <c:pt idx="54">
                        <c:v>4.1239990000000004</c:v>
                      </c:pt>
                      <c:pt idx="55">
                        <c:v>4.1589960000000001</c:v>
                      </c:pt>
                      <c:pt idx="56">
                        <c:v>4.1708309999999997</c:v>
                      </c:pt>
                      <c:pt idx="57">
                        <c:v>4.2059999999999995</c:v>
                      </c:pt>
                      <c:pt idx="58">
                        <c:v>4.2341509999999998</c:v>
                      </c:pt>
                      <c:pt idx="59">
                        <c:v>4.3329230000000001</c:v>
                      </c:pt>
                      <c:pt idx="60">
                        <c:v>4.4506379999999996</c:v>
                      </c:pt>
                      <c:pt idx="61">
                        <c:v>4.3230890000000004</c:v>
                      </c:pt>
                      <c:pt idx="62">
                        <c:v>4.3041089999999995</c:v>
                      </c:pt>
                      <c:pt idx="63">
                        <c:v>4.3209939999999998</c:v>
                      </c:pt>
                      <c:pt idx="64">
                        <c:v>4.3028130000000004</c:v>
                      </c:pt>
                      <c:pt idx="65">
                        <c:v>4.3631970000000004</c:v>
                      </c:pt>
                      <c:pt idx="66">
                        <c:v>4.3715219999999997</c:v>
                      </c:pt>
                      <c:pt idx="67">
                        <c:v>4.5063240000000002</c:v>
                      </c:pt>
                      <c:pt idx="68">
                        <c:v>4.6006829999999992</c:v>
                      </c:pt>
                      <c:pt idx="69">
                        <c:v>4.5094849999999997</c:v>
                      </c:pt>
                      <c:pt idx="70">
                        <c:v>4.5514840000000003</c:v>
                      </c:pt>
                      <c:pt idx="71">
                        <c:v>4.4440999999999997</c:v>
                      </c:pt>
                      <c:pt idx="72">
                        <c:v>4.6302949999999994</c:v>
                      </c:pt>
                      <c:pt idx="73">
                        <c:v>4.5375220000000001</c:v>
                      </c:pt>
                      <c:pt idx="74">
                        <c:v>4.3416379999999997</c:v>
                      </c:pt>
                      <c:pt idx="75">
                        <c:v>4.3676559999999993</c:v>
                      </c:pt>
                      <c:pt idx="76">
                        <c:v>4.4251250000000004</c:v>
                      </c:pt>
                      <c:pt idx="77">
                        <c:v>4.4078029999999995</c:v>
                      </c:pt>
                      <c:pt idx="78">
                        <c:v>4.434959000000001</c:v>
                      </c:pt>
                      <c:pt idx="79">
                        <c:v>4.4450620000000001</c:v>
                      </c:pt>
                      <c:pt idx="80">
                        <c:v>4.5312959999999993</c:v>
                      </c:pt>
                      <c:pt idx="81">
                        <c:v>4.4828349999999997</c:v>
                      </c:pt>
                      <c:pt idx="82">
                        <c:v>4.4505989999999995</c:v>
                      </c:pt>
                      <c:pt idx="83">
                        <c:v>4.5217369999999999</c:v>
                      </c:pt>
                      <c:pt idx="84">
                        <c:v>4.5158070000000006</c:v>
                      </c:pt>
                      <c:pt idx="85">
                        <c:v>4.498634</c:v>
                      </c:pt>
                      <c:pt idx="86">
                        <c:v>4.5614609999999987</c:v>
                      </c:pt>
                      <c:pt idx="87">
                        <c:v>4.6036029999999997</c:v>
                      </c:pt>
                      <c:pt idx="88">
                        <c:v>4.9846489999999992</c:v>
                      </c:pt>
                      <c:pt idx="89">
                        <c:v>4.5863660000000008</c:v>
                      </c:pt>
                      <c:pt idx="90">
                        <c:v>4.6237960000000005</c:v>
                      </c:pt>
                      <c:pt idx="91">
                        <c:v>4.7273750000000003</c:v>
                      </c:pt>
                      <c:pt idx="92">
                        <c:v>4.7781600000000006</c:v>
                      </c:pt>
                      <c:pt idx="93">
                        <c:v>4.7222050000000007</c:v>
                      </c:pt>
                      <c:pt idx="94">
                        <c:v>4.5997830000000004</c:v>
                      </c:pt>
                      <c:pt idx="95">
                        <c:v>4.8427959999999999</c:v>
                      </c:pt>
                      <c:pt idx="96">
                        <c:v>4.7428629999999998</c:v>
                      </c:pt>
                      <c:pt idx="97">
                        <c:v>4.6729459999999996</c:v>
                      </c:pt>
                      <c:pt idx="98">
                        <c:v>4.570201</c:v>
                      </c:pt>
                      <c:pt idx="99">
                        <c:v>4.5520589999999999</c:v>
                      </c:pt>
                      <c:pt idx="100">
                        <c:v>4.5566990000000001</c:v>
                      </c:pt>
                      <c:pt idx="101">
                        <c:v>4.5649600000000001</c:v>
                      </c:pt>
                      <c:pt idx="102">
                        <c:v>4.6709240000000003</c:v>
                      </c:pt>
                      <c:pt idx="103">
                        <c:v>4.6385640000000006</c:v>
                      </c:pt>
                      <c:pt idx="104">
                        <c:v>4.8086870000000008</c:v>
                      </c:pt>
                      <c:pt idx="105">
                        <c:v>4.6159619999999997</c:v>
                      </c:pt>
                      <c:pt idx="106">
                        <c:v>4.8816240000000004</c:v>
                      </c:pt>
                      <c:pt idx="107">
                        <c:v>4.6649829999999994</c:v>
                      </c:pt>
                      <c:pt idx="108">
                        <c:v>4.8533230000000005</c:v>
                      </c:pt>
                      <c:pt idx="109">
                        <c:v>4.8225869999999986</c:v>
                      </c:pt>
                      <c:pt idx="110">
                        <c:v>4.7546819999999999</c:v>
                      </c:pt>
                      <c:pt idx="111">
                        <c:v>4.7759460000000002</c:v>
                      </c:pt>
                      <c:pt idx="112">
                        <c:v>4.8066069999999996</c:v>
                      </c:pt>
                      <c:pt idx="113">
                        <c:v>4.8750440000000008</c:v>
                      </c:pt>
                      <c:pt idx="114">
                        <c:v>4.7540500000000003</c:v>
                      </c:pt>
                      <c:pt idx="115">
                        <c:v>4.8073829999999997</c:v>
                      </c:pt>
                      <c:pt idx="116">
                        <c:v>4.8856190000000002</c:v>
                      </c:pt>
                      <c:pt idx="117">
                        <c:v>4.891998000000001</c:v>
                      </c:pt>
                      <c:pt idx="118">
                        <c:v>4.9199960000000003</c:v>
                      </c:pt>
                      <c:pt idx="119">
                        <c:v>5.0784559999999992</c:v>
                      </c:pt>
                      <c:pt idx="120">
                        <c:v>5.0290610000000004</c:v>
                      </c:pt>
                      <c:pt idx="121">
                        <c:v>5.1055989999999998</c:v>
                      </c:pt>
                      <c:pt idx="122">
                        <c:v>4.9387410000000003</c:v>
                      </c:pt>
                      <c:pt idx="123">
                        <c:v>4.9946120000000001</c:v>
                      </c:pt>
                      <c:pt idx="124">
                        <c:v>5.0574809999999992</c:v>
                      </c:pt>
                      <c:pt idx="125">
                        <c:v>5.3375580000000005</c:v>
                      </c:pt>
                      <c:pt idx="126">
                        <c:v>4.9766269999999997</c:v>
                      </c:pt>
                      <c:pt idx="127">
                        <c:v>4.9399429999999995</c:v>
                      </c:pt>
                      <c:pt idx="128">
                        <c:v>4.9253140000000002</c:v>
                      </c:pt>
                      <c:pt idx="129">
                        <c:v>4.976953</c:v>
                      </c:pt>
                      <c:pt idx="130">
                        <c:v>5.0784210000000005</c:v>
                      </c:pt>
                      <c:pt idx="131">
                        <c:v>5.02637</c:v>
                      </c:pt>
                      <c:pt idx="132">
                        <c:v>5.1666090000000002</c:v>
                      </c:pt>
                      <c:pt idx="133">
                        <c:v>5.0156020000000003</c:v>
                      </c:pt>
                      <c:pt idx="134">
                        <c:v>5.0695540000000001</c:v>
                      </c:pt>
                      <c:pt idx="135">
                        <c:v>5.0446560000000007</c:v>
                      </c:pt>
                      <c:pt idx="136">
                        <c:v>4.9910510000000006</c:v>
                      </c:pt>
                      <c:pt idx="137">
                        <c:v>4.9985739999999996</c:v>
                      </c:pt>
                      <c:pt idx="138">
                        <c:v>5.0422730000000007</c:v>
                      </c:pt>
                      <c:pt idx="139">
                        <c:v>4.9957589999999987</c:v>
                      </c:pt>
                      <c:pt idx="140">
                        <c:v>5.0608810000000002</c:v>
                      </c:pt>
                      <c:pt idx="141">
                        <c:v>5.0993469999999999</c:v>
                      </c:pt>
                      <c:pt idx="142">
                        <c:v>5.0886069999999997</c:v>
                      </c:pt>
                      <c:pt idx="143">
                        <c:v>5.0971680000000008</c:v>
                      </c:pt>
                      <c:pt idx="144">
                        <c:v>5.2331749999999992</c:v>
                      </c:pt>
                      <c:pt idx="145">
                        <c:v>5.2447710000000001</c:v>
                      </c:pt>
                      <c:pt idx="146">
                        <c:v>5.2430099999999999</c:v>
                      </c:pt>
                      <c:pt idx="147">
                        <c:v>5.2488190000000001</c:v>
                      </c:pt>
                      <c:pt idx="148">
                        <c:v>5.2837870000000002</c:v>
                      </c:pt>
                      <c:pt idx="149">
                        <c:v>5.2909429999999995</c:v>
                      </c:pt>
                      <c:pt idx="150">
                        <c:v>5.2114570000000002</c:v>
                      </c:pt>
                      <c:pt idx="151">
                        <c:v>5.2187410000000005</c:v>
                      </c:pt>
                      <c:pt idx="152">
                        <c:v>5.245093999999999</c:v>
                      </c:pt>
                      <c:pt idx="153">
                        <c:v>5.2420920000000013</c:v>
                      </c:pt>
                      <c:pt idx="154">
                        <c:v>5.3318820000000002</c:v>
                      </c:pt>
                      <c:pt idx="155">
                        <c:v>5.3457350000000003</c:v>
                      </c:pt>
                      <c:pt idx="156">
                        <c:v>5.4376410000000002</c:v>
                      </c:pt>
                      <c:pt idx="157">
                        <c:v>5.4751820000000011</c:v>
                      </c:pt>
                      <c:pt idx="158">
                        <c:v>5.374162000000001</c:v>
                      </c:pt>
                      <c:pt idx="159">
                        <c:v>5.3943489999999992</c:v>
                      </c:pt>
                      <c:pt idx="160">
                        <c:v>5.5047559999999995</c:v>
                      </c:pt>
                      <c:pt idx="161">
                        <c:v>5.4343170000000001</c:v>
                      </c:pt>
                      <c:pt idx="162">
                        <c:v>5.4282520000000005</c:v>
                      </c:pt>
                      <c:pt idx="163">
                        <c:v>5.445354</c:v>
                      </c:pt>
                      <c:pt idx="164">
                        <c:v>5.683681</c:v>
                      </c:pt>
                      <c:pt idx="165">
                        <c:v>6.1649639999999994</c:v>
                      </c:pt>
                      <c:pt idx="166">
                        <c:v>5.5559620000000001</c:v>
                      </c:pt>
                      <c:pt idx="167">
                        <c:v>5.4890850000000011</c:v>
                      </c:pt>
                      <c:pt idx="168">
                        <c:v>5.544328000000001</c:v>
                      </c:pt>
                      <c:pt idx="169">
                        <c:v>5.5877280000000003</c:v>
                      </c:pt>
                      <c:pt idx="170">
                        <c:v>5.6028820000000001</c:v>
                      </c:pt>
                      <c:pt idx="171">
                        <c:v>5.5404229999999997</c:v>
                      </c:pt>
                      <c:pt idx="172">
                        <c:v>5.5088970000000002</c:v>
                      </c:pt>
                      <c:pt idx="173">
                        <c:v>5.6007699999999998</c:v>
                      </c:pt>
                      <c:pt idx="174">
                        <c:v>5.6217830000000006</c:v>
                      </c:pt>
                      <c:pt idx="175">
                        <c:v>5.5888739999999997</c:v>
                      </c:pt>
                      <c:pt idx="176">
                        <c:v>5.6331500000000005</c:v>
                      </c:pt>
                      <c:pt idx="177">
                        <c:v>5.774362</c:v>
                      </c:pt>
                      <c:pt idx="178">
                        <c:v>5.8740419999999993</c:v>
                      </c:pt>
                      <c:pt idx="179">
                        <c:v>5.9486360000000005</c:v>
                      </c:pt>
                      <c:pt idx="180">
                        <c:v>5.9025820000000007</c:v>
                      </c:pt>
                      <c:pt idx="181">
                        <c:v>5.9419879999999985</c:v>
                      </c:pt>
                      <c:pt idx="182">
                        <c:v>5.8788310000000008</c:v>
                      </c:pt>
                      <c:pt idx="183">
                        <c:v>6.031257000000001</c:v>
                      </c:pt>
                      <c:pt idx="184">
                        <c:v>5.8677520000000003</c:v>
                      </c:pt>
                      <c:pt idx="185">
                        <c:v>5.9234219999999995</c:v>
                      </c:pt>
                      <c:pt idx="186">
                        <c:v>5.9793729999999998</c:v>
                      </c:pt>
                      <c:pt idx="187">
                        <c:v>5.9654769999999999</c:v>
                      </c:pt>
                      <c:pt idx="188">
                        <c:v>6.0522080000000003</c:v>
                      </c:pt>
                      <c:pt idx="189">
                        <c:v>6.1148710000000008</c:v>
                      </c:pt>
                      <c:pt idx="190">
                        <c:v>6.0348100000000002</c:v>
                      </c:pt>
                      <c:pt idx="191">
                        <c:v>6.0168649999999992</c:v>
                      </c:pt>
                      <c:pt idx="192">
                        <c:v>6.1084049999999994</c:v>
                      </c:pt>
                      <c:pt idx="193">
                        <c:v>6.1623549999999998</c:v>
                      </c:pt>
                      <c:pt idx="194">
                        <c:v>6.1600170000000007</c:v>
                      </c:pt>
                      <c:pt idx="195">
                        <c:v>6.1127050000000009</c:v>
                      </c:pt>
                      <c:pt idx="196">
                        <c:v>6.2740579999999992</c:v>
                      </c:pt>
                      <c:pt idx="197">
                        <c:v>6.2039349999999995</c:v>
                      </c:pt>
                      <c:pt idx="198">
                        <c:v>6.2989730000000002</c:v>
                      </c:pt>
                      <c:pt idx="199">
                        <c:v>6.3082729999999998</c:v>
                      </c:pt>
                      <c:pt idx="200">
                        <c:v>6.3113669999999988</c:v>
                      </c:pt>
                      <c:pt idx="201">
                        <c:v>6.3352450000000005</c:v>
                      </c:pt>
                      <c:pt idx="202">
                        <c:v>6.8796459999999984</c:v>
                      </c:pt>
                      <c:pt idx="203">
                        <c:v>6.4488510000000003</c:v>
                      </c:pt>
                      <c:pt idx="204">
                        <c:v>6.5503989999999996</c:v>
                      </c:pt>
                      <c:pt idx="205">
                        <c:v>6.6354849999999992</c:v>
                      </c:pt>
                      <c:pt idx="206">
                        <c:v>6.5551400000000006</c:v>
                      </c:pt>
                      <c:pt idx="207">
                        <c:v>6.6000399999999999</c:v>
                      </c:pt>
                      <c:pt idx="208">
                        <c:v>6.9122170000000001</c:v>
                      </c:pt>
                      <c:pt idx="209">
                        <c:v>6.6753279999999986</c:v>
                      </c:pt>
                      <c:pt idx="210">
                        <c:v>6.7720380000000002</c:v>
                      </c:pt>
                      <c:pt idx="211">
                        <c:v>6.7050569999999992</c:v>
                      </c:pt>
                      <c:pt idx="212">
                        <c:v>6.6902460000000001</c:v>
                      </c:pt>
                      <c:pt idx="213">
                        <c:v>6.7479100000000001</c:v>
                      </c:pt>
                      <c:pt idx="214">
                        <c:v>6.9661790000000003</c:v>
                      </c:pt>
                      <c:pt idx="215">
                        <c:v>6.8647919999999996</c:v>
                      </c:pt>
                      <c:pt idx="216">
                        <c:v>6.97105</c:v>
                      </c:pt>
                      <c:pt idx="217">
                        <c:v>6.9562850000000003</c:v>
                      </c:pt>
                      <c:pt idx="218">
                        <c:v>6.7370140000000012</c:v>
                      </c:pt>
                      <c:pt idx="219">
                        <c:v>7.018853</c:v>
                      </c:pt>
                      <c:pt idx="220">
                        <c:v>6.8572619999999995</c:v>
                      </c:pt>
                      <c:pt idx="221">
                        <c:v>6.9656830000000003</c:v>
                      </c:pt>
                      <c:pt idx="222">
                        <c:v>6.9354759999999995</c:v>
                      </c:pt>
                      <c:pt idx="223">
                        <c:v>6.9077070000000003</c:v>
                      </c:pt>
                      <c:pt idx="224">
                        <c:v>7.0702860000000003</c:v>
                      </c:pt>
                      <c:pt idx="225">
                        <c:v>7.2798320000000007</c:v>
                      </c:pt>
                      <c:pt idx="226">
                        <c:v>7.2866599999999995</c:v>
                      </c:pt>
                      <c:pt idx="227">
                        <c:v>7.0626370000000005</c:v>
                      </c:pt>
                      <c:pt idx="228">
                        <c:v>7.1477289999999991</c:v>
                      </c:pt>
                      <c:pt idx="229">
                        <c:v>7.2153080000000003</c:v>
                      </c:pt>
                      <c:pt idx="230">
                        <c:v>7.354572000000001</c:v>
                      </c:pt>
                      <c:pt idx="231">
                        <c:v>7.3007559999999989</c:v>
                      </c:pt>
                      <c:pt idx="232">
                        <c:v>7.4491999999999994</c:v>
                      </c:pt>
                      <c:pt idx="233">
                        <c:v>7.6203200000000004</c:v>
                      </c:pt>
                      <c:pt idx="234">
                        <c:v>7.3488980000000002</c:v>
                      </c:pt>
                      <c:pt idx="235">
                        <c:v>7.4119539999999997</c:v>
                      </c:pt>
                      <c:pt idx="236">
                        <c:v>7.3880489999999996</c:v>
                      </c:pt>
                      <c:pt idx="237">
                        <c:v>7.5016440000000006</c:v>
                      </c:pt>
                      <c:pt idx="238">
                        <c:v>7.6273970000000002</c:v>
                      </c:pt>
                      <c:pt idx="239">
                        <c:v>7.7335209999999988</c:v>
                      </c:pt>
                      <c:pt idx="240">
                        <c:v>7.7735270000000005</c:v>
                      </c:pt>
                      <c:pt idx="241">
                        <c:v>7.8746599999999987</c:v>
                      </c:pt>
                      <c:pt idx="242">
                        <c:v>8.2161859999999987</c:v>
                      </c:pt>
                      <c:pt idx="243">
                        <c:v>8.1882239999999999</c:v>
                      </c:pt>
                      <c:pt idx="244">
                        <c:v>8.1969640000000012</c:v>
                      </c:pt>
                      <c:pt idx="245">
                        <c:v>8.1736889999999995</c:v>
                      </c:pt>
                      <c:pt idx="246">
                        <c:v>8.1820679999999992</c:v>
                      </c:pt>
                      <c:pt idx="247">
                        <c:v>8.2619780000000009</c:v>
                      </c:pt>
                      <c:pt idx="248">
                        <c:v>8.4314460000000011</c:v>
                      </c:pt>
                      <c:pt idx="249">
                        <c:v>8.3664749999999994</c:v>
                      </c:pt>
                      <c:pt idx="250">
                        <c:v>8.4444739999999996</c:v>
                      </c:pt>
                      <c:pt idx="251">
                        <c:v>8.5029620000000001</c:v>
                      </c:pt>
                      <c:pt idx="252">
                        <c:v>8.6146039999999999</c:v>
                      </c:pt>
                      <c:pt idx="253">
                        <c:v>9.0413099999999993</c:v>
                      </c:pt>
                      <c:pt idx="254">
                        <c:v>8.8443359999999984</c:v>
                      </c:pt>
                      <c:pt idx="255">
                        <c:v>8.9022459999999999</c:v>
                      </c:pt>
                      <c:pt idx="256">
                        <c:v>8.9168970000000005</c:v>
                      </c:pt>
                      <c:pt idx="257">
                        <c:v>9.0866999999999987</c:v>
                      </c:pt>
                      <c:pt idx="258">
                        <c:v>9.2137149999999988</c:v>
                      </c:pt>
                      <c:pt idx="259">
                        <c:v>9.3973869999999984</c:v>
                      </c:pt>
                      <c:pt idx="260">
                        <c:v>9.5365629999999975</c:v>
                      </c:pt>
                      <c:pt idx="261">
                        <c:v>9.9387819999999998</c:v>
                      </c:pt>
                      <c:pt idx="262">
                        <c:v>9.8215570000000003</c:v>
                      </c:pt>
                      <c:pt idx="263">
                        <c:v>10.059728</c:v>
                      </c:pt>
                      <c:pt idx="264">
                        <c:v>10.289075</c:v>
                      </c:pt>
                      <c:pt idx="265">
                        <c:v>10.549787999999999</c:v>
                      </c:pt>
                      <c:pt idx="266">
                        <c:v>10.625165000000001</c:v>
                      </c:pt>
                      <c:pt idx="267">
                        <c:v>10.815942000000001</c:v>
                      </c:pt>
                      <c:pt idx="268">
                        <c:v>11.208457999999998</c:v>
                      </c:pt>
                      <c:pt idx="269">
                        <c:v>11.227264999999999</c:v>
                      </c:pt>
                      <c:pt idx="270">
                        <c:v>11.400377000000001</c:v>
                      </c:pt>
                      <c:pt idx="271">
                        <c:v>11.381314</c:v>
                      </c:pt>
                      <c:pt idx="272">
                        <c:v>11.270633999999999</c:v>
                      </c:pt>
                      <c:pt idx="273">
                        <c:v>11.316863000000001</c:v>
                      </c:pt>
                      <c:pt idx="274">
                        <c:v>11.221001999999999</c:v>
                      </c:pt>
                      <c:pt idx="275">
                        <c:v>11.125454999999999</c:v>
                      </c:pt>
                      <c:pt idx="276">
                        <c:v>11.485126000000001</c:v>
                      </c:pt>
                      <c:pt idx="277">
                        <c:v>10.912395999999999</c:v>
                      </c:pt>
                      <c:pt idx="278">
                        <c:v>11.007926000000001</c:v>
                      </c:pt>
                      <c:pt idx="279">
                        <c:v>10.856672999999999</c:v>
                      </c:pt>
                      <c:pt idx="280">
                        <c:v>10.866905999999998</c:v>
                      </c:pt>
                      <c:pt idx="281">
                        <c:v>10.765453000000001</c:v>
                      </c:pt>
                      <c:pt idx="282">
                        <c:v>11.097834000000001</c:v>
                      </c:pt>
                      <c:pt idx="283">
                        <c:v>10.754508</c:v>
                      </c:pt>
                      <c:pt idx="284">
                        <c:v>11.011105000000001</c:v>
                      </c:pt>
                      <c:pt idx="285">
                        <c:v>10.999143999999998</c:v>
                      </c:pt>
                      <c:pt idx="286">
                        <c:v>10.962868</c:v>
                      </c:pt>
                      <c:pt idx="287">
                        <c:v>10.708892000000002</c:v>
                      </c:pt>
                      <c:pt idx="288">
                        <c:v>10.576116000000001</c:v>
                      </c:pt>
                      <c:pt idx="289">
                        <c:v>10.485808</c:v>
                      </c:pt>
                      <c:pt idx="290">
                        <c:v>10.583477200000001</c:v>
                      </c:pt>
                      <c:pt idx="291">
                        <c:v>10.480149000000001</c:v>
                      </c:pt>
                      <c:pt idx="292">
                        <c:v>10.541335</c:v>
                      </c:pt>
                      <c:pt idx="293">
                        <c:v>10.273541999999999</c:v>
                      </c:pt>
                      <c:pt idx="294">
                        <c:v>10.310865999999999</c:v>
                      </c:pt>
                      <c:pt idx="295">
                        <c:v>10.308561999999998</c:v>
                      </c:pt>
                      <c:pt idx="296">
                        <c:v>10.506382</c:v>
                      </c:pt>
                      <c:pt idx="297">
                        <c:v>10.459482999999999</c:v>
                      </c:pt>
                      <c:pt idx="298">
                        <c:v>10.325183000000003</c:v>
                      </c:pt>
                      <c:pt idx="299">
                        <c:v>10.087187</c:v>
                      </c:pt>
                      <c:pt idx="300">
                        <c:v>10.144641</c:v>
                      </c:pt>
                      <c:pt idx="301">
                        <c:v>9.953244999999999</c:v>
                      </c:pt>
                      <c:pt idx="302">
                        <c:v>9.8393209999999982</c:v>
                      </c:pt>
                      <c:pt idx="303">
                        <c:v>9.6601789999999994</c:v>
                      </c:pt>
                      <c:pt idx="304">
                        <c:v>9.5847840000000009</c:v>
                      </c:pt>
                      <c:pt idx="305">
                        <c:v>9.7088380000000001</c:v>
                      </c:pt>
                      <c:pt idx="306">
                        <c:v>9.6724950000000014</c:v>
                      </c:pt>
                      <c:pt idx="307">
                        <c:v>9.570097999999998</c:v>
                      </c:pt>
                      <c:pt idx="308">
                        <c:v>9.5927550000000004</c:v>
                      </c:pt>
                      <c:pt idx="309">
                        <c:v>9.4248909999999988</c:v>
                      </c:pt>
                      <c:pt idx="310">
                        <c:v>9.4601109999999995</c:v>
                      </c:pt>
                      <c:pt idx="311">
                        <c:v>9.3258400000000012</c:v>
                      </c:pt>
                      <c:pt idx="312">
                        <c:v>9.3691600000000008</c:v>
                      </c:pt>
                      <c:pt idx="313">
                        <c:v>9.0249880000000005</c:v>
                      </c:pt>
                      <c:pt idx="314">
                        <c:v>9.1779279999999996</c:v>
                      </c:pt>
                      <c:pt idx="315">
                        <c:v>9.0954280000000001</c:v>
                      </c:pt>
                      <c:pt idx="316">
                        <c:v>8.994807999999999</c:v>
                      </c:pt>
                      <c:pt idx="317">
                        <c:v>9.0986499999999992</c:v>
                      </c:pt>
                      <c:pt idx="318">
                        <c:v>8.8015170000000005</c:v>
                      </c:pt>
                      <c:pt idx="319">
                        <c:v>8.825171000000001</c:v>
                      </c:pt>
                      <c:pt idx="320">
                        <c:v>8.8668800000000001</c:v>
                      </c:pt>
                      <c:pt idx="321">
                        <c:v>8.8413880000000002</c:v>
                      </c:pt>
                      <c:pt idx="322">
                        <c:v>8.6004699999999996</c:v>
                      </c:pt>
                      <c:pt idx="323">
                        <c:v>8.5790900000000008</c:v>
                      </c:pt>
                      <c:pt idx="324">
                        <c:v>8.5071900000000014</c:v>
                      </c:pt>
                      <c:pt idx="325">
                        <c:v>7.8250730000000006</c:v>
                      </c:pt>
                      <c:pt idx="326">
                        <c:v>7.993652</c:v>
                      </c:pt>
                      <c:pt idx="327">
                        <c:v>7.8697080000000001</c:v>
                      </c:pt>
                      <c:pt idx="328">
                        <c:v>7.7292569999999987</c:v>
                      </c:pt>
                      <c:pt idx="329">
                        <c:v>7.7894089999999991</c:v>
                      </c:pt>
                      <c:pt idx="330">
                        <c:v>7.7757579999999997</c:v>
                      </c:pt>
                      <c:pt idx="331">
                        <c:v>7.3923300000000003</c:v>
                      </c:pt>
                      <c:pt idx="332">
                        <c:v>7.3471599999999997</c:v>
                      </c:pt>
                      <c:pt idx="333">
                        <c:v>7.3522699999999999</c:v>
                      </c:pt>
                      <c:pt idx="334">
                        <c:v>7.1770799999999992</c:v>
                      </c:pt>
                      <c:pt idx="335">
                        <c:v>6.9199430000000008</c:v>
                      </c:pt>
                      <c:pt idx="336">
                        <c:v>6.6162379999999992</c:v>
                      </c:pt>
                      <c:pt idx="337">
                        <c:v>6.6297630000000005</c:v>
                      </c:pt>
                      <c:pt idx="338">
                        <c:v>6.8789478400000004</c:v>
                      </c:pt>
                      <c:pt idx="339">
                        <c:v>6.9245594000000006</c:v>
                      </c:pt>
                      <c:pt idx="340">
                        <c:v>6.8565652999999998</c:v>
                      </c:pt>
                      <c:pt idx="341">
                        <c:v>6.5206339999999994</c:v>
                      </c:pt>
                      <c:pt idx="342">
                        <c:v>6.5063442</c:v>
                      </c:pt>
                      <c:pt idx="343">
                        <c:v>6.5751478999999993</c:v>
                      </c:pt>
                      <c:pt idx="344">
                        <c:v>6.5425452999999996</c:v>
                      </c:pt>
                      <c:pt idx="345">
                        <c:v>6.6745334000000005</c:v>
                      </c:pt>
                      <c:pt idx="346">
                        <c:v>6.1396426000000002</c:v>
                      </c:pt>
                      <c:pt idx="347">
                        <c:v>6.0521139999999995</c:v>
                      </c:pt>
                      <c:pt idx="348">
                        <c:v>5.8913384999999998</c:v>
                      </c:pt>
                      <c:pt idx="349">
                        <c:v>5.7659085999999995</c:v>
                      </c:pt>
                      <c:pt idx="350">
                        <c:v>5.5701005000000006</c:v>
                      </c:pt>
                      <c:pt idx="351">
                        <c:v>5.7754083999999999</c:v>
                      </c:pt>
                      <c:pt idx="352">
                        <c:v>5.4582445000000002</c:v>
                      </c:pt>
                      <c:pt idx="353">
                        <c:v>5.4045000000000005</c:v>
                      </c:pt>
                      <c:pt idx="354">
                        <c:v>5.1391200000000001</c:v>
                      </c:pt>
                      <c:pt idx="355">
                        <c:v>5.2448399999999999</c:v>
                      </c:pt>
                      <c:pt idx="356">
                        <c:v>5.2655500000000002</c:v>
                      </c:pt>
                      <c:pt idx="357">
                        <c:v>4.9182709999999998</c:v>
                      </c:pt>
                      <c:pt idx="358">
                        <c:v>4.5251450000000002</c:v>
                      </c:pt>
                      <c:pt idx="359">
                        <c:v>4.3974849999999996</c:v>
                      </c:pt>
                      <c:pt idx="360">
                        <c:v>4.2595600000000005</c:v>
                      </c:pt>
                      <c:pt idx="361">
                        <c:v>4.1250499999999999</c:v>
                      </c:pt>
                      <c:pt idx="362">
                        <c:v>3.9858599999999997</c:v>
                      </c:pt>
                      <c:pt idx="363">
                        <c:v>3.8303699999999998</c:v>
                      </c:pt>
                      <c:pt idx="364">
                        <c:v>3.79644</c:v>
                      </c:pt>
                      <c:pt idx="365">
                        <c:v>3.6301600000000001</c:v>
                      </c:pt>
                      <c:pt idx="366">
                        <c:v>3.5209700000000002</c:v>
                      </c:pt>
                      <c:pt idx="367">
                        <c:v>3.1958270000000004</c:v>
                      </c:pt>
                      <c:pt idx="368">
                        <c:v>2.8262519999999998</c:v>
                      </c:pt>
                      <c:pt idx="369">
                        <c:v>2.6619299999999999</c:v>
                      </c:pt>
                      <c:pt idx="370">
                        <c:v>2.6349499999999999</c:v>
                      </c:pt>
                      <c:pt idx="371">
                        <c:v>2.3304300000000002</c:v>
                      </c:pt>
                      <c:pt idx="372">
                        <c:v>1.8907559999999999</c:v>
                      </c:pt>
                      <c:pt idx="373">
                        <c:v>2.0055700000000001</c:v>
                      </c:pt>
                      <c:pt idx="374">
                        <c:v>1.6567400000000001</c:v>
                      </c:pt>
                      <c:pt idx="375">
                        <c:v>1.5295099999999999</c:v>
                      </c:pt>
                      <c:pt idx="376">
                        <c:v>1.2077100000000001</c:v>
                      </c:pt>
                      <c:pt idx="377">
                        <c:v>0.90159900000000004</c:v>
                      </c:pt>
                      <c:pt idx="378">
                        <c:v>0.59078600000000003</c:v>
                      </c:pt>
                      <c:pt idx="379">
                        <c:v>0.33353300000000002</c:v>
                      </c:pt>
                      <c:pt idx="380">
                        <c:v>0</c:v>
                      </c:pt>
                      <c:pt idx="381">
                        <c:v>0</c:v>
                      </c:pt>
                      <c:pt idx="382">
                        <c:v>0</c:v>
                      </c:pt>
                      <c:pt idx="383">
                        <c:v>0</c:v>
                      </c:pt>
                      <c:pt idx="384">
                        <c:v>0</c:v>
                      </c:pt>
                      <c:pt idx="385">
                        <c:v>0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</c:v>
                      </c:pt>
                      <c:pt idx="389">
                        <c:v>0</c:v>
                      </c:pt>
                      <c:pt idx="390">
                        <c:v>0</c:v>
                      </c:pt>
                      <c:pt idx="391">
                        <c:v>0</c:v>
                      </c:pt>
                      <c:pt idx="392">
                        <c:v>0</c:v>
                      </c:pt>
                      <c:pt idx="393">
                        <c:v>0</c:v>
                      </c:pt>
                      <c:pt idx="394">
                        <c:v>0</c:v>
                      </c:pt>
                      <c:pt idx="395">
                        <c:v>0</c:v>
                      </c:pt>
                      <c:pt idx="396">
                        <c:v>0</c:v>
                      </c:pt>
                      <c:pt idx="397">
                        <c:v>0</c:v>
                      </c:pt>
                      <c:pt idx="398">
                        <c:v>0</c:v>
                      </c:pt>
                      <c:pt idx="399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8A0A-43B2-AF65-6AF5F1DD619B}"/>
                  </c:ext>
                </c:extLst>
              </c15:ser>
            </c15:filteredLineSeries>
          </c:ext>
        </c:extLst>
      </c:lineChart>
      <c:catAx>
        <c:axId val="1437556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baseline="0"/>
                  <a:t>Nᵒ of slice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37553904"/>
        <c:crosses val="autoZero"/>
        <c:auto val="1"/>
        <c:lblAlgn val="ctr"/>
        <c:lblOffset val="100"/>
        <c:noMultiLvlLbl val="0"/>
      </c:catAx>
      <c:valAx>
        <c:axId val="1437553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err="1"/>
                  <a:t>Biological</a:t>
                </a:r>
                <a:r>
                  <a:rPr lang="it-IT"/>
                  <a:t> Dose [</a:t>
                </a:r>
                <a:r>
                  <a:rPr lang="it-IT" err="1"/>
                  <a:t>Gy</a:t>
                </a:r>
                <a:r>
                  <a:rPr lang="it-IT"/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3755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833711577772304"/>
          <c:y val="0.10358277613370775"/>
          <c:w val="0.17154757095517137"/>
          <c:h val="0.798745409119731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Bragg peak position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EnergiesBiological!$O$25</c:f>
              <c:strCache>
                <c:ptCount val="1"/>
                <c:pt idx="0">
                  <c:v>Depth [mm]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numRef>
              <c:f>EnergiesBiological!$P$26:$Y$26</c:f>
              <c:numCache>
                <c:formatCode>General</c:formatCode>
                <c:ptCount val="10"/>
                <c:pt idx="0">
                  <c:v>60</c:v>
                </c:pt>
                <c:pt idx="1">
                  <c:v>61</c:v>
                </c:pt>
                <c:pt idx="2">
                  <c:v>62</c:v>
                </c:pt>
                <c:pt idx="3">
                  <c:v>63</c:v>
                </c:pt>
                <c:pt idx="4">
                  <c:v>64</c:v>
                </c:pt>
                <c:pt idx="5">
                  <c:v>65</c:v>
                </c:pt>
                <c:pt idx="6">
                  <c:v>66</c:v>
                </c:pt>
                <c:pt idx="7">
                  <c:v>67</c:v>
                </c:pt>
                <c:pt idx="8">
                  <c:v>68</c:v>
                </c:pt>
                <c:pt idx="9">
                  <c:v>69</c:v>
                </c:pt>
              </c:numCache>
            </c:numRef>
          </c:cat>
          <c:val>
            <c:numRef>
              <c:f>EnergiesBiological!$P$25:$Y$25</c:f>
              <c:numCache>
                <c:formatCode>General</c:formatCode>
                <c:ptCount val="10"/>
                <c:pt idx="0">
                  <c:v>27</c:v>
                </c:pt>
                <c:pt idx="1">
                  <c:v>27.9</c:v>
                </c:pt>
                <c:pt idx="2">
                  <c:v>28.7</c:v>
                </c:pt>
                <c:pt idx="3">
                  <c:v>29.6</c:v>
                </c:pt>
                <c:pt idx="4">
                  <c:v>30.8</c:v>
                </c:pt>
                <c:pt idx="5">
                  <c:v>31.7</c:v>
                </c:pt>
                <c:pt idx="6">
                  <c:v>32.6</c:v>
                </c:pt>
                <c:pt idx="7">
                  <c:v>33.799999999999997</c:v>
                </c:pt>
                <c:pt idx="8">
                  <c:v>34.5</c:v>
                </c:pt>
                <c:pt idx="9">
                  <c:v>35.6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12-425E-95DA-86977A692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9794367"/>
        <c:axId val="999791007"/>
      </c:lineChart>
      <c:catAx>
        <c:axId val="999794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Energy [MeV]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99791007"/>
        <c:crosses val="autoZero"/>
        <c:auto val="1"/>
        <c:lblAlgn val="ctr"/>
        <c:lblOffset val="100"/>
        <c:noMultiLvlLbl val="0"/>
      </c:catAx>
      <c:valAx>
        <c:axId val="999791007"/>
        <c:scaling>
          <c:orientation val="minMax"/>
          <c:min val="2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Depth</a:t>
                </a:r>
                <a:r>
                  <a:rPr lang="it-IT" baseline="0"/>
                  <a:t> [mm]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9997943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2669149989491038"/>
          <c:y val="0.1594518371363968"/>
          <c:w val="0.83560056824368634"/>
          <c:h val="0.55146745619339765"/>
        </c:manualLayout>
      </c:layout>
      <c:lineChart>
        <c:grouping val="standard"/>
        <c:varyColors val="0"/>
        <c:ser>
          <c:idx val="0"/>
          <c:order val="0"/>
          <c:tx>
            <c:v>Slope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strRef>
              <c:f>EnergiesBiological!$Q$28:$Y$28</c:f>
              <c:strCache>
                <c:ptCount val="9"/>
                <c:pt idx="0">
                  <c:v>60-61</c:v>
                </c:pt>
                <c:pt idx="1">
                  <c:v>61-62</c:v>
                </c:pt>
                <c:pt idx="2">
                  <c:v>62-63</c:v>
                </c:pt>
                <c:pt idx="3">
                  <c:v>63-64</c:v>
                </c:pt>
                <c:pt idx="4">
                  <c:v>64-65</c:v>
                </c:pt>
                <c:pt idx="5">
                  <c:v>65-66</c:v>
                </c:pt>
                <c:pt idx="6">
                  <c:v>66-67</c:v>
                </c:pt>
                <c:pt idx="7">
                  <c:v>67-68</c:v>
                </c:pt>
                <c:pt idx="8">
                  <c:v>68-69</c:v>
                </c:pt>
              </c:strCache>
            </c:strRef>
          </c:cat>
          <c:val>
            <c:numRef>
              <c:f>EnergiesBiological!$Q$27:$Y$27</c:f>
              <c:numCache>
                <c:formatCode>General</c:formatCode>
                <c:ptCount val="9"/>
                <c:pt idx="0">
                  <c:v>0.89999999999999858</c:v>
                </c:pt>
                <c:pt idx="1">
                  <c:v>0.80000000000000071</c:v>
                </c:pt>
                <c:pt idx="2">
                  <c:v>0.90000000000000213</c:v>
                </c:pt>
                <c:pt idx="3">
                  <c:v>1.1999999999999993</c:v>
                </c:pt>
                <c:pt idx="4">
                  <c:v>0.89999999999999858</c:v>
                </c:pt>
                <c:pt idx="5">
                  <c:v>0.90000000000000213</c:v>
                </c:pt>
                <c:pt idx="6">
                  <c:v>1.1999999999999957</c:v>
                </c:pt>
                <c:pt idx="7">
                  <c:v>0.70000000000000284</c:v>
                </c:pt>
                <c:pt idx="8">
                  <c:v>1.1000000000000014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863-4944-8185-F75366F90F8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55195711"/>
        <c:axId val="1155191871"/>
      </c:lineChart>
      <c:catAx>
        <c:axId val="11551957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RANGE</a:t>
                </a:r>
                <a:r>
                  <a:rPr lang="it-IT" baseline="0"/>
                  <a:t> OF ENERGY [MEV]</a:t>
                </a:r>
                <a:endParaRPr lang="it-IT"/>
              </a:p>
            </c:rich>
          </c:tx>
          <c:layout>
            <c:manualLayout>
              <c:xMode val="edge"/>
              <c:yMode val="edge"/>
              <c:x val="0.3829764928425099"/>
              <c:y val="0.89003997799978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55191871"/>
        <c:crosses val="autoZero"/>
        <c:auto val="1"/>
        <c:lblAlgn val="ctr"/>
        <c:lblOffset val="100"/>
        <c:noMultiLvlLbl val="0"/>
      </c:catAx>
      <c:valAx>
        <c:axId val="1155191871"/>
        <c:scaling>
          <c:orientation val="minMax"/>
          <c:max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Slope</a:t>
                </a:r>
                <a:r>
                  <a:rPr lang="it-IT" baseline="0"/>
                  <a:t> [MM/Mev]</a:t>
                </a:r>
                <a:endParaRPr lang="it-IT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55195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>
                <a:solidFill>
                  <a:prstClr val="black"/>
                </a:solidFill>
              </a:rPr>
              <a:t>Comparison of Energy Standard Deviations</a:t>
            </a:r>
            <a:endParaRPr lang="en-ID" sz="1400" b="1" i="0" u="none" strike="noStrike" kern="1200" spc="0" baseline="0">
              <a:solidFill>
                <a:prstClr val="black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scatterChart>
        <c:scatterStyle val="smoothMarker"/>
        <c:varyColors val="0"/>
        <c:ser>
          <c:idx val="4"/>
          <c:order val="0"/>
          <c:tx>
            <c:strRef>
              <c:f>RBEpart100final!$C$1</c:f>
              <c:strCache>
                <c:ptCount val="1"/>
                <c:pt idx="0">
                  <c:v>0 MeV</c:v>
                </c:pt>
              </c:strCache>
            </c:strRef>
          </c:tx>
          <c:spPr>
            <a:ln w="19050" cap="rnd">
              <a:solidFill>
                <a:schemeClr val="accent1">
                  <a:tint val="54000"/>
                </a:schemeClr>
              </a:solidFill>
              <a:round/>
            </a:ln>
            <a:effectLst/>
          </c:spPr>
          <c:marker>
            <c:symbol val="none"/>
          </c:marker>
          <c:xVal>
            <c:strRef>
              <c:f>RBEpart100final!$B$2:$B$401</c:f>
              <c:strCache>
                <c:ptCount val="4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</c:strCache>
            </c:strRef>
          </c:xVal>
          <c:yVal>
            <c:numRef>
              <c:f>RBEpart100final!$C$2:$C$401</c:f>
              <c:numCache>
                <c:formatCode>General</c:formatCode>
                <c:ptCount val="400"/>
                <c:pt idx="0">
                  <c:v>0.18138399999999999</c:v>
                </c:pt>
                <c:pt idx="1">
                  <c:v>0.18515200000000001</c:v>
                </c:pt>
                <c:pt idx="2">
                  <c:v>0.18670500000000001</c:v>
                </c:pt>
                <c:pt idx="3">
                  <c:v>0.18321799999999999</c:v>
                </c:pt>
                <c:pt idx="4">
                  <c:v>0.190354</c:v>
                </c:pt>
                <c:pt idx="5">
                  <c:v>0.18245600000000001</c:v>
                </c:pt>
                <c:pt idx="6">
                  <c:v>0.182256</c:v>
                </c:pt>
                <c:pt idx="7">
                  <c:v>0.183306</c:v>
                </c:pt>
                <c:pt idx="8">
                  <c:v>0.18721399999999999</c:v>
                </c:pt>
                <c:pt idx="9">
                  <c:v>0.190196</c:v>
                </c:pt>
                <c:pt idx="10">
                  <c:v>0.18826100000000001</c:v>
                </c:pt>
                <c:pt idx="11">
                  <c:v>0.19148200000000001</c:v>
                </c:pt>
                <c:pt idx="12">
                  <c:v>0.19461300000000001</c:v>
                </c:pt>
                <c:pt idx="13">
                  <c:v>0.195967</c:v>
                </c:pt>
                <c:pt idx="14">
                  <c:v>0.191662</c:v>
                </c:pt>
                <c:pt idx="15">
                  <c:v>0.191021</c:v>
                </c:pt>
                <c:pt idx="16">
                  <c:v>0.19320000000000001</c:v>
                </c:pt>
                <c:pt idx="17">
                  <c:v>0.195967</c:v>
                </c:pt>
                <c:pt idx="18">
                  <c:v>0.196329</c:v>
                </c:pt>
                <c:pt idx="19">
                  <c:v>0.20091400000000001</c:v>
                </c:pt>
                <c:pt idx="20">
                  <c:v>0.19376499999999999</c:v>
                </c:pt>
                <c:pt idx="21">
                  <c:v>0.19982</c:v>
                </c:pt>
                <c:pt idx="22">
                  <c:v>0.196988</c:v>
                </c:pt>
                <c:pt idx="23">
                  <c:v>0.19930400000000001</c:v>
                </c:pt>
                <c:pt idx="24">
                  <c:v>0.20547599999999999</c:v>
                </c:pt>
                <c:pt idx="25">
                  <c:v>0.20371900000000001</c:v>
                </c:pt>
                <c:pt idx="26">
                  <c:v>0.20416200000000001</c:v>
                </c:pt>
                <c:pt idx="27">
                  <c:v>0.20824500000000001</c:v>
                </c:pt>
                <c:pt idx="28">
                  <c:v>0.21015300000000001</c:v>
                </c:pt>
                <c:pt idx="29">
                  <c:v>0.22512799999999999</c:v>
                </c:pt>
                <c:pt idx="30">
                  <c:v>0.22600100000000001</c:v>
                </c:pt>
                <c:pt idx="31">
                  <c:v>0.20366699999999999</c:v>
                </c:pt>
                <c:pt idx="32">
                  <c:v>0.202961</c:v>
                </c:pt>
                <c:pt idx="33">
                  <c:v>0.20391500000000001</c:v>
                </c:pt>
                <c:pt idx="34">
                  <c:v>0.20990200000000001</c:v>
                </c:pt>
                <c:pt idx="35">
                  <c:v>0.209842</c:v>
                </c:pt>
                <c:pt idx="36">
                  <c:v>0.22292000000000001</c:v>
                </c:pt>
                <c:pt idx="37">
                  <c:v>0.19928499999999999</c:v>
                </c:pt>
                <c:pt idx="38">
                  <c:v>0.19746900000000001</c:v>
                </c:pt>
                <c:pt idx="39">
                  <c:v>0.20202899999999999</c:v>
                </c:pt>
                <c:pt idx="40">
                  <c:v>0.19968</c:v>
                </c:pt>
                <c:pt idx="41">
                  <c:v>0.196635</c:v>
                </c:pt>
                <c:pt idx="42">
                  <c:v>0.199042</c:v>
                </c:pt>
                <c:pt idx="43">
                  <c:v>0.19920399999999999</c:v>
                </c:pt>
                <c:pt idx="44">
                  <c:v>0.20272000000000001</c:v>
                </c:pt>
                <c:pt idx="45">
                  <c:v>0.19953799999999999</c:v>
                </c:pt>
                <c:pt idx="46">
                  <c:v>0.209282</c:v>
                </c:pt>
                <c:pt idx="47">
                  <c:v>0.20264799999999999</c:v>
                </c:pt>
                <c:pt idx="48">
                  <c:v>0.20275499999999999</c:v>
                </c:pt>
                <c:pt idx="49">
                  <c:v>0.20206399999999999</c:v>
                </c:pt>
                <c:pt idx="50">
                  <c:v>0.205979</c:v>
                </c:pt>
                <c:pt idx="51">
                  <c:v>0.206674</c:v>
                </c:pt>
                <c:pt idx="52">
                  <c:v>0.207261</c:v>
                </c:pt>
                <c:pt idx="53">
                  <c:v>0.21370400000000001</c:v>
                </c:pt>
                <c:pt idx="54">
                  <c:v>0.21456800000000001</c:v>
                </c:pt>
                <c:pt idx="55">
                  <c:v>0.212088</c:v>
                </c:pt>
                <c:pt idx="56">
                  <c:v>0.21687899999999999</c:v>
                </c:pt>
                <c:pt idx="57">
                  <c:v>0.21601100000000001</c:v>
                </c:pt>
                <c:pt idx="58">
                  <c:v>0.217777</c:v>
                </c:pt>
                <c:pt idx="59">
                  <c:v>0.22167100000000001</c:v>
                </c:pt>
                <c:pt idx="60">
                  <c:v>0.224604</c:v>
                </c:pt>
                <c:pt idx="61">
                  <c:v>0.21826499999999999</c:v>
                </c:pt>
                <c:pt idx="62">
                  <c:v>0.22042400000000001</c:v>
                </c:pt>
                <c:pt idx="63">
                  <c:v>0.22644400000000001</c:v>
                </c:pt>
                <c:pt idx="64">
                  <c:v>0.229238</c:v>
                </c:pt>
                <c:pt idx="65">
                  <c:v>0.224633</c:v>
                </c:pt>
                <c:pt idx="66">
                  <c:v>0.23513100000000001</c:v>
                </c:pt>
                <c:pt idx="67">
                  <c:v>0.232955</c:v>
                </c:pt>
                <c:pt idx="68">
                  <c:v>0.23617099999999999</c:v>
                </c:pt>
                <c:pt idx="69">
                  <c:v>0.237432</c:v>
                </c:pt>
                <c:pt idx="70">
                  <c:v>0.25173499999999999</c:v>
                </c:pt>
                <c:pt idx="71">
                  <c:v>0.220336</c:v>
                </c:pt>
                <c:pt idx="72">
                  <c:v>0.227129</c:v>
                </c:pt>
                <c:pt idx="73">
                  <c:v>0.22780900000000001</c:v>
                </c:pt>
                <c:pt idx="74">
                  <c:v>0.23114599999999999</c:v>
                </c:pt>
                <c:pt idx="75">
                  <c:v>0.235819</c:v>
                </c:pt>
                <c:pt idx="76">
                  <c:v>0.261903</c:v>
                </c:pt>
                <c:pt idx="77">
                  <c:v>0.302983</c:v>
                </c:pt>
                <c:pt idx="78">
                  <c:v>0.229542</c:v>
                </c:pt>
                <c:pt idx="79">
                  <c:v>0.24513599999999999</c:v>
                </c:pt>
                <c:pt idx="80">
                  <c:v>0.23777200000000001</c:v>
                </c:pt>
                <c:pt idx="81">
                  <c:v>0.238542</c:v>
                </c:pt>
                <c:pt idx="82">
                  <c:v>0.24202299999999999</c:v>
                </c:pt>
                <c:pt idx="83">
                  <c:v>0.24777299999999999</c:v>
                </c:pt>
                <c:pt idx="84">
                  <c:v>0.25437500000000002</c:v>
                </c:pt>
                <c:pt idx="85">
                  <c:v>0.26719300000000001</c:v>
                </c:pt>
                <c:pt idx="86">
                  <c:v>0.244336</c:v>
                </c:pt>
                <c:pt idx="87">
                  <c:v>0.248223</c:v>
                </c:pt>
                <c:pt idx="88">
                  <c:v>0.252641</c:v>
                </c:pt>
                <c:pt idx="89">
                  <c:v>0.233405</c:v>
                </c:pt>
                <c:pt idx="90">
                  <c:v>0.24457400000000001</c:v>
                </c:pt>
                <c:pt idx="91">
                  <c:v>0.25016500000000003</c:v>
                </c:pt>
                <c:pt idx="92">
                  <c:v>0.26391300000000001</c:v>
                </c:pt>
                <c:pt idx="93">
                  <c:v>0.240144</c:v>
                </c:pt>
                <c:pt idx="94">
                  <c:v>0.23264099999999999</c:v>
                </c:pt>
                <c:pt idx="95">
                  <c:v>0.23577300000000001</c:v>
                </c:pt>
                <c:pt idx="96">
                  <c:v>0.234459</c:v>
                </c:pt>
                <c:pt idx="97">
                  <c:v>0.24243600000000001</c:v>
                </c:pt>
                <c:pt idx="98">
                  <c:v>0.23824500000000001</c:v>
                </c:pt>
                <c:pt idx="99">
                  <c:v>0.24007999999999999</c:v>
                </c:pt>
                <c:pt idx="100">
                  <c:v>0.25053700000000001</c:v>
                </c:pt>
                <c:pt idx="101">
                  <c:v>0.24825900000000001</c:v>
                </c:pt>
                <c:pt idx="102">
                  <c:v>0.36732199999999998</c:v>
                </c:pt>
                <c:pt idx="103">
                  <c:v>0.30814399999999997</c:v>
                </c:pt>
                <c:pt idx="104">
                  <c:v>0.38281599999999999</c:v>
                </c:pt>
                <c:pt idx="105">
                  <c:v>0.26679199999999997</c:v>
                </c:pt>
                <c:pt idx="106">
                  <c:v>0.26466299999999998</c:v>
                </c:pt>
                <c:pt idx="107">
                  <c:v>0.27599600000000002</c:v>
                </c:pt>
                <c:pt idx="108">
                  <c:v>0.29284399999999999</c:v>
                </c:pt>
                <c:pt idx="109">
                  <c:v>0.24391399999999999</c:v>
                </c:pt>
                <c:pt idx="110">
                  <c:v>0.24654100000000001</c:v>
                </c:pt>
                <c:pt idx="111">
                  <c:v>0.25138700000000003</c:v>
                </c:pt>
                <c:pt idx="112">
                  <c:v>0.25276999999999999</c:v>
                </c:pt>
                <c:pt idx="113">
                  <c:v>0.25499500000000003</c:v>
                </c:pt>
                <c:pt idx="114">
                  <c:v>0.25496000000000002</c:v>
                </c:pt>
                <c:pt idx="115">
                  <c:v>0.25523200000000001</c:v>
                </c:pt>
                <c:pt idx="116">
                  <c:v>0.268816</c:v>
                </c:pt>
                <c:pt idx="117">
                  <c:v>0.26999200000000001</c:v>
                </c:pt>
                <c:pt idx="118">
                  <c:v>0.27911900000000001</c:v>
                </c:pt>
                <c:pt idx="119">
                  <c:v>0.256629</c:v>
                </c:pt>
                <c:pt idx="120">
                  <c:v>0.263681</c:v>
                </c:pt>
                <c:pt idx="121">
                  <c:v>0.26741799999999999</c:v>
                </c:pt>
                <c:pt idx="122">
                  <c:v>0.28495799999999999</c:v>
                </c:pt>
                <c:pt idx="123">
                  <c:v>0.254326</c:v>
                </c:pt>
                <c:pt idx="124">
                  <c:v>0.32596799999999998</c:v>
                </c:pt>
                <c:pt idx="125">
                  <c:v>0.26695200000000002</c:v>
                </c:pt>
                <c:pt idx="126">
                  <c:v>0.28165200000000001</c:v>
                </c:pt>
                <c:pt idx="127">
                  <c:v>0.263988</c:v>
                </c:pt>
                <c:pt idx="128">
                  <c:v>0.26469700000000002</c:v>
                </c:pt>
                <c:pt idx="129">
                  <c:v>0.272787</c:v>
                </c:pt>
                <c:pt idx="130">
                  <c:v>0.27849400000000002</c:v>
                </c:pt>
                <c:pt idx="131">
                  <c:v>0.28677399999999997</c:v>
                </c:pt>
                <c:pt idx="132">
                  <c:v>0.30898799999999998</c:v>
                </c:pt>
                <c:pt idx="133">
                  <c:v>0.26753700000000002</c:v>
                </c:pt>
                <c:pt idx="134">
                  <c:v>0.241562</c:v>
                </c:pt>
                <c:pt idx="135">
                  <c:v>0.25164500000000001</c:v>
                </c:pt>
                <c:pt idx="136">
                  <c:v>0.243256</c:v>
                </c:pt>
                <c:pt idx="137">
                  <c:v>0.25055300000000003</c:v>
                </c:pt>
                <c:pt idx="138">
                  <c:v>0.243863</c:v>
                </c:pt>
                <c:pt idx="139">
                  <c:v>0.254048</c:v>
                </c:pt>
                <c:pt idx="140">
                  <c:v>0.24874399999999999</c:v>
                </c:pt>
                <c:pt idx="141">
                  <c:v>0.25698599999999999</c:v>
                </c:pt>
                <c:pt idx="142">
                  <c:v>0.25564799999999999</c:v>
                </c:pt>
                <c:pt idx="143">
                  <c:v>0.25223099999999998</c:v>
                </c:pt>
                <c:pt idx="144">
                  <c:v>0.254861</c:v>
                </c:pt>
                <c:pt idx="145">
                  <c:v>0.25812200000000002</c:v>
                </c:pt>
                <c:pt idx="146">
                  <c:v>0.25777600000000001</c:v>
                </c:pt>
                <c:pt idx="147">
                  <c:v>0.50393500000000002</c:v>
                </c:pt>
                <c:pt idx="148">
                  <c:v>0.29925200000000002</c:v>
                </c:pt>
                <c:pt idx="149">
                  <c:v>0.49496899999999999</c:v>
                </c:pt>
                <c:pt idx="150">
                  <c:v>0.262486</c:v>
                </c:pt>
                <c:pt idx="151">
                  <c:v>0.361508</c:v>
                </c:pt>
                <c:pt idx="152">
                  <c:v>0.42242299999999999</c:v>
                </c:pt>
                <c:pt idx="153">
                  <c:v>0.26919999999999999</c:v>
                </c:pt>
                <c:pt idx="154">
                  <c:v>0.26526899999999998</c:v>
                </c:pt>
                <c:pt idx="155">
                  <c:v>0.275343</c:v>
                </c:pt>
                <c:pt idx="156">
                  <c:v>0.27947100000000002</c:v>
                </c:pt>
                <c:pt idx="157">
                  <c:v>0.27725100000000003</c:v>
                </c:pt>
                <c:pt idx="158">
                  <c:v>0.27357900000000002</c:v>
                </c:pt>
                <c:pt idx="159">
                  <c:v>0.27662999999999999</c:v>
                </c:pt>
                <c:pt idx="160">
                  <c:v>0.29043200000000002</c:v>
                </c:pt>
                <c:pt idx="161">
                  <c:v>0.28585300000000002</c:v>
                </c:pt>
                <c:pt idx="162">
                  <c:v>0.29326099999999999</c:v>
                </c:pt>
                <c:pt idx="163">
                  <c:v>0.30870900000000001</c:v>
                </c:pt>
                <c:pt idx="164">
                  <c:v>0.31741200000000003</c:v>
                </c:pt>
                <c:pt idx="165">
                  <c:v>0.29038900000000001</c:v>
                </c:pt>
                <c:pt idx="166">
                  <c:v>0.29321199999999997</c:v>
                </c:pt>
                <c:pt idx="167">
                  <c:v>0.300404</c:v>
                </c:pt>
                <c:pt idx="168">
                  <c:v>0.31140000000000001</c:v>
                </c:pt>
                <c:pt idx="169">
                  <c:v>0.31209300000000001</c:v>
                </c:pt>
                <c:pt idx="170">
                  <c:v>0.32859699999999997</c:v>
                </c:pt>
                <c:pt idx="171">
                  <c:v>0.34568100000000002</c:v>
                </c:pt>
                <c:pt idx="172">
                  <c:v>0.350497</c:v>
                </c:pt>
                <c:pt idx="173">
                  <c:v>0.36224099999999998</c:v>
                </c:pt>
                <c:pt idx="174">
                  <c:v>0.38109199999999999</c:v>
                </c:pt>
                <c:pt idx="175">
                  <c:v>0.375911</c:v>
                </c:pt>
                <c:pt idx="176">
                  <c:v>0.36613600000000002</c:v>
                </c:pt>
                <c:pt idx="177">
                  <c:v>0.35283199999999998</c:v>
                </c:pt>
                <c:pt idx="178">
                  <c:v>0.33879199999999998</c:v>
                </c:pt>
                <c:pt idx="179">
                  <c:v>0.31711299999999998</c:v>
                </c:pt>
                <c:pt idx="180">
                  <c:v>0.31918299999999999</c:v>
                </c:pt>
                <c:pt idx="181">
                  <c:v>0.30217899999999998</c:v>
                </c:pt>
                <c:pt idx="182">
                  <c:v>0.300873</c:v>
                </c:pt>
                <c:pt idx="183">
                  <c:v>0.30709399999999998</c:v>
                </c:pt>
                <c:pt idx="184">
                  <c:v>0.30371999999999999</c:v>
                </c:pt>
                <c:pt idx="185">
                  <c:v>0.30618299999999998</c:v>
                </c:pt>
                <c:pt idx="186">
                  <c:v>0.31398700000000002</c:v>
                </c:pt>
                <c:pt idx="187">
                  <c:v>0.31700299999999998</c:v>
                </c:pt>
                <c:pt idx="188">
                  <c:v>0.31750699999999998</c:v>
                </c:pt>
                <c:pt idx="189">
                  <c:v>0.31254999999999999</c:v>
                </c:pt>
                <c:pt idx="190">
                  <c:v>0.32255499999999998</c:v>
                </c:pt>
                <c:pt idx="191">
                  <c:v>0.32239699999999999</c:v>
                </c:pt>
                <c:pt idx="192">
                  <c:v>0.328766</c:v>
                </c:pt>
                <c:pt idx="193">
                  <c:v>0.44341799999999998</c:v>
                </c:pt>
                <c:pt idx="194">
                  <c:v>0.33579199999999998</c:v>
                </c:pt>
                <c:pt idx="195">
                  <c:v>0.33377099999999998</c:v>
                </c:pt>
                <c:pt idx="196">
                  <c:v>0.35191699999999998</c:v>
                </c:pt>
                <c:pt idx="197">
                  <c:v>0.34126400000000001</c:v>
                </c:pt>
                <c:pt idx="198">
                  <c:v>0.35341499999999998</c:v>
                </c:pt>
                <c:pt idx="199">
                  <c:v>0.35388500000000001</c:v>
                </c:pt>
                <c:pt idx="200">
                  <c:v>0.35995300000000002</c:v>
                </c:pt>
                <c:pt idx="201">
                  <c:v>0.35104800000000003</c:v>
                </c:pt>
                <c:pt idx="202">
                  <c:v>0.36140899999999998</c:v>
                </c:pt>
                <c:pt idx="203">
                  <c:v>0.36910399999999999</c:v>
                </c:pt>
                <c:pt idx="204">
                  <c:v>0.38134400000000002</c:v>
                </c:pt>
                <c:pt idx="205">
                  <c:v>0.40298200000000001</c:v>
                </c:pt>
                <c:pt idx="206">
                  <c:v>0.41086299999999998</c:v>
                </c:pt>
                <c:pt idx="207">
                  <c:v>0.43004900000000001</c:v>
                </c:pt>
                <c:pt idx="208">
                  <c:v>0.37830399999999997</c:v>
                </c:pt>
                <c:pt idx="209">
                  <c:v>0.37076399999999998</c:v>
                </c:pt>
                <c:pt idx="210">
                  <c:v>0.36501099999999997</c:v>
                </c:pt>
                <c:pt idx="211">
                  <c:v>0.38442799999999999</c:v>
                </c:pt>
                <c:pt idx="212">
                  <c:v>0.382185</c:v>
                </c:pt>
                <c:pt idx="213">
                  <c:v>0.390318</c:v>
                </c:pt>
                <c:pt idx="214">
                  <c:v>0.40497100000000003</c:v>
                </c:pt>
                <c:pt idx="215">
                  <c:v>0.41996699999999998</c:v>
                </c:pt>
                <c:pt idx="216">
                  <c:v>0.40109099999999998</c:v>
                </c:pt>
                <c:pt idx="217">
                  <c:v>0.39929599999999998</c:v>
                </c:pt>
                <c:pt idx="218">
                  <c:v>0.380853</c:v>
                </c:pt>
                <c:pt idx="219">
                  <c:v>0.388208</c:v>
                </c:pt>
                <c:pt idx="220">
                  <c:v>0.39023799999999997</c:v>
                </c:pt>
                <c:pt idx="221">
                  <c:v>0.40153800000000001</c:v>
                </c:pt>
                <c:pt idx="222">
                  <c:v>0.404026</c:v>
                </c:pt>
                <c:pt idx="223">
                  <c:v>0.40547100000000003</c:v>
                </c:pt>
                <c:pt idx="224">
                  <c:v>0.409418</c:v>
                </c:pt>
                <c:pt idx="225">
                  <c:v>0.41772599999999999</c:v>
                </c:pt>
                <c:pt idx="226">
                  <c:v>0.423149</c:v>
                </c:pt>
                <c:pt idx="227">
                  <c:v>0.43453000000000003</c:v>
                </c:pt>
                <c:pt idx="228">
                  <c:v>0.437056</c:v>
                </c:pt>
                <c:pt idx="229">
                  <c:v>0.44673200000000002</c:v>
                </c:pt>
                <c:pt idx="230">
                  <c:v>0.50737500000000002</c:v>
                </c:pt>
                <c:pt idx="231">
                  <c:v>0.46948299999999998</c:v>
                </c:pt>
                <c:pt idx="232">
                  <c:v>0.47541899999999998</c:v>
                </c:pt>
                <c:pt idx="233">
                  <c:v>0.48852099999999998</c:v>
                </c:pt>
                <c:pt idx="234">
                  <c:v>0.47626400000000002</c:v>
                </c:pt>
                <c:pt idx="235">
                  <c:v>0.510355</c:v>
                </c:pt>
                <c:pt idx="236">
                  <c:v>0.51006600000000002</c:v>
                </c:pt>
                <c:pt idx="237">
                  <c:v>0.514598</c:v>
                </c:pt>
                <c:pt idx="238">
                  <c:v>0.51668199999999997</c:v>
                </c:pt>
                <c:pt idx="239">
                  <c:v>0.52787399999999995</c:v>
                </c:pt>
                <c:pt idx="240">
                  <c:v>0.548481</c:v>
                </c:pt>
                <c:pt idx="241">
                  <c:v>0.59075599999999995</c:v>
                </c:pt>
                <c:pt idx="242">
                  <c:v>0.55450999999999995</c:v>
                </c:pt>
                <c:pt idx="243">
                  <c:v>0.56911</c:v>
                </c:pt>
                <c:pt idx="244">
                  <c:v>0.56274199999999996</c:v>
                </c:pt>
                <c:pt idx="245">
                  <c:v>0.57505499999999998</c:v>
                </c:pt>
                <c:pt idx="246">
                  <c:v>0.59159700000000004</c:v>
                </c:pt>
                <c:pt idx="247">
                  <c:v>0.60470800000000002</c:v>
                </c:pt>
                <c:pt idx="248">
                  <c:v>0.61146699999999998</c:v>
                </c:pt>
                <c:pt idx="249">
                  <c:v>0.62982199999999999</c:v>
                </c:pt>
                <c:pt idx="250">
                  <c:v>0.65961800000000004</c:v>
                </c:pt>
                <c:pt idx="251">
                  <c:v>0.66339499999999996</c:v>
                </c:pt>
                <c:pt idx="252">
                  <c:v>0.67233399999999999</c:v>
                </c:pt>
                <c:pt idx="253">
                  <c:v>0.69865100000000002</c:v>
                </c:pt>
                <c:pt idx="254">
                  <c:v>0.73185199999999995</c:v>
                </c:pt>
                <c:pt idx="255">
                  <c:v>0.73415900000000001</c:v>
                </c:pt>
                <c:pt idx="256">
                  <c:v>0.76707899999999996</c:v>
                </c:pt>
                <c:pt idx="257">
                  <c:v>0.80280499999999999</c:v>
                </c:pt>
                <c:pt idx="258">
                  <c:v>0.86187199999999997</c:v>
                </c:pt>
                <c:pt idx="259">
                  <c:v>0.88114599999999998</c:v>
                </c:pt>
                <c:pt idx="260">
                  <c:v>0.89428600000000003</c:v>
                </c:pt>
                <c:pt idx="261">
                  <c:v>0.91825800000000002</c:v>
                </c:pt>
                <c:pt idx="262">
                  <c:v>0.96794000000000002</c:v>
                </c:pt>
                <c:pt idx="263">
                  <c:v>1.0226200000000001</c:v>
                </c:pt>
                <c:pt idx="264">
                  <c:v>1.0666100000000001</c:v>
                </c:pt>
                <c:pt idx="265">
                  <c:v>1.16405</c:v>
                </c:pt>
                <c:pt idx="266">
                  <c:v>1.1671199999999999</c:v>
                </c:pt>
                <c:pt idx="267">
                  <c:v>1.19455</c:v>
                </c:pt>
                <c:pt idx="268">
                  <c:v>1.28474</c:v>
                </c:pt>
                <c:pt idx="269">
                  <c:v>1.31132</c:v>
                </c:pt>
                <c:pt idx="270">
                  <c:v>1.3318399999999999</c:v>
                </c:pt>
                <c:pt idx="271">
                  <c:v>1.28484</c:v>
                </c:pt>
                <c:pt idx="272">
                  <c:v>1.17628</c:v>
                </c:pt>
                <c:pt idx="273">
                  <c:v>0.96735599999999999</c:v>
                </c:pt>
                <c:pt idx="274">
                  <c:v>0.82917700000000005</c:v>
                </c:pt>
                <c:pt idx="275">
                  <c:v>0.609684</c:v>
                </c:pt>
                <c:pt idx="276">
                  <c:v>0.41355900000000001</c:v>
                </c:pt>
                <c:pt idx="277">
                  <c:v>0.26795099999999999</c:v>
                </c:pt>
                <c:pt idx="278">
                  <c:v>0.19053500000000001</c:v>
                </c:pt>
                <c:pt idx="279">
                  <c:v>0.102927</c:v>
                </c:pt>
                <c:pt idx="280">
                  <c:v>7.25687E-2</c:v>
                </c:pt>
                <c:pt idx="281">
                  <c:v>1.40118E-2</c:v>
                </c:pt>
                <c:pt idx="282">
                  <c:v>1.77317E-2</c:v>
                </c:pt>
                <c:pt idx="283">
                  <c:v>2.7399799999999998E-2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6E5-470A-9F6F-7EA3DC75634E}"/>
            </c:ext>
          </c:extLst>
        </c:ser>
        <c:ser>
          <c:idx val="0"/>
          <c:order val="1"/>
          <c:tx>
            <c:strRef>
              <c:f>RBEpart100final!$D$1</c:f>
              <c:strCache>
                <c:ptCount val="1"/>
                <c:pt idx="0">
                  <c:v>0,5 MeV</c:v>
                </c:pt>
              </c:strCache>
            </c:strRef>
          </c:tx>
          <c:spPr>
            <a:ln w="19050" cap="rnd">
              <a:solidFill>
                <a:schemeClr val="accent1">
                  <a:shade val="53000"/>
                </a:schemeClr>
              </a:solidFill>
              <a:round/>
            </a:ln>
            <a:effectLst/>
          </c:spPr>
          <c:marker>
            <c:symbol val="none"/>
          </c:marker>
          <c:xVal>
            <c:strRef>
              <c:f>RBEpart100final!$B$2:$B$401</c:f>
              <c:strCache>
                <c:ptCount val="4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</c:strCache>
            </c:strRef>
          </c:xVal>
          <c:yVal>
            <c:numRef>
              <c:f>RBEpart100final!$D$2:$D$401</c:f>
              <c:numCache>
                <c:formatCode>General</c:formatCode>
                <c:ptCount val="400"/>
                <c:pt idx="0">
                  <c:v>0.227994</c:v>
                </c:pt>
                <c:pt idx="1">
                  <c:v>0.23988999999999999</c:v>
                </c:pt>
                <c:pt idx="2">
                  <c:v>0.222165</c:v>
                </c:pt>
                <c:pt idx="3">
                  <c:v>0.21956000000000001</c:v>
                </c:pt>
                <c:pt idx="4">
                  <c:v>0.231048</c:v>
                </c:pt>
                <c:pt idx="5">
                  <c:v>0.22058</c:v>
                </c:pt>
                <c:pt idx="6">
                  <c:v>0.20097699999999999</c:v>
                </c:pt>
                <c:pt idx="7">
                  <c:v>0.19622300000000001</c:v>
                </c:pt>
                <c:pt idx="8">
                  <c:v>0.204093</c:v>
                </c:pt>
                <c:pt idx="9">
                  <c:v>0.19522200000000001</c:v>
                </c:pt>
                <c:pt idx="10">
                  <c:v>0.19262699999999999</c:v>
                </c:pt>
                <c:pt idx="11">
                  <c:v>0.20202000000000001</c:v>
                </c:pt>
                <c:pt idx="12">
                  <c:v>0.20156299999999999</c:v>
                </c:pt>
                <c:pt idx="13">
                  <c:v>0.20238200000000001</c:v>
                </c:pt>
                <c:pt idx="14">
                  <c:v>0.20144000000000001</c:v>
                </c:pt>
                <c:pt idx="15">
                  <c:v>0.20733399999999999</c:v>
                </c:pt>
                <c:pt idx="16">
                  <c:v>0.20288400000000001</c:v>
                </c:pt>
                <c:pt idx="17">
                  <c:v>0.20330000000000001</c:v>
                </c:pt>
                <c:pt idx="18">
                  <c:v>0.202651</c:v>
                </c:pt>
                <c:pt idx="19">
                  <c:v>0.202903</c:v>
                </c:pt>
                <c:pt idx="20">
                  <c:v>0.20446900000000001</c:v>
                </c:pt>
                <c:pt idx="21">
                  <c:v>0.21235200000000001</c:v>
                </c:pt>
                <c:pt idx="22">
                  <c:v>0.212085</c:v>
                </c:pt>
                <c:pt idx="23">
                  <c:v>0.20671500000000001</c:v>
                </c:pt>
                <c:pt idx="24">
                  <c:v>0.20961299999999999</c:v>
                </c:pt>
                <c:pt idx="25">
                  <c:v>0.21845000000000001</c:v>
                </c:pt>
                <c:pt idx="26">
                  <c:v>0.21285100000000001</c:v>
                </c:pt>
                <c:pt idx="27">
                  <c:v>0.22083800000000001</c:v>
                </c:pt>
                <c:pt idx="28">
                  <c:v>0.2281</c:v>
                </c:pt>
                <c:pt idx="29">
                  <c:v>0.21016000000000001</c:v>
                </c:pt>
                <c:pt idx="30">
                  <c:v>0.203516</c:v>
                </c:pt>
                <c:pt idx="31">
                  <c:v>0.20651800000000001</c:v>
                </c:pt>
                <c:pt idx="32">
                  <c:v>0.21219399999999999</c:v>
                </c:pt>
                <c:pt idx="33">
                  <c:v>0.214644</c:v>
                </c:pt>
                <c:pt idx="34">
                  <c:v>0.21869</c:v>
                </c:pt>
                <c:pt idx="35">
                  <c:v>0.21693599999999999</c:v>
                </c:pt>
                <c:pt idx="36">
                  <c:v>0.22877800000000001</c:v>
                </c:pt>
                <c:pt idx="37">
                  <c:v>0.20688200000000001</c:v>
                </c:pt>
                <c:pt idx="38">
                  <c:v>0.202429</c:v>
                </c:pt>
                <c:pt idx="39">
                  <c:v>0.20170299999999999</c:v>
                </c:pt>
                <c:pt idx="40">
                  <c:v>0.20896200000000001</c:v>
                </c:pt>
                <c:pt idx="41">
                  <c:v>0.209533</c:v>
                </c:pt>
                <c:pt idx="42">
                  <c:v>0.20488000000000001</c:v>
                </c:pt>
                <c:pt idx="43">
                  <c:v>0.209622</c:v>
                </c:pt>
                <c:pt idx="44">
                  <c:v>0.20835400000000001</c:v>
                </c:pt>
                <c:pt idx="45">
                  <c:v>0.20818200000000001</c:v>
                </c:pt>
                <c:pt idx="46">
                  <c:v>0.20472000000000001</c:v>
                </c:pt>
                <c:pt idx="47">
                  <c:v>0.20975099999999999</c:v>
                </c:pt>
                <c:pt idx="48">
                  <c:v>0.21027299999999999</c:v>
                </c:pt>
                <c:pt idx="49">
                  <c:v>0.21068300000000001</c:v>
                </c:pt>
                <c:pt idx="50">
                  <c:v>0.210066</c:v>
                </c:pt>
                <c:pt idx="51">
                  <c:v>0.208705</c:v>
                </c:pt>
                <c:pt idx="52">
                  <c:v>0.21642800000000001</c:v>
                </c:pt>
                <c:pt idx="53">
                  <c:v>0.209567</c:v>
                </c:pt>
                <c:pt idx="54">
                  <c:v>0.213426</c:v>
                </c:pt>
                <c:pt idx="55">
                  <c:v>0.22368099999999999</c:v>
                </c:pt>
                <c:pt idx="56">
                  <c:v>0.212204</c:v>
                </c:pt>
                <c:pt idx="57">
                  <c:v>0.214832</c:v>
                </c:pt>
                <c:pt idx="58">
                  <c:v>0.22123200000000001</c:v>
                </c:pt>
                <c:pt idx="59">
                  <c:v>0.21879499999999999</c:v>
                </c:pt>
                <c:pt idx="60">
                  <c:v>0.22284499999999999</c:v>
                </c:pt>
                <c:pt idx="61">
                  <c:v>0.22354199999999999</c:v>
                </c:pt>
                <c:pt idx="62">
                  <c:v>0.22408800000000001</c:v>
                </c:pt>
                <c:pt idx="63">
                  <c:v>0.225082</c:v>
                </c:pt>
                <c:pt idx="64">
                  <c:v>0.221273</c:v>
                </c:pt>
                <c:pt idx="65">
                  <c:v>0.22974600000000001</c:v>
                </c:pt>
                <c:pt idx="66">
                  <c:v>0.222326</c:v>
                </c:pt>
                <c:pt idx="67">
                  <c:v>0.22731799999999999</c:v>
                </c:pt>
                <c:pt idx="68">
                  <c:v>0.22548899999999999</c:v>
                </c:pt>
                <c:pt idx="69">
                  <c:v>0.22874900000000001</c:v>
                </c:pt>
                <c:pt idx="70">
                  <c:v>0.23045399999999999</c:v>
                </c:pt>
                <c:pt idx="71">
                  <c:v>0.23186200000000001</c:v>
                </c:pt>
                <c:pt idx="72">
                  <c:v>0.22722899999999999</c:v>
                </c:pt>
                <c:pt idx="73">
                  <c:v>0.23077</c:v>
                </c:pt>
                <c:pt idx="74">
                  <c:v>0.23268800000000001</c:v>
                </c:pt>
                <c:pt idx="75">
                  <c:v>0.23077600000000001</c:v>
                </c:pt>
                <c:pt idx="76">
                  <c:v>0.24213100000000001</c:v>
                </c:pt>
                <c:pt idx="77">
                  <c:v>0.23962700000000001</c:v>
                </c:pt>
                <c:pt idx="78">
                  <c:v>0.23399400000000001</c:v>
                </c:pt>
                <c:pt idx="79">
                  <c:v>0.237594</c:v>
                </c:pt>
                <c:pt idx="80">
                  <c:v>0.24116399999999999</c:v>
                </c:pt>
                <c:pt idx="81">
                  <c:v>0.238589</c:v>
                </c:pt>
                <c:pt idx="82">
                  <c:v>0.24591099999999999</c:v>
                </c:pt>
                <c:pt idx="83">
                  <c:v>0.24449499999999999</c:v>
                </c:pt>
                <c:pt idx="84">
                  <c:v>0.25375199999999998</c:v>
                </c:pt>
                <c:pt idx="85">
                  <c:v>0.252471</c:v>
                </c:pt>
                <c:pt idx="86">
                  <c:v>0.26593099999999997</c:v>
                </c:pt>
                <c:pt idx="87">
                  <c:v>0.23568500000000001</c:v>
                </c:pt>
                <c:pt idx="88">
                  <c:v>0.25187999999999999</c:v>
                </c:pt>
                <c:pt idx="89">
                  <c:v>0.241123</c:v>
                </c:pt>
                <c:pt idx="90">
                  <c:v>0.241175</c:v>
                </c:pt>
                <c:pt idx="91">
                  <c:v>0.24915699999999999</c:v>
                </c:pt>
                <c:pt idx="92">
                  <c:v>0.24968399999999999</c:v>
                </c:pt>
                <c:pt idx="93">
                  <c:v>0.242678</c:v>
                </c:pt>
                <c:pt idx="94">
                  <c:v>0.24901599999999999</c:v>
                </c:pt>
                <c:pt idx="95">
                  <c:v>0.248143</c:v>
                </c:pt>
                <c:pt idx="96">
                  <c:v>0.251863</c:v>
                </c:pt>
                <c:pt idx="97">
                  <c:v>0.24968899999999999</c:v>
                </c:pt>
                <c:pt idx="98">
                  <c:v>0.24811800000000001</c:v>
                </c:pt>
                <c:pt idx="99">
                  <c:v>0.25492799999999999</c:v>
                </c:pt>
                <c:pt idx="100">
                  <c:v>0.26344400000000001</c:v>
                </c:pt>
                <c:pt idx="101">
                  <c:v>0.25943300000000002</c:v>
                </c:pt>
                <c:pt idx="102">
                  <c:v>0.25816099999999997</c:v>
                </c:pt>
                <c:pt idx="103">
                  <c:v>0.26652300000000001</c:v>
                </c:pt>
                <c:pt idx="104">
                  <c:v>0.26150699999999999</c:v>
                </c:pt>
                <c:pt idx="105">
                  <c:v>0.27101799999999998</c:v>
                </c:pt>
                <c:pt idx="106">
                  <c:v>0.27896900000000002</c:v>
                </c:pt>
                <c:pt idx="107">
                  <c:v>0.25742199999999998</c:v>
                </c:pt>
                <c:pt idx="108">
                  <c:v>0.263928</c:v>
                </c:pt>
                <c:pt idx="109">
                  <c:v>0.26224199999999998</c:v>
                </c:pt>
                <c:pt idx="110">
                  <c:v>0.26804699999999998</c:v>
                </c:pt>
                <c:pt idx="111">
                  <c:v>0.26060499999999998</c:v>
                </c:pt>
                <c:pt idx="112">
                  <c:v>0.26439000000000001</c:v>
                </c:pt>
                <c:pt idx="113">
                  <c:v>0.31165100000000001</c:v>
                </c:pt>
                <c:pt idx="114">
                  <c:v>0.26966699999999999</c:v>
                </c:pt>
                <c:pt idx="115">
                  <c:v>0.26941100000000001</c:v>
                </c:pt>
                <c:pt idx="116">
                  <c:v>0.27110699999999999</c:v>
                </c:pt>
                <c:pt idx="117">
                  <c:v>0.28085900000000003</c:v>
                </c:pt>
                <c:pt idx="118">
                  <c:v>0.28095199999999998</c:v>
                </c:pt>
                <c:pt idx="119">
                  <c:v>0.29144300000000001</c:v>
                </c:pt>
                <c:pt idx="120">
                  <c:v>0.26539800000000002</c:v>
                </c:pt>
                <c:pt idx="121">
                  <c:v>0.27935100000000002</c:v>
                </c:pt>
                <c:pt idx="122">
                  <c:v>0.279615</c:v>
                </c:pt>
                <c:pt idx="123">
                  <c:v>0.27615699999999999</c:v>
                </c:pt>
                <c:pt idx="124">
                  <c:v>0.28209000000000001</c:v>
                </c:pt>
                <c:pt idx="125">
                  <c:v>0.27576600000000001</c:v>
                </c:pt>
                <c:pt idx="126">
                  <c:v>0.30341099999999999</c:v>
                </c:pt>
                <c:pt idx="127">
                  <c:v>0.464839</c:v>
                </c:pt>
                <c:pt idx="128">
                  <c:v>0.28226299999999999</c:v>
                </c:pt>
                <c:pt idx="129">
                  <c:v>0.27943699999999999</c:v>
                </c:pt>
                <c:pt idx="130">
                  <c:v>0.28539199999999998</c:v>
                </c:pt>
                <c:pt idx="131">
                  <c:v>0.28223199999999998</c:v>
                </c:pt>
                <c:pt idx="132">
                  <c:v>0.288385</c:v>
                </c:pt>
                <c:pt idx="133">
                  <c:v>0.29258699999999999</c:v>
                </c:pt>
                <c:pt idx="134">
                  <c:v>0.29667700000000002</c:v>
                </c:pt>
                <c:pt idx="135">
                  <c:v>0.29678599999999999</c:v>
                </c:pt>
                <c:pt idx="136">
                  <c:v>0.30776799999999999</c:v>
                </c:pt>
                <c:pt idx="137">
                  <c:v>0.28767100000000001</c:v>
                </c:pt>
                <c:pt idx="138">
                  <c:v>0.28836099999999998</c:v>
                </c:pt>
                <c:pt idx="139">
                  <c:v>0.29148499999999999</c:v>
                </c:pt>
                <c:pt idx="140">
                  <c:v>0.28994799999999998</c:v>
                </c:pt>
                <c:pt idx="141">
                  <c:v>0.289495</c:v>
                </c:pt>
                <c:pt idx="142">
                  <c:v>0.295875</c:v>
                </c:pt>
                <c:pt idx="143">
                  <c:v>0.298153</c:v>
                </c:pt>
                <c:pt idx="144">
                  <c:v>0.52544400000000002</c:v>
                </c:pt>
                <c:pt idx="145">
                  <c:v>0.33227000000000001</c:v>
                </c:pt>
                <c:pt idx="146">
                  <c:v>0.30761500000000003</c:v>
                </c:pt>
                <c:pt idx="147">
                  <c:v>0.31021700000000002</c:v>
                </c:pt>
                <c:pt idx="148">
                  <c:v>0.31430999999999998</c:v>
                </c:pt>
                <c:pt idx="149">
                  <c:v>0.32042700000000002</c:v>
                </c:pt>
                <c:pt idx="150">
                  <c:v>0.32279099999999999</c:v>
                </c:pt>
                <c:pt idx="151">
                  <c:v>0.32562799999999997</c:v>
                </c:pt>
                <c:pt idx="152">
                  <c:v>0.34475899999999998</c:v>
                </c:pt>
                <c:pt idx="153">
                  <c:v>0.33808899999999997</c:v>
                </c:pt>
                <c:pt idx="154">
                  <c:v>0.30751899999999999</c:v>
                </c:pt>
                <c:pt idx="155">
                  <c:v>0.30692999999999998</c:v>
                </c:pt>
                <c:pt idx="156">
                  <c:v>0.30752699999999999</c:v>
                </c:pt>
                <c:pt idx="157">
                  <c:v>0.310747</c:v>
                </c:pt>
                <c:pt idx="158">
                  <c:v>0.30412600000000001</c:v>
                </c:pt>
                <c:pt idx="159">
                  <c:v>0.30925399999999997</c:v>
                </c:pt>
                <c:pt idx="160">
                  <c:v>0.311247</c:v>
                </c:pt>
                <c:pt idx="161">
                  <c:v>0.317691</c:v>
                </c:pt>
                <c:pt idx="162">
                  <c:v>0.311334</c:v>
                </c:pt>
                <c:pt idx="163">
                  <c:v>0.31781999999999999</c:v>
                </c:pt>
                <c:pt idx="164">
                  <c:v>0.32206099999999999</c:v>
                </c:pt>
                <c:pt idx="165">
                  <c:v>0.32619300000000001</c:v>
                </c:pt>
                <c:pt idx="166">
                  <c:v>0.329129</c:v>
                </c:pt>
                <c:pt idx="167">
                  <c:v>0.33516800000000002</c:v>
                </c:pt>
                <c:pt idx="168">
                  <c:v>0.33550400000000002</c:v>
                </c:pt>
                <c:pt idx="169">
                  <c:v>0.33224199999999998</c:v>
                </c:pt>
                <c:pt idx="170">
                  <c:v>0.33740500000000001</c:v>
                </c:pt>
                <c:pt idx="171">
                  <c:v>0.337453</c:v>
                </c:pt>
                <c:pt idx="172">
                  <c:v>0.343974</c:v>
                </c:pt>
                <c:pt idx="173">
                  <c:v>0.35046100000000002</c:v>
                </c:pt>
                <c:pt idx="174">
                  <c:v>0.35215800000000003</c:v>
                </c:pt>
                <c:pt idx="175">
                  <c:v>0.355103</c:v>
                </c:pt>
                <c:pt idx="176">
                  <c:v>0.35623300000000002</c:v>
                </c:pt>
                <c:pt idx="177">
                  <c:v>0.36568699999999998</c:v>
                </c:pt>
                <c:pt idx="178">
                  <c:v>0.34356900000000001</c:v>
                </c:pt>
                <c:pt idx="179">
                  <c:v>0.36469400000000002</c:v>
                </c:pt>
                <c:pt idx="180">
                  <c:v>0.353024</c:v>
                </c:pt>
                <c:pt idx="181">
                  <c:v>0.37545899999999999</c:v>
                </c:pt>
                <c:pt idx="182">
                  <c:v>0.39257300000000001</c:v>
                </c:pt>
                <c:pt idx="183">
                  <c:v>0.38603599999999999</c:v>
                </c:pt>
                <c:pt idx="184">
                  <c:v>0.371753</c:v>
                </c:pt>
                <c:pt idx="185">
                  <c:v>0.41843000000000002</c:v>
                </c:pt>
                <c:pt idx="186">
                  <c:v>0.39194200000000001</c:v>
                </c:pt>
                <c:pt idx="187">
                  <c:v>0.366761</c:v>
                </c:pt>
                <c:pt idx="188">
                  <c:v>0.38374799999999998</c:v>
                </c:pt>
                <c:pt idx="189">
                  <c:v>0.64704799999999996</c:v>
                </c:pt>
                <c:pt idx="190">
                  <c:v>0.45176300000000003</c:v>
                </c:pt>
                <c:pt idx="191">
                  <c:v>0.38218000000000002</c:v>
                </c:pt>
                <c:pt idx="192">
                  <c:v>0.38728499999999999</c:v>
                </c:pt>
                <c:pt idx="193">
                  <c:v>0.392932</c:v>
                </c:pt>
                <c:pt idx="194">
                  <c:v>0.39605299999999999</c:v>
                </c:pt>
                <c:pt idx="195">
                  <c:v>0.40617700000000001</c:v>
                </c:pt>
                <c:pt idx="196">
                  <c:v>0.411325</c:v>
                </c:pt>
                <c:pt idx="197">
                  <c:v>0.416937</c:v>
                </c:pt>
                <c:pt idx="198">
                  <c:v>0.43878200000000001</c:v>
                </c:pt>
                <c:pt idx="199">
                  <c:v>0.40315000000000001</c:v>
                </c:pt>
                <c:pt idx="200">
                  <c:v>0.40235599999999999</c:v>
                </c:pt>
                <c:pt idx="201">
                  <c:v>0.413771</c:v>
                </c:pt>
                <c:pt idx="202">
                  <c:v>0.41031899999999999</c:v>
                </c:pt>
                <c:pt idx="203">
                  <c:v>0.41158699999999998</c:v>
                </c:pt>
                <c:pt idx="204">
                  <c:v>0.42644199999999999</c:v>
                </c:pt>
                <c:pt idx="205">
                  <c:v>0.43135499999999999</c:v>
                </c:pt>
                <c:pt idx="206">
                  <c:v>0.45058199999999998</c:v>
                </c:pt>
                <c:pt idx="207">
                  <c:v>0.45174599999999998</c:v>
                </c:pt>
                <c:pt idx="208">
                  <c:v>0.46560600000000002</c:v>
                </c:pt>
                <c:pt idx="209">
                  <c:v>0.45744200000000002</c:v>
                </c:pt>
                <c:pt idx="210">
                  <c:v>0.43613800000000003</c:v>
                </c:pt>
                <c:pt idx="211">
                  <c:v>0.43846099999999999</c:v>
                </c:pt>
                <c:pt idx="212">
                  <c:v>0.44340099999999999</c:v>
                </c:pt>
                <c:pt idx="213">
                  <c:v>0.44591799999999998</c:v>
                </c:pt>
                <c:pt idx="214">
                  <c:v>0.4536</c:v>
                </c:pt>
                <c:pt idx="215">
                  <c:v>0.46490900000000002</c:v>
                </c:pt>
                <c:pt idx="216">
                  <c:v>0.46572400000000003</c:v>
                </c:pt>
                <c:pt idx="217">
                  <c:v>0.46661399999999997</c:v>
                </c:pt>
                <c:pt idx="218">
                  <c:v>0.48318499999999998</c:v>
                </c:pt>
                <c:pt idx="219">
                  <c:v>0.47958899999999999</c:v>
                </c:pt>
                <c:pt idx="220">
                  <c:v>0.48929400000000001</c:v>
                </c:pt>
                <c:pt idx="221">
                  <c:v>0.49637300000000001</c:v>
                </c:pt>
                <c:pt idx="222">
                  <c:v>0.50188500000000003</c:v>
                </c:pt>
                <c:pt idx="223">
                  <c:v>0.51673599999999997</c:v>
                </c:pt>
                <c:pt idx="224">
                  <c:v>0.63800800000000002</c:v>
                </c:pt>
                <c:pt idx="225">
                  <c:v>0.55444300000000002</c:v>
                </c:pt>
                <c:pt idx="226">
                  <c:v>0.583673</c:v>
                </c:pt>
                <c:pt idx="227">
                  <c:v>0.56238299999999997</c:v>
                </c:pt>
                <c:pt idx="228">
                  <c:v>0.56274100000000005</c:v>
                </c:pt>
                <c:pt idx="229">
                  <c:v>0.58246500000000001</c:v>
                </c:pt>
                <c:pt idx="230">
                  <c:v>0.61266399999999999</c:v>
                </c:pt>
                <c:pt idx="231">
                  <c:v>0.62053800000000003</c:v>
                </c:pt>
                <c:pt idx="232">
                  <c:v>0.62249200000000005</c:v>
                </c:pt>
                <c:pt idx="233">
                  <c:v>0.60947600000000002</c:v>
                </c:pt>
                <c:pt idx="234">
                  <c:v>0.61907100000000004</c:v>
                </c:pt>
                <c:pt idx="235">
                  <c:v>0.60824699999999998</c:v>
                </c:pt>
                <c:pt idx="236">
                  <c:v>0.60342499999999999</c:v>
                </c:pt>
                <c:pt idx="237">
                  <c:v>0.60269600000000001</c:v>
                </c:pt>
                <c:pt idx="238">
                  <c:v>0.61285000000000001</c:v>
                </c:pt>
                <c:pt idx="239">
                  <c:v>0.63146899999999995</c:v>
                </c:pt>
                <c:pt idx="240">
                  <c:v>0.64508600000000005</c:v>
                </c:pt>
                <c:pt idx="241">
                  <c:v>0.64568400000000004</c:v>
                </c:pt>
                <c:pt idx="242">
                  <c:v>0.62571600000000005</c:v>
                </c:pt>
                <c:pt idx="243">
                  <c:v>0.64943799999999996</c:v>
                </c:pt>
                <c:pt idx="244">
                  <c:v>0.67815199999999998</c:v>
                </c:pt>
                <c:pt idx="245">
                  <c:v>0.69247300000000001</c:v>
                </c:pt>
                <c:pt idx="246">
                  <c:v>0.68719399999999997</c:v>
                </c:pt>
                <c:pt idx="247">
                  <c:v>0.70228100000000004</c:v>
                </c:pt>
                <c:pt idx="248">
                  <c:v>0.72565800000000003</c:v>
                </c:pt>
                <c:pt idx="249">
                  <c:v>0.72372199999999998</c:v>
                </c:pt>
                <c:pt idx="250">
                  <c:v>0.75456400000000001</c:v>
                </c:pt>
                <c:pt idx="251">
                  <c:v>0.76744699999999999</c:v>
                </c:pt>
                <c:pt idx="252">
                  <c:v>0.78654100000000005</c:v>
                </c:pt>
                <c:pt idx="253">
                  <c:v>0.81976000000000004</c:v>
                </c:pt>
                <c:pt idx="254">
                  <c:v>0.85180100000000003</c:v>
                </c:pt>
                <c:pt idx="255">
                  <c:v>0.89588199999999996</c:v>
                </c:pt>
                <c:pt idx="256">
                  <c:v>0.93648600000000004</c:v>
                </c:pt>
                <c:pt idx="257">
                  <c:v>0.96007200000000004</c:v>
                </c:pt>
                <c:pt idx="258">
                  <c:v>0.98584000000000005</c:v>
                </c:pt>
                <c:pt idx="259">
                  <c:v>1.05819</c:v>
                </c:pt>
                <c:pt idx="260">
                  <c:v>1.0974699999999999</c:v>
                </c:pt>
                <c:pt idx="261">
                  <c:v>1.10361</c:v>
                </c:pt>
                <c:pt idx="262">
                  <c:v>1.14757</c:v>
                </c:pt>
                <c:pt idx="263">
                  <c:v>1.19018</c:v>
                </c:pt>
                <c:pt idx="264">
                  <c:v>1.18381</c:v>
                </c:pt>
                <c:pt idx="265">
                  <c:v>1.1739999999999999</c:v>
                </c:pt>
                <c:pt idx="266">
                  <c:v>1.29114</c:v>
                </c:pt>
                <c:pt idx="267">
                  <c:v>1.20377</c:v>
                </c:pt>
                <c:pt idx="268">
                  <c:v>1.2428699999999999</c:v>
                </c:pt>
                <c:pt idx="269">
                  <c:v>1.2181900000000001</c:v>
                </c:pt>
                <c:pt idx="270">
                  <c:v>1.2927200000000001</c:v>
                </c:pt>
                <c:pt idx="271">
                  <c:v>1.1821299999999999</c:v>
                </c:pt>
                <c:pt idx="272">
                  <c:v>1.0109699999999999</c:v>
                </c:pt>
                <c:pt idx="273">
                  <c:v>0.87483599999999995</c:v>
                </c:pt>
                <c:pt idx="274">
                  <c:v>0.71432300000000004</c:v>
                </c:pt>
                <c:pt idx="275">
                  <c:v>0.80175399999999997</c:v>
                </c:pt>
                <c:pt idx="276">
                  <c:v>0.64857600000000004</c:v>
                </c:pt>
                <c:pt idx="277">
                  <c:v>0.51860399999999995</c:v>
                </c:pt>
                <c:pt idx="278">
                  <c:v>0.38236799999999999</c:v>
                </c:pt>
                <c:pt idx="279">
                  <c:v>0.31904700000000003</c:v>
                </c:pt>
                <c:pt idx="280">
                  <c:v>0.27100299999999999</c:v>
                </c:pt>
                <c:pt idx="281">
                  <c:v>0.27644200000000002</c:v>
                </c:pt>
                <c:pt idx="282">
                  <c:v>0.113816</c:v>
                </c:pt>
                <c:pt idx="283">
                  <c:v>8.7458900000000006E-2</c:v>
                </c:pt>
                <c:pt idx="284">
                  <c:v>9.8535200000000003E-2</c:v>
                </c:pt>
                <c:pt idx="285">
                  <c:v>6.1444100000000001E-2</c:v>
                </c:pt>
                <c:pt idx="286">
                  <c:v>1.6334700000000001E-2</c:v>
                </c:pt>
                <c:pt idx="287">
                  <c:v>1.7998699999999999E-2</c:v>
                </c:pt>
                <c:pt idx="288">
                  <c:v>2.6608199999999999E-2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6E5-470A-9F6F-7EA3DC75634E}"/>
            </c:ext>
          </c:extLst>
        </c:ser>
        <c:ser>
          <c:idx val="1"/>
          <c:order val="2"/>
          <c:tx>
            <c:strRef>
              <c:f>RBEpart100final!$E$1</c:f>
              <c:strCache>
                <c:ptCount val="1"/>
                <c:pt idx="0">
                  <c:v>1 MeV</c:v>
                </c:pt>
              </c:strCache>
            </c:strRef>
          </c:tx>
          <c:spPr>
            <a:ln w="19050" cap="rnd">
              <a:solidFill>
                <a:schemeClr val="accent1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xVal>
            <c:strRef>
              <c:f>RBEpart100final!$B$2:$B$401</c:f>
              <c:strCache>
                <c:ptCount val="4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</c:strCache>
            </c:strRef>
          </c:xVal>
          <c:yVal>
            <c:numRef>
              <c:f>RBEpart100final!$E$2:$E$401</c:f>
              <c:numCache>
                <c:formatCode>General</c:formatCode>
                <c:ptCount val="400"/>
                <c:pt idx="0">
                  <c:v>0.204405</c:v>
                </c:pt>
                <c:pt idx="1">
                  <c:v>0.21709400000000001</c:v>
                </c:pt>
                <c:pt idx="2">
                  <c:v>0.209895</c:v>
                </c:pt>
                <c:pt idx="3">
                  <c:v>0.21208099999999999</c:v>
                </c:pt>
                <c:pt idx="4">
                  <c:v>0.21854299999999999</c:v>
                </c:pt>
                <c:pt idx="5">
                  <c:v>0.22131500000000001</c:v>
                </c:pt>
                <c:pt idx="6">
                  <c:v>0.21069499999999999</c:v>
                </c:pt>
                <c:pt idx="7">
                  <c:v>0.21810199999999999</c:v>
                </c:pt>
                <c:pt idx="8">
                  <c:v>0.22354599999999999</c:v>
                </c:pt>
                <c:pt idx="9">
                  <c:v>0.22095699999999999</c:v>
                </c:pt>
                <c:pt idx="10">
                  <c:v>0.21879000000000001</c:v>
                </c:pt>
                <c:pt idx="11">
                  <c:v>0.22050800000000001</c:v>
                </c:pt>
                <c:pt idx="12">
                  <c:v>0.22479199999999999</c:v>
                </c:pt>
                <c:pt idx="13">
                  <c:v>0.229523</c:v>
                </c:pt>
                <c:pt idx="14">
                  <c:v>0.22673299999999999</c:v>
                </c:pt>
                <c:pt idx="15">
                  <c:v>0.236541</c:v>
                </c:pt>
                <c:pt idx="16">
                  <c:v>0.23788200000000001</c:v>
                </c:pt>
                <c:pt idx="17">
                  <c:v>0.246665</c:v>
                </c:pt>
                <c:pt idx="18">
                  <c:v>0.25542599999999999</c:v>
                </c:pt>
                <c:pt idx="19">
                  <c:v>0.25392199999999998</c:v>
                </c:pt>
                <c:pt idx="20">
                  <c:v>0.24960499999999999</c:v>
                </c:pt>
                <c:pt idx="21">
                  <c:v>0.21953500000000001</c:v>
                </c:pt>
                <c:pt idx="22">
                  <c:v>0.21912000000000001</c:v>
                </c:pt>
                <c:pt idx="23">
                  <c:v>0.21759999999999999</c:v>
                </c:pt>
                <c:pt idx="24">
                  <c:v>0.22687499999999999</c:v>
                </c:pt>
                <c:pt idx="25">
                  <c:v>0.22373000000000001</c:v>
                </c:pt>
                <c:pt idx="26">
                  <c:v>0.22118499999999999</c:v>
                </c:pt>
                <c:pt idx="27">
                  <c:v>0.22221099999999999</c:v>
                </c:pt>
                <c:pt idx="28">
                  <c:v>0.21931500000000001</c:v>
                </c:pt>
                <c:pt idx="29">
                  <c:v>0.22878299999999999</c:v>
                </c:pt>
                <c:pt idx="30">
                  <c:v>0.22076699999999999</c:v>
                </c:pt>
                <c:pt idx="31">
                  <c:v>0.231017</c:v>
                </c:pt>
                <c:pt idx="32">
                  <c:v>0.23468600000000001</c:v>
                </c:pt>
                <c:pt idx="33">
                  <c:v>0.233625</c:v>
                </c:pt>
                <c:pt idx="34">
                  <c:v>0.238179</c:v>
                </c:pt>
                <c:pt idx="35">
                  <c:v>0.23516899999999999</c:v>
                </c:pt>
                <c:pt idx="36">
                  <c:v>0.23849899999999999</c:v>
                </c:pt>
                <c:pt idx="37">
                  <c:v>0.24598300000000001</c:v>
                </c:pt>
                <c:pt idx="38">
                  <c:v>0.223078</c:v>
                </c:pt>
                <c:pt idx="39">
                  <c:v>0.22911799999999999</c:v>
                </c:pt>
                <c:pt idx="40">
                  <c:v>0.22276799999999999</c:v>
                </c:pt>
                <c:pt idx="41">
                  <c:v>0.23008000000000001</c:v>
                </c:pt>
                <c:pt idx="42">
                  <c:v>0.22872100000000001</c:v>
                </c:pt>
                <c:pt idx="43">
                  <c:v>0.228326</c:v>
                </c:pt>
                <c:pt idx="44">
                  <c:v>0.23754400000000001</c:v>
                </c:pt>
                <c:pt idx="45">
                  <c:v>0.231266</c:v>
                </c:pt>
                <c:pt idx="46">
                  <c:v>0.23030700000000001</c:v>
                </c:pt>
                <c:pt idx="47">
                  <c:v>0.23425799999999999</c:v>
                </c:pt>
                <c:pt idx="48">
                  <c:v>0.23685200000000001</c:v>
                </c:pt>
                <c:pt idx="49">
                  <c:v>0.234543</c:v>
                </c:pt>
                <c:pt idx="50">
                  <c:v>0.24015700000000001</c:v>
                </c:pt>
                <c:pt idx="51">
                  <c:v>0.24590200000000001</c:v>
                </c:pt>
                <c:pt idx="52">
                  <c:v>0.242339</c:v>
                </c:pt>
                <c:pt idx="53">
                  <c:v>0.25409700000000002</c:v>
                </c:pt>
                <c:pt idx="54">
                  <c:v>0.25237399999999999</c:v>
                </c:pt>
                <c:pt idx="55">
                  <c:v>0.26396999999999998</c:v>
                </c:pt>
                <c:pt idx="56">
                  <c:v>0.24596499999999999</c:v>
                </c:pt>
                <c:pt idx="57">
                  <c:v>0.24089099999999999</c:v>
                </c:pt>
                <c:pt idx="58">
                  <c:v>0.25245299999999998</c:v>
                </c:pt>
                <c:pt idx="59">
                  <c:v>0.24879399999999999</c:v>
                </c:pt>
                <c:pt idx="60">
                  <c:v>0.24928500000000001</c:v>
                </c:pt>
                <c:pt idx="61">
                  <c:v>0.24892</c:v>
                </c:pt>
                <c:pt idx="62">
                  <c:v>0.25217499999999998</c:v>
                </c:pt>
                <c:pt idx="63">
                  <c:v>0.26341599999999998</c:v>
                </c:pt>
                <c:pt idx="64">
                  <c:v>0.25545400000000001</c:v>
                </c:pt>
                <c:pt idx="65">
                  <c:v>0.269395</c:v>
                </c:pt>
                <c:pt idx="66">
                  <c:v>0.27426800000000001</c:v>
                </c:pt>
                <c:pt idx="67">
                  <c:v>0.251892</c:v>
                </c:pt>
                <c:pt idx="68">
                  <c:v>0.25602200000000003</c:v>
                </c:pt>
                <c:pt idx="69">
                  <c:v>0.25733600000000001</c:v>
                </c:pt>
                <c:pt idx="70">
                  <c:v>0.26228200000000002</c:v>
                </c:pt>
                <c:pt idx="71">
                  <c:v>0.26500800000000002</c:v>
                </c:pt>
                <c:pt idx="72">
                  <c:v>0.26528800000000002</c:v>
                </c:pt>
                <c:pt idx="73">
                  <c:v>0.27377800000000002</c:v>
                </c:pt>
                <c:pt idx="74">
                  <c:v>0.27527800000000002</c:v>
                </c:pt>
                <c:pt idx="75">
                  <c:v>0.28772500000000001</c:v>
                </c:pt>
                <c:pt idx="76">
                  <c:v>0.26247599999999999</c:v>
                </c:pt>
                <c:pt idx="77">
                  <c:v>0.26391799999999999</c:v>
                </c:pt>
                <c:pt idx="78">
                  <c:v>0.27626699999999998</c:v>
                </c:pt>
                <c:pt idx="79">
                  <c:v>0.26791100000000001</c:v>
                </c:pt>
                <c:pt idx="80">
                  <c:v>0.27984900000000001</c:v>
                </c:pt>
                <c:pt idx="81">
                  <c:v>0.28131400000000001</c:v>
                </c:pt>
                <c:pt idx="82">
                  <c:v>0.27809099999999998</c:v>
                </c:pt>
                <c:pt idx="83">
                  <c:v>0.29620200000000002</c:v>
                </c:pt>
                <c:pt idx="84">
                  <c:v>0.31900499999999998</c:v>
                </c:pt>
                <c:pt idx="85">
                  <c:v>0.29899100000000001</c:v>
                </c:pt>
                <c:pt idx="86">
                  <c:v>0.272702</c:v>
                </c:pt>
                <c:pt idx="87">
                  <c:v>0.28245999999999999</c:v>
                </c:pt>
                <c:pt idx="88">
                  <c:v>0.28675299999999998</c:v>
                </c:pt>
                <c:pt idx="89">
                  <c:v>0.30432799999999999</c:v>
                </c:pt>
                <c:pt idx="90">
                  <c:v>0.30281000000000002</c:v>
                </c:pt>
                <c:pt idx="91">
                  <c:v>0.30715199999999998</c:v>
                </c:pt>
                <c:pt idx="92">
                  <c:v>0.27871800000000002</c:v>
                </c:pt>
                <c:pt idx="93">
                  <c:v>0.285636</c:v>
                </c:pt>
                <c:pt idx="94">
                  <c:v>0.30244799999999999</c:v>
                </c:pt>
                <c:pt idx="95">
                  <c:v>0.265907</c:v>
                </c:pt>
                <c:pt idx="96">
                  <c:v>0.267731</c:v>
                </c:pt>
                <c:pt idx="97">
                  <c:v>0.25490299999999999</c:v>
                </c:pt>
                <c:pt idx="98">
                  <c:v>0.24429200000000001</c:v>
                </c:pt>
                <c:pt idx="99">
                  <c:v>0.25423099999999998</c:v>
                </c:pt>
                <c:pt idx="100">
                  <c:v>0.25194800000000001</c:v>
                </c:pt>
                <c:pt idx="101">
                  <c:v>0.24271300000000001</c:v>
                </c:pt>
                <c:pt idx="102">
                  <c:v>0.24850700000000001</c:v>
                </c:pt>
                <c:pt idx="103">
                  <c:v>0.24849599999999999</c:v>
                </c:pt>
                <c:pt idx="104">
                  <c:v>0.256216</c:v>
                </c:pt>
                <c:pt idx="105">
                  <c:v>0.25088199999999999</c:v>
                </c:pt>
                <c:pt idx="106">
                  <c:v>0.25998199999999999</c:v>
                </c:pt>
                <c:pt idx="107">
                  <c:v>0.25491999999999998</c:v>
                </c:pt>
                <c:pt idx="108">
                  <c:v>0.26354100000000003</c:v>
                </c:pt>
                <c:pt idx="109">
                  <c:v>0.25994</c:v>
                </c:pt>
                <c:pt idx="110">
                  <c:v>0.27058300000000002</c:v>
                </c:pt>
                <c:pt idx="111">
                  <c:v>0.270262</c:v>
                </c:pt>
                <c:pt idx="112">
                  <c:v>0.27148899999999998</c:v>
                </c:pt>
                <c:pt idx="113">
                  <c:v>0.273032</c:v>
                </c:pt>
                <c:pt idx="114">
                  <c:v>0.28171800000000002</c:v>
                </c:pt>
                <c:pt idx="115">
                  <c:v>0.26038699999999998</c:v>
                </c:pt>
                <c:pt idx="116">
                  <c:v>0.261328</c:v>
                </c:pt>
                <c:pt idx="117">
                  <c:v>0.26587</c:v>
                </c:pt>
                <c:pt idx="118">
                  <c:v>0.266733</c:v>
                </c:pt>
                <c:pt idx="119">
                  <c:v>0.26208100000000001</c:v>
                </c:pt>
                <c:pt idx="120">
                  <c:v>0.27041500000000002</c:v>
                </c:pt>
                <c:pt idx="121">
                  <c:v>0.274258</c:v>
                </c:pt>
                <c:pt idx="122">
                  <c:v>0.27388000000000001</c:v>
                </c:pt>
                <c:pt idx="123">
                  <c:v>0.27453</c:v>
                </c:pt>
                <c:pt idx="124">
                  <c:v>0.27774500000000002</c:v>
                </c:pt>
                <c:pt idx="125">
                  <c:v>0.27903</c:v>
                </c:pt>
                <c:pt idx="126">
                  <c:v>0.28042499999999998</c:v>
                </c:pt>
                <c:pt idx="127">
                  <c:v>0.280949</c:v>
                </c:pt>
                <c:pt idx="128">
                  <c:v>0.28281299999999998</c:v>
                </c:pt>
                <c:pt idx="129">
                  <c:v>0.291989</c:v>
                </c:pt>
                <c:pt idx="130">
                  <c:v>0.29316700000000001</c:v>
                </c:pt>
                <c:pt idx="131">
                  <c:v>0.29294700000000001</c:v>
                </c:pt>
                <c:pt idx="132">
                  <c:v>0.29813499999999998</c:v>
                </c:pt>
                <c:pt idx="133">
                  <c:v>0.30811500000000003</c:v>
                </c:pt>
                <c:pt idx="134">
                  <c:v>0.28157300000000002</c:v>
                </c:pt>
                <c:pt idx="135">
                  <c:v>0.28516599999999998</c:v>
                </c:pt>
                <c:pt idx="136">
                  <c:v>0.28525699999999998</c:v>
                </c:pt>
                <c:pt idx="137">
                  <c:v>0.29841299999999998</c:v>
                </c:pt>
                <c:pt idx="138">
                  <c:v>0.29216999999999999</c:v>
                </c:pt>
                <c:pt idx="139">
                  <c:v>0.298788</c:v>
                </c:pt>
                <c:pt idx="140">
                  <c:v>0.30496200000000001</c:v>
                </c:pt>
                <c:pt idx="141">
                  <c:v>0.30508200000000002</c:v>
                </c:pt>
                <c:pt idx="142">
                  <c:v>0.305224</c:v>
                </c:pt>
                <c:pt idx="143">
                  <c:v>0.31287700000000002</c:v>
                </c:pt>
                <c:pt idx="144">
                  <c:v>0.32625900000000002</c:v>
                </c:pt>
                <c:pt idx="145">
                  <c:v>0.33190599999999998</c:v>
                </c:pt>
                <c:pt idx="146">
                  <c:v>0.33233200000000002</c:v>
                </c:pt>
                <c:pt idx="147">
                  <c:v>0.31028</c:v>
                </c:pt>
                <c:pt idx="148">
                  <c:v>0.32126900000000003</c:v>
                </c:pt>
                <c:pt idx="149">
                  <c:v>0.29633199999999998</c:v>
                </c:pt>
                <c:pt idx="150">
                  <c:v>0.301367</c:v>
                </c:pt>
                <c:pt idx="151">
                  <c:v>0.29781000000000002</c:v>
                </c:pt>
                <c:pt idx="152">
                  <c:v>0.30734699999999998</c:v>
                </c:pt>
                <c:pt idx="153">
                  <c:v>0.31094100000000002</c:v>
                </c:pt>
                <c:pt idx="154">
                  <c:v>0.30132300000000001</c:v>
                </c:pt>
                <c:pt idx="155">
                  <c:v>0.310085</c:v>
                </c:pt>
                <c:pt idx="156">
                  <c:v>0.306481</c:v>
                </c:pt>
                <c:pt idx="157">
                  <c:v>0.318712</c:v>
                </c:pt>
                <c:pt idx="158">
                  <c:v>0.316971</c:v>
                </c:pt>
                <c:pt idx="159">
                  <c:v>0.31309700000000001</c:v>
                </c:pt>
                <c:pt idx="160">
                  <c:v>0.32328099999999999</c:v>
                </c:pt>
                <c:pt idx="161">
                  <c:v>0.32530399999999998</c:v>
                </c:pt>
                <c:pt idx="162">
                  <c:v>0.32631100000000002</c:v>
                </c:pt>
                <c:pt idx="163">
                  <c:v>0.33097300000000002</c:v>
                </c:pt>
                <c:pt idx="164">
                  <c:v>0.33078999999999997</c:v>
                </c:pt>
                <c:pt idx="165">
                  <c:v>0.32540200000000002</c:v>
                </c:pt>
                <c:pt idx="166">
                  <c:v>0.339476</c:v>
                </c:pt>
                <c:pt idx="167">
                  <c:v>0.33332800000000001</c:v>
                </c:pt>
                <c:pt idx="168">
                  <c:v>0.33740100000000001</c:v>
                </c:pt>
                <c:pt idx="169">
                  <c:v>0.34355400000000003</c:v>
                </c:pt>
                <c:pt idx="170">
                  <c:v>0.34756100000000001</c:v>
                </c:pt>
                <c:pt idx="171">
                  <c:v>0.349578</c:v>
                </c:pt>
                <c:pt idx="172">
                  <c:v>0.35468499999999997</c:v>
                </c:pt>
                <c:pt idx="173">
                  <c:v>0.35511900000000002</c:v>
                </c:pt>
                <c:pt idx="174">
                  <c:v>0.367589</c:v>
                </c:pt>
                <c:pt idx="175">
                  <c:v>0.40110499999999999</c:v>
                </c:pt>
                <c:pt idx="176">
                  <c:v>0.39979900000000002</c:v>
                </c:pt>
                <c:pt idx="177">
                  <c:v>0.399366</c:v>
                </c:pt>
                <c:pt idx="178">
                  <c:v>0.39063700000000001</c:v>
                </c:pt>
                <c:pt idx="179">
                  <c:v>0.40339700000000001</c:v>
                </c:pt>
                <c:pt idx="180">
                  <c:v>0.35701699999999997</c:v>
                </c:pt>
                <c:pt idx="181">
                  <c:v>0.36541200000000001</c:v>
                </c:pt>
                <c:pt idx="182">
                  <c:v>0.364066</c:v>
                </c:pt>
                <c:pt idx="183">
                  <c:v>0.36332599999999998</c:v>
                </c:pt>
                <c:pt idx="184">
                  <c:v>0.37638500000000003</c:v>
                </c:pt>
                <c:pt idx="185">
                  <c:v>0.371145</c:v>
                </c:pt>
                <c:pt idx="186">
                  <c:v>0.38204500000000002</c:v>
                </c:pt>
                <c:pt idx="187">
                  <c:v>0.394204</c:v>
                </c:pt>
                <c:pt idx="188">
                  <c:v>0.39416200000000001</c:v>
                </c:pt>
                <c:pt idx="189">
                  <c:v>0.37981900000000002</c:v>
                </c:pt>
                <c:pt idx="190">
                  <c:v>0.380274</c:v>
                </c:pt>
                <c:pt idx="191">
                  <c:v>0.37806600000000001</c:v>
                </c:pt>
                <c:pt idx="192">
                  <c:v>0.387019</c:v>
                </c:pt>
                <c:pt idx="193">
                  <c:v>0.389625</c:v>
                </c:pt>
                <c:pt idx="194">
                  <c:v>0.38978600000000002</c:v>
                </c:pt>
                <c:pt idx="195">
                  <c:v>0.39370699999999997</c:v>
                </c:pt>
                <c:pt idx="196">
                  <c:v>0.401368</c:v>
                </c:pt>
                <c:pt idx="197">
                  <c:v>0.40423199999999998</c:v>
                </c:pt>
                <c:pt idx="198">
                  <c:v>0.419265</c:v>
                </c:pt>
                <c:pt idx="199">
                  <c:v>0.42382599999999998</c:v>
                </c:pt>
                <c:pt idx="200">
                  <c:v>0.45022000000000001</c:v>
                </c:pt>
                <c:pt idx="201">
                  <c:v>0.403001</c:v>
                </c:pt>
                <c:pt idx="202">
                  <c:v>0.40174700000000002</c:v>
                </c:pt>
                <c:pt idx="203">
                  <c:v>0.41571599999999997</c:v>
                </c:pt>
                <c:pt idx="204">
                  <c:v>0.414607</c:v>
                </c:pt>
                <c:pt idx="205">
                  <c:v>0.41270800000000002</c:v>
                </c:pt>
                <c:pt idx="206">
                  <c:v>0.42516500000000002</c:v>
                </c:pt>
                <c:pt idx="207">
                  <c:v>0.41519800000000001</c:v>
                </c:pt>
                <c:pt idx="208">
                  <c:v>0.44301200000000002</c:v>
                </c:pt>
                <c:pt idx="209">
                  <c:v>0.44972400000000001</c:v>
                </c:pt>
                <c:pt idx="210">
                  <c:v>0.52909499999999998</c:v>
                </c:pt>
                <c:pt idx="211">
                  <c:v>0.479931</c:v>
                </c:pt>
                <c:pt idx="212">
                  <c:v>0.48100999999999999</c:v>
                </c:pt>
                <c:pt idx="213">
                  <c:v>0.46119199999999999</c:v>
                </c:pt>
                <c:pt idx="214">
                  <c:v>0.47254400000000002</c:v>
                </c:pt>
                <c:pt idx="215">
                  <c:v>0.49446699999999999</c:v>
                </c:pt>
                <c:pt idx="216">
                  <c:v>0.461951</c:v>
                </c:pt>
                <c:pt idx="217">
                  <c:v>0.47605199999999998</c:v>
                </c:pt>
                <c:pt idx="218">
                  <c:v>0.48028599999999999</c:v>
                </c:pt>
                <c:pt idx="219">
                  <c:v>0.48239799999999999</c:v>
                </c:pt>
                <c:pt idx="220">
                  <c:v>0.49599199999999999</c:v>
                </c:pt>
                <c:pt idx="221">
                  <c:v>0.49612000000000001</c:v>
                </c:pt>
                <c:pt idx="222">
                  <c:v>0.52140500000000001</c:v>
                </c:pt>
                <c:pt idx="223">
                  <c:v>0.54341600000000001</c:v>
                </c:pt>
                <c:pt idx="224">
                  <c:v>0.55192300000000005</c:v>
                </c:pt>
                <c:pt idx="225">
                  <c:v>0.53577799999999998</c:v>
                </c:pt>
                <c:pt idx="226">
                  <c:v>0.54910300000000001</c:v>
                </c:pt>
                <c:pt idx="227">
                  <c:v>0.55576599999999998</c:v>
                </c:pt>
                <c:pt idx="228">
                  <c:v>0.57625899999999997</c:v>
                </c:pt>
                <c:pt idx="229">
                  <c:v>0.59102200000000005</c:v>
                </c:pt>
                <c:pt idx="230">
                  <c:v>0.61932299999999996</c:v>
                </c:pt>
                <c:pt idx="231">
                  <c:v>0.62569600000000003</c:v>
                </c:pt>
                <c:pt idx="232">
                  <c:v>0.59434399999999998</c:v>
                </c:pt>
                <c:pt idx="233">
                  <c:v>0.60785999999999996</c:v>
                </c:pt>
                <c:pt idx="234">
                  <c:v>0.61797400000000002</c:v>
                </c:pt>
                <c:pt idx="235">
                  <c:v>0.620502</c:v>
                </c:pt>
                <c:pt idx="236">
                  <c:v>0.61928000000000005</c:v>
                </c:pt>
                <c:pt idx="237">
                  <c:v>0.62163400000000002</c:v>
                </c:pt>
                <c:pt idx="238">
                  <c:v>0.62079399999999996</c:v>
                </c:pt>
                <c:pt idx="239">
                  <c:v>0.63548400000000005</c:v>
                </c:pt>
                <c:pt idx="240">
                  <c:v>0.65390899999999996</c:v>
                </c:pt>
                <c:pt idx="241">
                  <c:v>0.66883300000000001</c:v>
                </c:pt>
                <c:pt idx="242">
                  <c:v>0.69764499999999996</c:v>
                </c:pt>
                <c:pt idx="243">
                  <c:v>0.69310899999999998</c:v>
                </c:pt>
                <c:pt idx="244">
                  <c:v>0.69821999999999995</c:v>
                </c:pt>
                <c:pt idx="245">
                  <c:v>0.69371400000000005</c:v>
                </c:pt>
                <c:pt idx="246">
                  <c:v>0.718692</c:v>
                </c:pt>
                <c:pt idx="247">
                  <c:v>0.74638499999999997</c:v>
                </c:pt>
                <c:pt idx="248">
                  <c:v>0.75710599999999995</c:v>
                </c:pt>
                <c:pt idx="249">
                  <c:v>0.79630699999999999</c:v>
                </c:pt>
                <c:pt idx="250">
                  <c:v>0.86095999999999995</c:v>
                </c:pt>
                <c:pt idx="251">
                  <c:v>0.83105799999999996</c:v>
                </c:pt>
                <c:pt idx="252">
                  <c:v>0.86127100000000001</c:v>
                </c:pt>
                <c:pt idx="253">
                  <c:v>0.91102799999999995</c:v>
                </c:pt>
                <c:pt idx="254">
                  <c:v>0.94506400000000002</c:v>
                </c:pt>
                <c:pt idx="255">
                  <c:v>0.94239499999999998</c:v>
                </c:pt>
                <c:pt idx="256">
                  <c:v>0.94136600000000004</c:v>
                </c:pt>
                <c:pt idx="257">
                  <c:v>0.98184000000000005</c:v>
                </c:pt>
                <c:pt idx="258">
                  <c:v>0.98103300000000004</c:v>
                </c:pt>
                <c:pt idx="259">
                  <c:v>0.94494199999999995</c:v>
                </c:pt>
                <c:pt idx="260">
                  <c:v>0.99815399999999999</c:v>
                </c:pt>
                <c:pt idx="261">
                  <c:v>1.03295</c:v>
                </c:pt>
                <c:pt idx="262">
                  <c:v>1.0817699999999999</c:v>
                </c:pt>
                <c:pt idx="263">
                  <c:v>1.08595</c:v>
                </c:pt>
                <c:pt idx="264">
                  <c:v>1.0958600000000001</c:v>
                </c:pt>
                <c:pt idx="265">
                  <c:v>1.0869500000000001</c:v>
                </c:pt>
                <c:pt idx="266">
                  <c:v>1.09311</c:v>
                </c:pt>
                <c:pt idx="267">
                  <c:v>0.98944299999999996</c:v>
                </c:pt>
                <c:pt idx="268">
                  <c:v>1.0725199999999999</c:v>
                </c:pt>
                <c:pt idx="269">
                  <c:v>0.96868299999999996</c:v>
                </c:pt>
                <c:pt idx="270">
                  <c:v>0.96369499999999997</c:v>
                </c:pt>
                <c:pt idx="271">
                  <c:v>0.87617500000000004</c:v>
                </c:pt>
                <c:pt idx="272">
                  <c:v>0.76306099999999999</c:v>
                </c:pt>
                <c:pt idx="273">
                  <c:v>0.75910299999999997</c:v>
                </c:pt>
                <c:pt idx="274">
                  <c:v>0.75296799999999997</c:v>
                </c:pt>
                <c:pt idx="275">
                  <c:v>0.63005800000000001</c:v>
                </c:pt>
                <c:pt idx="276">
                  <c:v>0.58891700000000002</c:v>
                </c:pt>
                <c:pt idx="277">
                  <c:v>0.55847999999999998</c:v>
                </c:pt>
                <c:pt idx="278">
                  <c:v>0.47233999999999998</c:v>
                </c:pt>
                <c:pt idx="279">
                  <c:v>0.50911399999999996</c:v>
                </c:pt>
                <c:pt idx="280">
                  <c:v>0.497886</c:v>
                </c:pt>
                <c:pt idx="281">
                  <c:v>0.48418</c:v>
                </c:pt>
                <c:pt idx="282">
                  <c:v>0.39766299999999999</c:v>
                </c:pt>
                <c:pt idx="283">
                  <c:v>0.39585900000000002</c:v>
                </c:pt>
                <c:pt idx="284">
                  <c:v>0.40091399999999999</c:v>
                </c:pt>
                <c:pt idx="285">
                  <c:v>0.34755399999999997</c:v>
                </c:pt>
                <c:pt idx="286">
                  <c:v>0.23432900000000001</c:v>
                </c:pt>
                <c:pt idx="287">
                  <c:v>0.222492</c:v>
                </c:pt>
                <c:pt idx="288">
                  <c:v>0.13848299999999999</c:v>
                </c:pt>
                <c:pt idx="289">
                  <c:v>0.10302600000000001</c:v>
                </c:pt>
                <c:pt idx="290">
                  <c:v>0.12299400000000001</c:v>
                </c:pt>
                <c:pt idx="291">
                  <c:v>9.5536499999999996E-2</c:v>
                </c:pt>
                <c:pt idx="292">
                  <c:v>3.5467499999999999E-2</c:v>
                </c:pt>
                <c:pt idx="293">
                  <c:v>3.07908E-2</c:v>
                </c:pt>
                <c:pt idx="294">
                  <c:v>4.0484800000000001E-2</c:v>
                </c:pt>
                <c:pt idx="295">
                  <c:v>2.1068400000000001E-2</c:v>
                </c:pt>
                <c:pt idx="296">
                  <c:v>1.7080000000000001E-2</c:v>
                </c:pt>
                <c:pt idx="297">
                  <c:v>1.89555E-2</c:v>
                </c:pt>
                <c:pt idx="298">
                  <c:v>2.2986300000000001E-2</c:v>
                </c:pt>
                <c:pt idx="299">
                  <c:v>2.7356200000000001E-2</c:v>
                </c:pt>
                <c:pt idx="300">
                  <c:v>3.5610999999999997E-2</c:v>
                </c:pt>
                <c:pt idx="301">
                  <c:v>1.5393E-2</c:v>
                </c:pt>
                <c:pt idx="302">
                  <c:v>3.1449100000000001E-2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6E5-470A-9F6F-7EA3DC75634E}"/>
            </c:ext>
          </c:extLst>
        </c:ser>
        <c:ser>
          <c:idx val="2"/>
          <c:order val="3"/>
          <c:tx>
            <c:strRef>
              <c:f>RBEpart100final!$F$1</c:f>
              <c:strCache>
                <c:ptCount val="1"/>
                <c:pt idx="0">
                  <c:v>1,5 MeV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strRef>
              <c:f>RBEpart100final!$B$2:$B$401</c:f>
              <c:strCache>
                <c:ptCount val="4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</c:strCache>
            </c:strRef>
          </c:xVal>
          <c:yVal>
            <c:numRef>
              <c:f>RBEpart100final!$F$2:$F$401</c:f>
              <c:numCache>
                <c:formatCode>General</c:formatCode>
                <c:ptCount val="400"/>
                <c:pt idx="0">
                  <c:v>0.213314</c:v>
                </c:pt>
                <c:pt idx="1">
                  <c:v>0.21382499999999999</c:v>
                </c:pt>
                <c:pt idx="2">
                  <c:v>0.23016</c:v>
                </c:pt>
                <c:pt idx="3">
                  <c:v>0.213751</c:v>
                </c:pt>
                <c:pt idx="4">
                  <c:v>0.20132700000000001</c:v>
                </c:pt>
                <c:pt idx="5">
                  <c:v>0.197515</c:v>
                </c:pt>
                <c:pt idx="6">
                  <c:v>0.20155300000000001</c:v>
                </c:pt>
                <c:pt idx="7">
                  <c:v>0.19955600000000001</c:v>
                </c:pt>
                <c:pt idx="8">
                  <c:v>0.200706</c:v>
                </c:pt>
                <c:pt idx="9">
                  <c:v>0.21047299999999999</c:v>
                </c:pt>
                <c:pt idx="10">
                  <c:v>0.220919</c:v>
                </c:pt>
                <c:pt idx="11">
                  <c:v>0.216364</c:v>
                </c:pt>
                <c:pt idx="12">
                  <c:v>0.214338</c:v>
                </c:pt>
                <c:pt idx="13">
                  <c:v>0.22483600000000001</c:v>
                </c:pt>
                <c:pt idx="14">
                  <c:v>0.23038900000000001</c:v>
                </c:pt>
                <c:pt idx="15">
                  <c:v>0.237349</c:v>
                </c:pt>
                <c:pt idx="16">
                  <c:v>0.21616099999999999</c:v>
                </c:pt>
                <c:pt idx="17">
                  <c:v>0.52350699999999994</c:v>
                </c:pt>
                <c:pt idx="18">
                  <c:v>0.32963300000000001</c:v>
                </c:pt>
                <c:pt idx="19">
                  <c:v>0.31518800000000002</c:v>
                </c:pt>
                <c:pt idx="20">
                  <c:v>0.21914</c:v>
                </c:pt>
                <c:pt idx="21">
                  <c:v>0.216638</c:v>
                </c:pt>
                <c:pt idx="22">
                  <c:v>0.22185099999999999</c:v>
                </c:pt>
                <c:pt idx="23">
                  <c:v>0.227798</c:v>
                </c:pt>
                <c:pt idx="24">
                  <c:v>0.225912</c:v>
                </c:pt>
                <c:pt idx="25">
                  <c:v>0.226914</c:v>
                </c:pt>
                <c:pt idx="26">
                  <c:v>0.23702400000000001</c:v>
                </c:pt>
                <c:pt idx="27">
                  <c:v>0.21478800000000001</c:v>
                </c:pt>
                <c:pt idx="28">
                  <c:v>0.240337</c:v>
                </c:pt>
                <c:pt idx="29">
                  <c:v>0.22417200000000001</c:v>
                </c:pt>
                <c:pt idx="30">
                  <c:v>0.22753000000000001</c:v>
                </c:pt>
                <c:pt idx="31">
                  <c:v>0.224444</c:v>
                </c:pt>
                <c:pt idx="32">
                  <c:v>0.23443800000000001</c:v>
                </c:pt>
                <c:pt idx="33">
                  <c:v>0.23882500000000001</c:v>
                </c:pt>
                <c:pt idx="34">
                  <c:v>0.220469</c:v>
                </c:pt>
                <c:pt idx="35">
                  <c:v>0.22325700000000001</c:v>
                </c:pt>
                <c:pt idx="36">
                  <c:v>0.217693</c:v>
                </c:pt>
                <c:pt idx="37">
                  <c:v>0.21868699999999999</c:v>
                </c:pt>
                <c:pt idx="38">
                  <c:v>0.22692699999999999</c:v>
                </c:pt>
                <c:pt idx="39">
                  <c:v>0.22630900000000001</c:v>
                </c:pt>
                <c:pt idx="40">
                  <c:v>0.23296700000000001</c:v>
                </c:pt>
                <c:pt idx="41">
                  <c:v>0.23425000000000001</c:v>
                </c:pt>
                <c:pt idx="42">
                  <c:v>0.24641099999999999</c:v>
                </c:pt>
                <c:pt idx="43">
                  <c:v>0.221943</c:v>
                </c:pt>
                <c:pt idx="44">
                  <c:v>0.21851100000000001</c:v>
                </c:pt>
                <c:pt idx="45">
                  <c:v>0.224055</c:v>
                </c:pt>
                <c:pt idx="46">
                  <c:v>0.224217</c:v>
                </c:pt>
                <c:pt idx="47">
                  <c:v>0.22189700000000001</c:v>
                </c:pt>
                <c:pt idx="48">
                  <c:v>0.232373</c:v>
                </c:pt>
                <c:pt idx="49">
                  <c:v>0.22825000000000001</c:v>
                </c:pt>
                <c:pt idx="50">
                  <c:v>0.23175499999999999</c:v>
                </c:pt>
                <c:pt idx="51">
                  <c:v>0.23020499999999999</c:v>
                </c:pt>
                <c:pt idx="52">
                  <c:v>0.23821899999999999</c:v>
                </c:pt>
                <c:pt idx="53">
                  <c:v>0.23894699999999999</c:v>
                </c:pt>
                <c:pt idx="54">
                  <c:v>0.23289000000000001</c:v>
                </c:pt>
                <c:pt idx="55">
                  <c:v>0.25378400000000001</c:v>
                </c:pt>
                <c:pt idx="56">
                  <c:v>0.27135399999999998</c:v>
                </c:pt>
                <c:pt idx="57">
                  <c:v>0.28852299999999997</c:v>
                </c:pt>
                <c:pt idx="58">
                  <c:v>0.25617400000000001</c:v>
                </c:pt>
                <c:pt idx="59">
                  <c:v>0.243561</c:v>
                </c:pt>
                <c:pt idx="60">
                  <c:v>0.25056699999999998</c:v>
                </c:pt>
                <c:pt idx="61">
                  <c:v>0.24784800000000001</c:v>
                </c:pt>
                <c:pt idx="62">
                  <c:v>0.24928900000000001</c:v>
                </c:pt>
                <c:pt idx="63">
                  <c:v>0.26592100000000002</c:v>
                </c:pt>
                <c:pt idx="64">
                  <c:v>0.23807500000000001</c:v>
                </c:pt>
                <c:pt idx="65">
                  <c:v>0.23271</c:v>
                </c:pt>
                <c:pt idx="66">
                  <c:v>0.23353699999999999</c:v>
                </c:pt>
                <c:pt idx="67">
                  <c:v>0.23855499999999999</c:v>
                </c:pt>
                <c:pt idx="68">
                  <c:v>0.234623</c:v>
                </c:pt>
                <c:pt idx="69">
                  <c:v>0.23327700000000001</c:v>
                </c:pt>
                <c:pt idx="70">
                  <c:v>0.240699</c:v>
                </c:pt>
                <c:pt idx="71">
                  <c:v>0.232934</c:v>
                </c:pt>
                <c:pt idx="72">
                  <c:v>0.24957399999999999</c:v>
                </c:pt>
                <c:pt idx="73">
                  <c:v>0.27423700000000001</c:v>
                </c:pt>
                <c:pt idx="74">
                  <c:v>0.25656400000000001</c:v>
                </c:pt>
                <c:pt idx="75">
                  <c:v>0.23269999999999999</c:v>
                </c:pt>
                <c:pt idx="76">
                  <c:v>0.232575</c:v>
                </c:pt>
                <c:pt idx="77">
                  <c:v>0.23544499999999999</c:v>
                </c:pt>
                <c:pt idx="78">
                  <c:v>0.234322</c:v>
                </c:pt>
                <c:pt idx="79">
                  <c:v>0.236515</c:v>
                </c:pt>
                <c:pt idx="80">
                  <c:v>0.23472599999999999</c:v>
                </c:pt>
                <c:pt idx="81">
                  <c:v>0.243061</c:v>
                </c:pt>
                <c:pt idx="82">
                  <c:v>0.23996899999999999</c:v>
                </c:pt>
                <c:pt idx="83">
                  <c:v>0.245917</c:v>
                </c:pt>
                <c:pt idx="84">
                  <c:v>0.24343600000000001</c:v>
                </c:pt>
                <c:pt idx="85">
                  <c:v>0.24778900000000001</c:v>
                </c:pt>
                <c:pt idx="86">
                  <c:v>0.247556</c:v>
                </c:pt>
                <c:pt idx="87">
                  <c:v>0.247395</c:v>
                </c:pt>
                <c:pt idx="88">
                  <c:v>0.249531</c:v>
                </c:pt>
                <c:pt idx="89">
                  <c:v>0.25641900000000001</c:v>
                </c:pt>
                <c:pt idx="90">
                  <c:v>0.26239800000000002</c:v>
                </c:pt>
                <c:pt idx="91">
                  <c:v>0.26072000000000001</c:v>
                </c:pt>
                <c:pt idx="92">
                  <c:v>0.26810200000000001</c:v>
                </c:pt>
                <c:pt idx="93">
                  <c:v>0.27966400000000002</c:v>
                </c:pt>
                <c:pt idx="94">
                  <c:v>0.253021</c:v>
                </c:pt>
                <c:pt idx="95">
                  <c:v>0.25084600000000001</c:v>
                </c:pt>
                <c:pt idx="96">
                  <c:v>0.256907</c:v>
                </c:pt>
                <c:pt idx="97">
                  <c:v>0.25267099999999998</c:v>
                </c:pt>
                <c:pt idx="98">
                  <c:v>0.253583</c:v>
                </c:pt>
                <c:pt idx="99">
                  <c:v>0.26081399999999999</c:v>
                </c:pt>
                <c:pt idx="100">
                  <c:v>0.26626100000000003</c:v>
                </c:pt>
                <c:pt idx="101">
                  <c:v>0.27585100000000001</c:v>
                </c:pt>
                <c:pt idx="102">
                  <c:v>0.27530300000000002</c:v>
                </c:pt>
                <c:pt idx="103">
                  <c:v>0.280032</c:v>
                </c:pt>
                <c:pt idx="104">
                  <c:v>0.259712</c:v>
                </c:pt>
                <c:pt idx="105">
                  <c:v>0.26050499999999999</c:v>
                </c:pt>
                <c:pt idx="106">
                  <c:v>0.25660699999999997</c:v>
                </c:pt>
                <c:pt idx="107">
                  <c:v>0.26681300000000002</c:v>
                </c:pt>
                <c:pt idx="108">
                  <c:v>0.26503300000000002</c:v>
                </c:pt>
                <c:pt idx="109">
                  <c:v>0.273256</c:v>
                </c:pt>
                <c:pt idx="110">
                  <c:v>0.268262</c:v>
                </c:pt>
                <c:pt idx="111">
                  <c:v>0.27083400000000002</c:v>
                </c:pt>
                <c:pt idx="112">
                  <c:v>0.26993699999999998</c:v>
                </c:pt>
                <c:pt idx="113">
                  <c:v>0.27104099999999998</c:v>
                </c:pt>
                <c:pt idx="114">
                  <c:v>0.28183900000000001</c:v>
                </c:pt>
                <c:pt idx="115">
                  <c:v>0.28782200000000002</c:v>
                </c:pt>
                <c:pt idx="116">
                  <c:v>0.28623100000000001</c:v>
                </c:pt>
                <c:pt idx="117">
                  <c:v>0.29161900000000002</c:v>
                </c:pt>
                <c:pt idx="118">
                  <c:v>0.30527500000000002</c:v>
                </c:pt>
                <c:pt idx="119">
                  <c:v>0.28303</c:v>
                </c:pt>
                <c:pt idx="120">
                  <c:v>0.29708499999999999</c:v>
                </c:pt>
                <c:pt idx="121">
                  <c:v>0.29844999999999999</c:v>
                </c:pt>
                <c:pt idx="122">
                  <c:v>0.30868299999999999</c:v>
                </c:pt>
                <c:pt idx="123">
                  <c:v>0.32174599999999998</c:v>
                </c:pt>
                <c:pt idx="124">
                  <c:v>0.27667999999999998</c:v>
                </c:pt>
                <c:pt idx="125">
                  <c:v>0.291823</c:v>
                </c:pt>
                <c:pt idx="126">
                  <c:v>0.29704700000000001</c:v>
                </c:pt>
                <c:pt idx="127">
                  <c:v>0.31111899999999998</c:v>
                </c:pt>
                <c:pt idx="128">
                  <c:v>0.28454400000000002</c:v>
                </c:pt>
                <c:pt idx="129">
                  <c:v>0.28951500000000002</c:v>
                </c:pt>
                <c:pt idx="130">
                  <c:v>0.283271</c:v>
                </c:pt>
                <c:pt idx="131">
                  <c:v>0.28867199999999998</c:v>
                </c:pt>
                <c:pt idx="132">
                  <c:v>0.29153099999999998</c:v>
                </c:pt>
                <c:pt idx="133">
                  <c:v>0.29431600000000002</c:v>
                </c:pt>
                <c:pt idx="134">
                  <c:v>0.30598500000000001</c:v>
                </c:pt>
                <c:pt idx="135">
                  <c:v>0.31214799999999998</c:v>
                </c:pt>
                <c:pt idx="136">
                  <c:v>0.29589100000000002</c:v>
                </c:pt>
                <c:pt idx="137">
                  <c:v>0.29072300000000001</c:v>
                </c:pt>
                <c:pt idx="138">
                  <c:v>0.291294</c:v>
                </c:pt>
                <c:pt idx="139">
                  <c:v>0.29791499999999999</c:v>
                </c:pt>
                <c:pt idx="140">
                  <c:v>0.30508299999999999</c:v>
                </c:pt>
                <c:pt idx="141">
                  <c:v>0.29303099999999999</c:v>
                </c:pt>
                <c:pt idx="142">
                  <c:v>0.29905199999999998</c:v>
                </c:pt>
                <c:pt idx="143">
                  <c:v>0.302014</c:v>
                </c:pt>
                <c:pt idx="144">
                  <c:v>0.309672</c:v>
                </c:pt>
                <c:pt idx="145">
                  <c:v>0.31359599999999999</c:v>
                </c:pt>
                <c:pt idx="146">
                  <c:v>0.321938</c:v>
                </c:pt>
                <c:pt idx="147">
                  <c:v>0.31749500000000003</c:v>
                </c:pt>
                <c:pt idx="148">
                  <c:v>0.33091799999999999</c:v>
                </c:pt>
                <c:pt idx="149">
                  <c:v>0.34462199999999998</c:v>
                </c:pt>
                <c:pt idx="150">
                  <c:v>0.31984899999999999</c:v>
                </c:pt>
                <c:pt idx="151">
                  <c:v>0.337065</c:v>
                </c:pt>
                <c:pt idx="152">
                  <c:v>0.31916499999999998</c:v>
                </c:pt>
                <c:pt idx="153">
                  <c:v>0.32839499999999999</c:v>
                </c:pt>
                <c:pt idx="154">
                  <c:v>0.34936</c:v>
                </c:pt>
                <c:pt idx="155">
                  <c:v>0.32500299999999999</c:v>
                </c:pt>
                <c:pt idx="156">
                  <c:v>0.33949000000000001</c:v>
                </c:pt>
                <c:pt idx="157">
                  <c:v>0.29847899999999999</c:v>
                </c:pt>
                <c:pt idx="158">
                  <c:v>0.29832799999999998</c:v>
                </c:pt>
                <c:pt idx="159">
                  <c:v>0.30177500000000002</c:v>
                </c:pt>
                <c:pt idx="160">
                  <c:v>0.305869</c:v>
                </c:pt>
                <c:pt idx="161">
                  <c:v>0.30044100000000001</c:v>
                </c:pt>
                <c:pt idx="162">
                  <c:v>0.31182100000000001</c:v>
                </c:pt>
                <c:pt idx="163">
                  <c:v>0.31154300000000001</c:v>
                </c:pt>
                <c:pt idx="164">
                  <c:v>0.31349300000000002</c:v>
                </c:pt>
                <c:pt idx="165">
                  <c:v>0.31509599999999999</c:v>
                </c:pt>
                <c:pt idx="166">
                  <c:v>0.31786599999999998</c:v>
                </c:pt>
                <c:pt idx="167">
                  <c:v>0.31463200000000002</c:v>
                </c:pt>
                <c:pt idx="168">
                  <c:v>0.31246600000000002</c:v>
                </c:pt>
                <c:pt idx="169">
                  <c:v>0.32467499999999999</c:v>
                </c:pt>
                <c:pt idx="170">
                  <c:v>0.32316099999999998</c:v>
                </c:pt>
                <c:pt idx="171">
                  <c:v>0.33021</c:v>
                </c:pt>
                <c:pt idx="172">
                  <c:v>0.32841999999999999</c:v>
                </c:pt>
                <c:pt idx="173">
                  <c:v>0.33013300000000001</c:v>
                </c:pt>
                <c:pt idx="174">
                  <c:v>0.33070300000000002</c:v>
                </c:pt>
                <c:pt idx="175">
                  <c:v>0.33903800000000001</c:v>
                </c:pt>
                <c:pt idx="176">
                  <c:v>0.338169</c:v>
                </c:pt>
                <c:pt idx="177">
                  <c:v>0.340173</c:v>
                </c:pt>
                <c:pt idx="178">
                  <c:v>0.35152899999999998</c:v>
                </c:pt>
                <c:pt idx="179">
                  <c:v>0.35274299999999997</c:v>
                </c:pt>
                <c:pt idx="180">
                  <c:v>0.34404499999999999</c:v>
                </c:pt>
                <c:pt idx="181">
                  <c:v>0.35348299999999999</c:v>
                </c:pt>
                <c:pt idx="182">
                  <c:v>0.36085600000000001</c:v>
                </c:pt>
                <c:pt idx="183">
                  <c:v>0.36059999999999998</c:v>
                </c:pt>
                <c:pt idx="184">
                  <c:v>0.36917</c:v>
                </c:pt>
                <c:pt idx="185">
                  <c:v>0.40407500000000002</c:v>
                </c:pt>
                <c:pt idx="186">
                  <c:v>0.37171599999999999</c:v>
                </c:pt>
                <c:pt idx="187">
                  <c:v>0.37574600000000002</c:v>
                </c:pt>
                <c:pt idx="188">
                  <c:v>0.38318999999999998</c:v>
                </c:pt>
                <c:pt idx="189">
                  <c:v>0.38247999999999999</c:v>
                </c:pt>
                <c:pt idx="190">
                  <c:v>0.392646</c:v>
                </c:pt>
                <c:pt idx="191">
                  <c:v>0.39714500000000003</c:v>
                </c:pt>
                <c:pt idx="192">
                  <c:v>0.40985199999999999</c:v>
                </c:pt>
                <c:pt idx="193">
                  <c:v>0.43006</c:v>
                </c:pt>
                <c:pt idx="194">
                  <c:v>0.39744000000000002</c:v>
                </c:pt>
                <c:pt idx="195">
                  <c:v>0.40702899999999997</c:v>
                </c:pt>
                <c:pt idx="196">
                  <c:v>0.376774</c:v>
                </c:pt>
                <c:pt idx="197">
                  <c:v>0.38527600000000001</c:v>
                </c:pt>
                <c:pt idx="198">
                  <c:v>0.389017</c:v>
                </c:pt>
                <c:pt idx="199">
                  <c:v>0.40353499999999998</c:v>
                </c:pt>
                <c:pt idx="200">
                  <c:v>0.402918</c:v>
                </c:pt>
                <c:pt idx="201">
                  <c:v>0.41677399999999998</c:v>
                </c:pt>
                <c:pt idx="202">
                  <c:v>0.472383</c:v>
                </c:pt>
                <c:pt idx="203">
                  <c:v>0.435143</c:v>
                </c:pt>
                <c:pt idx="204">
                  <c:v>0.420877</c:v>
                </c:pt>
                <c:pt idx="205">
                  <c:v>0.419574</c:v>
                </c:pt>
                <c:pt idx="206">
                  <c:v>0.424147</c:v>
                </c:pt>
                <c:pt idx="207">
                  <c:v>0.427286</c:v>
                </c:pt>
                <c:pt idx="208">
                  <c:v>0.44349</c:v>
                </c:pt>
                <c:pt idx="209">
                  <c:v>0.45341799999999999</c:v>
                </c:pt>
                <c:pt idx="210">
                  <c:v>0.46598099999999998</c:v>
                </c:pt>
                <c:pt idx="211">
                  <c:v>0.45382800000000001</c:v>
                </c:pt>
                <c:pt idx="212">
                  <c:v>0.46373399999999998</c:v>
                </c:pt>
                <c:pt idx="213">
                  <c:v>0.46702300000000002</c:v>
                </c:pt>
                <c:pt idx="214">
                  <c:v>0.47660599999999997</c:v>
                </c:pt>
                <c:pt idx="215">
                  <c:v>0.48963299999999998</c:v>
                </c:pt>
                <c:pt idx="216">
                  <c:v>0.50103200000000003</c:v>
                </c:pt>
                <c:pt idx="217">
                  <c:v>0.53218799999999999</c:v>
                </c:pt>
                <c:pt idx="218">
                  <c:v>0.54340299999999997</c:v>
                </c:pt>
                <c:pt idx="219">
                  <c:v>0.52963899999999997</c:v>
                </c:pt>
                <c:pt idx="220">
                  <c:v>0.495029</c:v>
                </c:pt>
                <c:pt idx="221">
                  <c:v>0.49493300000000001</c:v>
                </c:pt>
                <c:pt idx="222">
                  <c:v>0.474103</c:v>
                </c:pt>
                <c:pt idx="223">
                  <c:v>0.47841600000000001</c:v>
                </c:pt>
                <c:pt idx="224">
                  <c:v>0.49051699999999998</c:v>
                </c:pt>
                <c:pt idx="225">
                  <c:v>0.49865100000000001</c:v>
                </c:pt>
                <c:pt idx="226">
                  <c:v>0.49295099999999997</c:v>
                </c:pt>
                <c:pt idx="227">
                  <c:v>0.50696099999999999</c:v>
                </c:pt>
                <c:pt idx="228">
                  <c:v>0.51347500000000001</c:v>
                </c:pt>
                <c:pt idx="229">
                  <c:v>0.52829000000000004</c:v>
                </c:pt>
                <c:pt idx="230">
                  <c:v>0.52742800000000001</c:v>
                </c:pt>
                <c:pt idx="231">
                  <c:v>0.54749700000000001</c:v>
                </c:pt>
                <c:pt idx="232">
                  <c:v>0.57087500000000002</c:v>
                </c:pt>
                <c:pt idx="233">
                  <c:v>0.56569599999999998</c:v>
                </c:pt>
                <c:pt idx="234">
                  <c:v>0.55976099999999995</c:v>
                </c:pt>
                <c:pt idx="235">
                  <c:v>0.57855500000000004</c:v>
                </c:pt>
                <c:pt idx="236">
                  <c:v>0.600912</c:v>
                </c:pt>
                <c:pt idx="237">
                  <c:v>0.60609199999999996</c:v>
                </c:pt>
                <c:pt idx="238">
                  <c:v>0.63221300000000002</c:v>
                </c:pt>
                <c:pt idx="239">
                  <c:v>0.66983999999999999</c:v>
                </c:pt>
                <c:pt idx="240">
                  <c:v>0.63086200000000003</c:v>
                </c:pt>
                <c:pt idx="241">
                  <c:v>0.65746000000000004</c:v>
                </c:pt>
                <c:pt idx="242">
                  <c:v>0.70011199999999996</c:v>
                </c:pt>
                <c:pt idx="243">
                  <c:v>0.70462999999999998</c:v>
                </c:pt>
                <c:pt idx="244">
                  <c:v>0.74260400000000004</c:v>
                </c:pt>
                <c:pt idx="245">
                  <c:v>0.78187200000000001</c:v>
                </c:pt>
                <c:pt idx="246">
                  <c:v>0.71833100000000005</c:v>
                </c:pt>
                <c:pt idx="247">
                  <c:v>0.704453</c:v>
                </c:pt>
                <c:pt idx="248">
                  <c:v>0.68772699999999998</c:v>
                </c:pt>
                <c:pt idx="249">
                  <c:v>0.73135700000000003</c:v>
                </c:pt>
                <c:pt idx="250">
                  <c:v>0.75510699999999997</c:v>
                </c:pt>
                <c:pt idx="251">
                  <c:v>0.75134100000000004</c:v>
                </c:pt>
                <c:pt idx="252">
                  <c:v>0.78924700000000003</c:v>
                </c:pt>
                <c:pt idx="253">
                  <c:v>0.81205099999999997</c:v>
                </c:pt>
                <c:pt idx="254">
                  <c:v>0.81671199999999999</c:v>
                </c:pt>
                <c:pt idx="255">
                  <c:v>0.84250000000000003</c:v>
                </c:pt>
                <c:pt idx="256">
                  <c:v>0.85685900000000004</c:v>
                </c:pt>
                <c:pt idx="257">
                  <c:v>0.79947800000000002</c:v>
                </c:pt>
                <c:pt idx="258">
                  <c:v>0.861622</c:v>
                </c:pt>
                <c:pt idx="259">
                  <c:v>0.83833299999999999</c:v>
                </c:pt>
                <c:pt idx="260">
                  <c:v>0.78700000000000003</c:v>
                </c:pt>
                <c:pt idx="261">
                  <c:v>0.76504300000000003</c:v>
                </c:pt>
                <c:pt idx="262">
                  <c:v>0.77936799999999995</c:v>
                </c:pt>
                <c:pt idx="263">
                  <c:v>0.80615899999999996</c:v>
                </c:pt>
                <c:pt idx="264">
                  <c:v>0.80969400000000002</c:v>
                </c:pt>
                <c:pt idx="265">
                  <c:v>0.80405199999999999</c:v>
                </c:pt>
                <c:pt idx="266">
                  <c:v>0.75565499999999997</c:v>
                </c:pt>
                <c:pt idx="267">
                  <c:v>0.81440400000000002</c:v>
                </c:pt>
                <c:pt idx="268">
                  <c:v>0.73551200000000005</c:v>
                </c:pt>
                <c:pt idx="269">
                  <c:v>0.78716699999999995</c:v>
                </c:pt>
                <c:pt idx="270">
                  <c:v>0.69177599999999995</c:v>
                </c:pt>
                <c:pt idx="271">
                  <c:v>0.69692500000000002</c:v>
                </c:pt>
                <c:pt idx="272">
                  <c:v>0.73279399999999995</c:v>
                </c:pt>
                <c:pt idx="273">
                  <c:v>0.79129499999999997</c:v>
                </c:pt>
                <c:pt idx="274">
                  <c:v>0.73647899999999999</c:v>
                </c:pt>
                <c:pt idx="275">
                  <c:v>0.66898999999999997</c:v>
                </c:pt>
                <c:pt idx="276">
                  <c:v>0.64483599999999996</c:v>
                </c:pt>
                <c:pt idx="277">
                  <c:v>0.64067300000000005</c:v>
                </c:pt>
                <c:pt idx="278">
                  <c:v>0.59176200000000001</c:v>
                </c:pt>
                <c:pt idx="279">
                  <c:v>0.56048900000000001</c:v>
                </c:pt>
                <c:pt idx="280">
                  <c:v>0.564523</c:v>
                </c:pt>
                <c:pt idx="281">
                  <c:v>0.56167800000000001</c:v>
                </c:pt>
                <c:pt idx="282">
                  <c:v>0.55439300000000002</c:v>
                </c:pt>
                <c:pt idx="283">
                  <c:v>0.49002899999999999</c:v>
                </c:pt>
                <c:pt idx="284">
                  <c:v>0.37792500000000001</c:v>
                </c:pt>
                <c:pt idx="285">
                  <c:v>0.38299899999999998</c:v>
                </c:pt>
                <c:pt idx="286">
                  <c:v>0.430728</c:v>
                </c:pt>
                <c:pt idx="287">
                  <c:v>0.38762099999999999</c:v>
                </c:pt>
                <c:pt idx="288">
                  <c:v>0.36133900000000002</c:v>
                </c:pt>
                <c:pt idx="289">
                  <c:v>0.37180600000000003</c:v>
                </c:pt>
                <c:pt idx="290">
                  <c:v>0.32918500000000001</c:v>
                </c:pt>
                <c:pt idx="291">
                  <c:v>0.25613200000000003</c:v>
                </c:pt>
                <c:pt idx="292">
                  <c:v>0.32183</c:v>
                </c:pt>
                <c:pt idx="293">
                  <c:v>0.25229499999999999</c:v>
                </c:pt>
                <c:pt idx="294">
                  <c:v>0.20216300000000001</c:v>
                </c:pt>
                <c:pt idx="295">
                  <c:v>0.26523099999999999</c:v>
                </c:pt>
                <c:pt idx="296">
                  <c:v>0.168188</c:v>
                </c:pt>
                <c:pt idx="297">
                  <c:v>0.102663</c:v>
                </c:pt>
                <c:pt idx="298">
                  <c:v>6.1061400000000002E-2</c:v>
                </c:pt>
                <c:pt idx="299">
                  <c:v>3.6348600000000002E-2</c:v>
                </c:pt>
                <c:pt idx="300">
                  <c:v>4.5902999999999999E-2</c:v>
                </c:pt>
                <c:pt idx="301">
                  <c:v>1.8245899999999999E-2</c:v>
                </c:pt>
                <c:pt idx="302">
                  <c:v>1.9821700000000001E-2</c:v>
                </c:pt>
                <c:pt idx="303">
                  <c:v>2.3489199999999998E-2</c:v>
                </c:pt>
                <c:pt idx="304">
                  <c:v>2.86135E-2</c:v>
                </c:pt>
                <c:pt idx="305">
                  <c:v>3.7289999999999997E-2</c:v>
                </c:pt>
                <c:pt idx="306">
                  <c:v>1.9549E-2</c:v>
                </c:pt>
                <c:pt idx="307">
                  <c:v>2.8350199999999999E-2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6E5-470A-9F6F-7EA3DC75634E}"/>
            </c:ext>
          </c:extLst>
        </c:ser>
        <c:ser>
          <c:idx val="3"/>
          <c:order val="4"/>
          <c:tx>
            <c:strRef>
              <c:f>RBEpart100final!$H$1</c:f>
              <c:strCache>
                <c:ptCount val="1"/>
                <c:pt idx="0">
                  <c:v>2 MeV</c:v>
                </c:pt>
              </c:strCache>
            </c:strRef>
          </c:tx>
          <c:spPr>
            <a:ln w="19050" cap="rnd">
              <a:solidFill>
                <a:schemeClr val="accent1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xVal>
            <c:strRef>
              <c:f>RBEpart100final!$B$2:$B$401</c:f>
              <c:strCache>
                <c:ptCount val="4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</c:strCache>
            </c:strRef>
          </c:xVal>
          <c:yVal>
            <c:numRef>
              <c:f>RBEpart100final!$H$2:$H$401</c:f>
              <c:numCache>
                <c:formatCode>General</c:formatCode>
                <c:ptCount val="400"/>
                <c:pt idx="0">
                  <c:v>0.21983</c:v>
                </c:pt>
                <c:pt idx="1">
                  <c:v>0.20008799999999999</c:v>
                </c:pt>
                <c:pt idx="2">
                  <c:v>0.30985400000000002</c:v>
                </c:pt>
                <c:pt idx="3">
                  <c:v>0.20696800000000001</c:v>
                </c:pt>
                <c:pt idx="4">
                  <c:v>0.19875999999999999</c:v>
                </c:pt>
                <c:pt idx="5">
                  <c:v>0.20247100000000001</c:v>
                </c:pt>
                <c:pt idx="6">
                  <c:v>0.205792</c:v>
                </c:pt>
                <c:pt idx="7">
                  <c:v>0.21054500000000001</c:v>
                </c:pt>
                <c:pt idx="8">
                  <c:v>0.21335599999999999</c:v>
                </c:pt>
                <c:pt idx="9">
                  <c:v>0.219217</c:v>
                </c:pt>
                <c:pt idx="10">
                  <c:v>0.21376600000000001</c:v>
                </c:pt>
                <c:pt idx="11">
                  <c:v>0.224691</c:v>
                </c:pt>
                <c:pt idx="12">
                  <c:v>0.20799799999999999</c:v>
                </c:pt>
                <c:pt idx="13">
                  <c:v>0.28036100000000003</c:v>
                </c:pt>
                <c:pt idx="14">
                  <c:v>0.235568</c:v>
                </c:pt>
                <c:pt idx="15">
                  <c:v>0.22859299999999999</c:v>
                </c:pt>
                <c:pt idx="16">
                  <c:v>0.22758500000000001</c:v>
                </c:pt>
                <c:pt idx="17">
                  <c:v>0.22778799999999999</c:v>
                </c:pt>
                <c:pt idx="18">
                  <c:v>0.22331500000000001</c:v>
                </c:pt>
                <c:pt idx="19">
                  <c:v>0.22867499999999999</c:v>
                </c:pt>
                <c:pt idx="20">
                  <c:v>0.22997899999999999</c:v>
                </c:pt>
                <c:pt idx="21">
                  <c:v>0.22475100000000001</c:v>
                </c:pt>
                <c:pt idx="22">
                  <c:v>0.221054</c:v>
                </c:pt>
                <c:pt idx="23">
                  <c:v>0.229767</c:v>
                </c:pt>
                <c:pt idx="24">
                  <c:v>0.22720599999999999</c:v>
                </c:pt>
                <c:pt idx="25">
                  <c:v>0.236319</c:v>
                </c:pt>
                <c:pt idx="26">
                  <c:v>0.23821400000000001</c:v>
                </c:pt>
                <c:pt idx="27">
                  <c:v>0.250969</c:v>
                </c:pt>
                <c:pt idx="28">
                  <c:v>0.225934</c:v>
                </c:pt>
                <c:pt idx="29">
                  <c:v>0.228274</c:v>
                </c:pt>
                <c:pt idx="30">
                  <c:v>0.22724900000000001</c:v>
                </c:pt>
                <c:pt idx="31">
                  <c:v>0.24641099999999999</c:v>
                </c:pt>
                <c:pt idx="32">
                  <c:v>0.20976300000000001</c:v>
                </c:pt>
                <c:pt idx="33">
                  <c:v>0.213895</c:v>
                </c:pt>
                <c:pt idx="34">
                  <c:v>0.21259800000000001</c:v>
                </c:pt>
                <c:pt idx="35">
                  <c:v>0.21295600000000001</c:v>
                </c:pt>
                <c:pt idx="36">
                  <c:v>0.213645</c:v>
                </c:pt>
                <c:pt idx="37">
                  <c:v>0.217778</c:v>
                </c:pt>
                <c:pt idx="38">
                  <c:v>0.22176699999999999</c:v>
                </c:pt>
                <c:pt idx="39">
                  <c:v>0.21132799999999999</c:v>
                </c:pt>
                <c:pt idx="40">
                  <c:v>0.211122</c:v>
                </c:pt>
                <c:pt idx="41">
                  <c:v>0.21512700000000001</c:v>
                </c:pt>
                <c:pt idx="42">
                  <c:v>0.21888299999999999</c:v>
                </c:pt>
                <c:pt idx="43">
                  <c:v>0.22268199999999999</c:v>
                </c:pt>
                <c:pt idx="44">
                  <c:v>0.22539500000000001</c:v>
                </c:pt>
                <c:pt idx="45">
                  <c:v>0.22490199999999999</c:v>
                </c:pt>
                <c:pt idx="46">
                  <c:v>0.22223799999999999</c:v>
                </c:pt>
                <c:pt idx="47">
                  <c:v>0.22369700000000001</c:v>
                </c:pt>
                <c:pt idx="48">
                  <c:v>0.228994</c:v>
                </c:pt>
                <c:pt idx="49">
                  <c:v>0.22089500000000001</c:v>
                </c:pt>
                <c:pt idx="50">
                  <c:v>0.22345100000000001</c:v>
                </c:pt>
                <c:pt idx="51">
                  <c:v>0.22237799999999999</c:v>
                </c:pt>
                <c:pt idx="52">
                  <c:v>0.27575899999999998</c:v>
                </c:pt>
                <c:pt idx="53">
                  <c:v>0.21163999999999999</c:v>
                </c:pt>
                <c:pt idx="54">
                  <c:v>0.214642</c:v>
                </c:pt>
                <c:pt idx="55">
                  <c:v>0.21129600000000001</c:v>
                </c:pt>
                <c:pt idx="56">
                  <c:v>0.213699</c:v>
                </c:pt>
                <c:pt idx="57">
                  <c:v>0.218197</c:v>
                </c:pt>
                <c:pt idx="58">
                  <c:v>0.21773000000000001</c:v>
                </c:pt>
                <c:pt idx="59">
                  <c:v>0.21349499999999999</c:v>
                </c:pt>
                <c:pt idx="60">
                  <c:v>0.22473899999999999</c:v>
                </c:pt>
                <c:pt idx="61">
                  <c:v>0.213729</c:v>
                </c:pt>
                <c:pt idx="62">
                  <c:v>0.22043699999999999</c:v>
                </c:pt>
                <c:pt idx="63">
                  <c:v>0.22476299999999999</c:v>
                </c:pt>
                <c:pt idx="64">
                  <c:v>0.22181300000000001</c:v>
                </c:pt>
                <c:pt idx="65">
                  <c:v>0.22044</c:v>
                </c:pt>
                <c:pt idx="66">
                  <c:v>0.221522</c:v>
                </c:pt>
                <c:pt idx="67">
                  <c:v>0.22686100000000001</c:v>
                </c:pt>
                <c:pt idx="68">
                  <c:v>0.221941</c:v>
                </c:pt>
                <c:pt idx="69">
                  <c:v>0.22126599999999999</c:v>
                </c:pt>
                <c:pt idx="70">
                  <c:v>0.22767899999999999</c:v>
                </c:pt>
                <c:pt idx="71">
                  <c:v>0.23094400000000001</c:v>
                </c:pt>
                <c:pt idx="72">
                  <c:v>0.22662599999999999</c:v>
                </c:pt>
                <c:pt idx="73">
                  <c:v>0.23330699999999999</c:v>
                </c:pt>
                <c:pt idx="74">
                  <c:v>0.230325</c:v>
                </c:pt>
                <c:pt idx="75">
                  <c:v>0.23064699999999999</c:v>
                </c:pt>
                <c:pt idx="76">
                  <c:v>0.22991300000000001</c:v>
                </c:pt>
                <c:pt idx="77">
                  <c:v>0.22955800000000001</c:v>
                </c:pt>
                <c:pt idx="78">
                  <c:v>0.22833300000000001</c:v>
                </c:pt>
                <c:pt idx="79">
                  <c:v>0.23268</c:v>
                </c:pt>
                <c:pt idx="80">
                  <c:v>0.22697400000000001</c:v>
                </c:pt>
                <c:pt idx="81">
                  <c:v>0.327214</c:v>
                </c:pt>
                <c:pt idx="82">
                  <c:v>0.45590199999999997</c:v>
                </c:pt>
                <c:pt idx="83">
                  <c:v>0.26105499999999998</c:v>
                </c:pt>
                <c:pt idx="84">
                  <c:v>0.26817200000000002</c:v>
                </c:pt>
                <c:pt idx="85">
                  <c:v>0.235262</c:v>
                </c:pt>
                <c:pt idx="86">
                  <c:v>0.24487500000000001</c:v>
                </c:pt>
                <c:pt idx="87">
                  <c:v>0.234932</c:v>
                </c:pt>
                <c:pt idx="88">
                  <c:v>0.24229500000000001</c:v>
                </c:pt>
                <c:pt idx="89">
                  <c:v>0.24753900000000001</c:v>
                </c:pt>
                <c:pt idx="90">
                  <c:v>0.24413899999999999</c:v>
                </c:pt>
                <c:pt idx="91">
                  <c:v>0.24401</c:v>
                </c:pt>
                <c:pt idx="92">
                  <c:v>0.24087600000000001</c:v>
                </c:pt>
                <c:pt idx="93">
                  <c:v>0.242563</c:v>
                </c:pt>
                <c:pt idx="94">
                  <c:v>0.24346000000000001</c:v>
                </c:pt>
                <c:pt idx="95">
                  <c:v>0.25823400000000002</c:v>
                </c:pt>
                <c:pt idx="96">
                  <c:v>0.27642699999999998</c:v>
                </c:pt>
                <c:pt idx="97">
                  <c:v>0.27779999999999999</c:v>
                </c:pt>
                <c:pt idx="98">
                  <c:v>0.26683299999999999</c:v>
                </c:pt>
                <c:pt idx="99">
                  <c:v>0.262932</c:v>
                </c:pt>
                <c:pt idx="100">
                  <c:v>0.255965</c:v>
                </c:pt>
                <c:pt idx="101">
                  <c:v>0.25531900000000002</c:v>
                </c:pt>
                <c:pt idx="102">
                  <c:v>0.25708300000000001</c:v>
                </c:pt>
                <c:pt idx="103">
                  <c:v>0.26264700000000002</c:v>
                </c:pt>
                <c:pt idx="104">
                  <c:v>0.26077400000000001</c:v>
                </c:pt>
                <c:pt idx="105">
                  <c:v>0.25981399999999999</c:v>
                </c:pt>
                <c:pt idx="106">
                  <c:v>0.268235</c:v>
                </c:pt>
                <c:pt idx="107">
                  <c:v>0.26148300000000002</c:v>
                </c:pt>
                <c:pt idx="108">
                  <c:v>0.27550000000000002</c:v>
                </c:pt>
                <c:pt idx="109">
                  <c:v>0.27710400000000002</c:v>
                </c:pt>
                <c:pt idx="110">
                  <c:v>0.29527900000000001</c:v>
                </c:pt>
                <c:pt idx="111">
                  <c:v>0.34552100000000002</c:v>
                </c:pt>
                <c:pt idx="112">
                  <c:v>0.305174</c:v>
                </c:pt>
                <c:pt idx="113">
                  <c:v>0.29012300000000002</c:v>
                </c:pt>
                <c:pt idx="114">
                  <c:v>0.262652</c:v>
                </c:pt>
                <c:pt idx="115">
                  <c:v>0.26669999999999999</c:v>
                </c:pt>
                <c:pt idx="116">
                  <c:v>0.26533499999999999</c:v>
                </c:pt>
                <c:pt idx="117">
                  <c:v>0.26507500000000001</c:v>
                </c:pt>
                <c:pt idx="118">
                  <c:v>0.27180500000000002</c:v>
                </c:pt>
                <c:pt idx="119">
                  <c:v>0.27429500000000001</c:v>
                </c:pt>
                <c:pt idx="120">
                  <c:v>0.26989600000000002</c:v>
                </c:pt>
                <c:pt idx="121">
                  <c:v>0.27713700000000002</c:v>
                </c:pt>
                <c:pt idx="122">
                  <c:v>0.281385</c:v>
                </c:pt>
                <c:pt idx="123">
                  <c:v>0.27905799999999997</c:v>
                </c:pt>
                <c:pt idx="124">
                  <c:v>0.27737699999999998</c:v>
                </c:pt>
                <c:pt idx="125">
                  <c:v>0.28523500000000002</c:v>
                </c:pt>
                <c:pt idx="126">
                  <c:v>0.28255799999999998</c:v>
                </c:pt>
                <c:pt idx="127">
                  <c:v>0.29465599999999997</c:v>
                </c:pt>
                <c:pt idx="128">
                  <c:v>0.30022199999999999</c:v>
                </c:pt>
                <c:pt idx="129">
                  <c:v>0.30038500000000001</c:v>
                </c:pt>
                <c:pt idx="130">
                  <c:v>0.27688200000000002</c:v>
                </c:pt>
                <c:pt idx="131">
                  <c:v>0.28342899999999999</c:v>
                </c:pt>
                <c:pt idx="132">
                  <c:v>0.28372799999999998</c:v>
                </c:pt>
                <c:pt idx="133">
                  <c:v>0.28342200000000001</c:v>
                </c:pt>
                <c:pt idx="134">
                  <c:v>0.28319499999999997</c:v>
                </c:pt>
                <c:pt idx="135">
                  <c:v>0.29141</c:v>
                </c:pt>
                <c:pt idx="136">
                  <c:v>0.28555399999999997</c:v>
                </c:pt>
                <c:pt idx="137">
                  <c:v>0.290211</c:v>
                </c:pt>
                <c:pt idx="138">
                  <c:v>0.29283599999999999</c:v>
                </c:pt>
                <c:pt idx="139">
                  <c:v>0.28290500000000002</c:v>
                </c:pt>
                <c:pt idx="140">
                  <c:v>0.297879</c:v>
                </c:pt>
                <c:pt idx="141">
                  <c:v>0.295599</c:v>
                </c:pt>
                <c:pt idx="142">
                  <c:v>0.299232</c:v>
                </c:pt>
                <c:pt idx="143">
                  <c:v>0.29408600000000001</c:v>
                </c:pt>
                <c:pt idx="144">
                  <c:v>0.30710599999999999</c:v>
                </c:pt>
                <c:pt idx="145">
                  <c:v>0.307558</c:v>
                </c:pt>
                <c:pt idx="146">
                  <c:v>0.30878899999999998</c:v>
                </c:pt>
                <c:pt idx="147">
                  <c:v>0.31059599999999998</c:v>
                </c:pt>
                <c:pt idx="148">
                  <c:v>0.36611199999999999</c:v>
                </c:pt>
                <c:pt idx="149">
                  <c:v>0.370481</c:v>
                </c:pt>
                <c:pt idx="150">
                  <c:v>0.37593100000000002</c:v>
                </c:pt>
                <c:pt idx="151">
                  <c:v>0.31068400000000002</c:v>
                </c:pt>
                <c:pt idx="152">
                  <c:v>0.30824499999999999</c:v>
                </c:pt>
                <c:pt idx="153">
                  <c:v>0.32234400000000002</c:v>
                </c:pt>
                <c:pt idx="154">
                  <c:v>0.32325999999999999</c:v>
                </c:pt>
                <c:pt idx="155">
                  <c:v>0.37543399999999999</c:v>
                </c:pt>
                <c:pt idx="156">
                  <c:v>0.52248700000000003</c:v>
                </c:pt>
                <c:pt idx="157">
                  <c:v>0.373726</c:v>
                </c:pt>
                <c:pt idx="158">
                  <c:v>0.37766300000000003</c:v>
                </c:pt>
                <c:pt idx="159">
                  <c:v>0.333173</c:v>
                </c:pt>
                <c:pt idx="160">
                  <c:v>0.33937400000000001</c:v>
                </c:pt>
                <c:pt idx="161">
                  <c:v>0.34453600000000001</c:v>
                </c:pt>
                <c:pt idx="162">
                  <c:v>0.32657700000000001</c:v>
                </c:pt>
                <c:pt idx="163">
                  <c:v>0.323291</c:v>
                </c:pt>
                <c:pt idx="164">
                  <c:v>0.33191599999999999</c:v>
                </c:pt>
                <c:pt idx="165">
                  <c:v>0.33655099999999999</c:v>
                </c:pt>
                <c:pt idx="166">
                  <c:v>0.33214100000000002</c:v>
                </c:pt>
                <c:pt idx="167">
                  <c:v>0.34210499999999999</c:v>
                </c:pt>
                <c:pt idx="168">
                  <c:v>0.34344000000000002</c:v>
                </c:pt>
                <c:pt idx="169">
                  <c:v>0.34599400000000002</c:v>
                </c:pt>
                <c:pt idx="170">
                  <c:v>0.34488400000000002</c:v>
                </c:pt>
                <c:pt idx="171">
                  <c:v>0.34776899999999999</c:v>
                </c:pt>
                <c:pt idx="172">
                  <c:v>0.35331299999999999</c:v>
                </c:pt>
                <c:pt idx="173">
                  <c:v>0.37532399999999999</c:v>
                </c:pt>
                <c:pt idx="174">
                  <c:v>0.34490799999999999</c:v>
                </c:pt>
                <c:pt idx="175">
                  <c:v>0.34864699999999998</c:v>
                </c:pt>
                <c:pt idx="176">
                  <c:v>0.40092299999999997</c:v>
                </c:pt>
                <c:pt idx="177">
                  <c:v>0.39063100000000001</c:v>
                </c:pt>
                <c:pt idx="178">
                  <c:v>0.38217499999999999</c:v>
                </c:pt>
                <c:pt idx="179">
                  <c:v>0.43234</c:v>
                </c:pt>
                <c:pt idx="180">
                  <c:v>0.40929900000000002</c:v>
                </c:pt>
                <c:pt idx="181">
                  <c:v>0.39106999999999997</c:v>
                </c:pt>
                <c:pt idx="182">
                  <c:v>0.384046</c:v>
                </c:pt>
                <c:pt idx="183">
                  <c:v>0.38727</c:v>
                </c:pt>
                <c:pt idx="184">
                  <c:v>0.38796199999999997</c:v>
                </c:pt>
                <c:pt idx="185">
                  <c:v>0.39086900000000002</c:v>
                </c:pt>
                <c:pt idx="186">
                  <c:v>0.396283</c:v>
                </c:pt>
                <c:pt idx="187">
                  <c:v>0.40979700000000002</c:v>
                </c:pt>
                <c:pt idx="188">
                  <c:v>0.41474</c:v>
                </c:pt>
                <c:pt idx="189">
                  <c:v>0.41574800000000001</c:v>
                </c:pt>
                <c:pt idx="190">
                  <c:v>0.42059299999999999</c:v>
                </c:pt>
                <c:pt idx="191">
                  <c:v>0.50364699999999996</c:v>
                </c:pt>
                <c:pt idx="192">
                  <c:v>0.47080300000000003</c:v>
                </c:pt>
                <c:pt idx="193">
                  <c:v>0.531636</c:v>
                </c:pt>
                <c:pt idx="194">
                  <c:v>0.41730800000000001</c:v>
                </c:pt>
                <c:pt idx="195">
                  <c:v>0.406588</c:v>
                </c:pt>
                <c:pt idx="196">
                  <c:v>0.40490700000000002</c:v>
                </c:pt>
                <c:pt idx="197">
                  <c:v>0.40748800000000002</c:v>
                </c:pt>
                <c:pt idx="198">
                  <c:v>0.41667599999999999</c:v>
                </c:pt>
                <c:pt idx="199">
                  <c:v>0.42523</c:v>
                </c:pt>
                <c:pt idx="200">
                  <c:v>0.68815400000000004</c:v>
                </c:pt>
                <c:pt idx="201">
                  <c:v>0.49508999999999997</c:v>
                </c:pt>
                <c:pt idx="202">
                  <c:v>0.41664800000000002</c:v>
                </c:pt>
                <c:pt idx="203">
                  <c:v>0.42485600000000001</c:v>
                </c:pt>
                <c:pt idx="204">
                  <c:v>0.438639</c:v>
                </c:pt>
                <c:pt idx="205">
                  <c:v>0.44325399999999998</c:v>
                </c:pt>
                <c:pt idx="206">
                  <c:v>0.45936100000000002</c:v>
                </c:pt>
                <c:pt idx="207">
                  <c:v>0.45886300000000002</c:v>
                </c:pt>
                <c:pt idx="208">
                  <c:v>0.46085700000000002</c:v>
                </c:pt>
                <c:pt idx="209">
                  <c:v>0.468995</c:v>
                </c:pt>
                <c:pt idx="210">
                  <c:v>0.480466</c:v>
                </c:pt>
                <c:pt idx="211">
                  <c:v>0.49601800000000001</c:v>
                </c:pt>
                <c:pt idx="212">
                  <c:v>0.53536700000000004</c:v>
                </c:pt>
                <c:pt idx="213">
                  <c:v>0.49540600000000001</c:v>
                </c:pt>
                <c:pt idx="214">
                  <c:v>0.490286</c:v>
                </c:pt>
                <c:pt idx="215">
                  <c:v>0.49718899999999999</c:v>
                </c:pt>
                <c:pt idx="216">
                  <c:v>0.49876100000000001</c:v>
                </c:pt>
                <c:pt idx="217">
                  <c:v>0.51790400000000003</c:v>
                </c:pt>
                <c:pt idx="218">
                  <c:v>0.506413</c:v>
                </c:pt>
                <c:pt idx="219">
                  <c:v>0.51488100000000003</c:v>
                </c:pt>
                <c:pt idx="220">
                  <c:v>0.519652</c:v>
                </c:pt>
                <c:pt idx="221">
                  <c:v>0.52953700000000004</c:v>
                </c:pt>
                <c:pt idx="222">
                  <c:v>0.55183599999999999</c:v>
                </c:pt>
                <c:pt idx="223">
                  <c:v>0.58029299999999995</c:v>
                </c:pt>
                <c:pt idx="224">
                  <c:v>0.57336799999999999</c:v>
                </c:pt>
                <c:pt idx="225">
                  <c:v>0.57797900000000002</c:v>
                </c:pt>
                <c:pt idx="226">
                  <c:v>0.61541400000000002</c:v>
                </c:pt>
                <c:pt idx="227">
                  <c:v>0.56571000000000005</c:v>
                </c:pt>
                <c:pt idx="228">
                  <c:v>0.57773600000000003</c:v>
                </c:pt>
                <c:pt idx="229">
                  <c:v>0.56559700000000002</c:v>
                </c:pt>
                <c:pt idx="230">
                  <c:v>0.58596599999999999</c:v>
                </c:pt>
                <c:pt idx="231">
                  <c:v>0.60483399999999998</c:v>
                </c:pt>
                <c:pt idx="232">
                  <c:v>0.60425399999999996</c:v>
                </c:pt>
                <c:pt idx="233">
                  <c:v>0.616421</c:v>
                </c:pt>
                <c:pt idx="234">
                  <c:v>0.62494099999999997</c:v>
                </c:pt>
                <c:pt idx="235">
                  <c:v>0.63866999999999996</c:v>
                </c:pt>
                <c:pt idx="236">
                  <c:v>0.66057500000000002</c:v>
                </c:pt>
                <c:pt idx="237">
                  <c:v>0.67734399999999995</c:v>
                </c:pt>
                <c:pt idx="238">
                  <c:v>0.69900499999999999</c:v>
                </c:pt>
                <c:pt idx="239">
                  <c:v>0.68897799999999998</c:v>
                </c:pt>
                <c:pt idx="240">
                  <c:v>0.70270900000000003</c:v>
                </c:pt>
                <c:pt idx="241">
                  <c:v>0.75780499999999995</c:v>
                </c:pt>
                <c:pt idx="242">
                  <c:v>0.73033199999999998</c:v>
                </c:pt>
                <c:pt idx="243">
                  <c:v>0.75481200000000004</c:v>
                </c:pt>
                <c:pt idx="244">
                  <c:v>0.74103699999999995</c:v>
                </c:pt>
                <c:pt idx="245">
                  <c:v>0.72220799999999996</c:v>
                </c:pt>
                <c:pt idx="246">
                  <c:v>0.75016700000000003</c:v>
                </c:pt>
                <c:pt idx="247">
                  <c:v>0.80926600000000004</c:v>
                </c:pt>
                <c:pt idx="248">
                  <c:v>0.78598699999999999</c:v>
                </c:pt>
                <c:pt idx="249">
                  <c:v>0.82206100000000004</c:v>
                </c:pt>
                <c:pt idx="250">
                  <c:v>0.82303300000000001</c:v>
                </c:pt>
                <c:pt idx="251">
                  <c:v>0.76295999999999997</c:v>
                </c:pt>
                <c:pt idx="252">
                  <c:v>0.71676899999999999</c:v>
                </c:pt>
                <c:pt idx="253">
                  <c:v>0.77794300000000005</c:v>
                </c:pt>
                <c:pt idx="254">
                  <c:v>0.78703599999999996</c:v>
                </c:pt>
                <c:pt idx="255">
                  <c:v>0.73103700000000005</c:v>
                </c:pt>
                <c:pt idx="256">
                  <c:v>0.67656899999999998</c:v>
                </c:pt>
                <c:pt idx="257">
                  <c:v>0.72898799999999997</c:v>
                </c:pt>
                <c:pt idx="258">
                  <c:v>0.739707</c:v>
                </c:pt>
                <c:pt idx="259">
                  <c:v>0.75178800000000001</c:v>
                </c:pt>
                <c:pt idx="260">
                  <c:v>0.67303599999999997</c:v>
                </c:pt>
                <c:pt idx="261">
                  <c:v>0.68994</c:v>
                </c:pt>
                <c:pt idx="262">
                  <c:v>0.71898499999999999</c:v>
                </c:pt>
                <c:pt idx="263">
                  <c:v>0.69133800000000001</c:v>
                </c:pt>
                <c:pt idx="264">
                  <c:v>0.66980600000000001</c:v>
                </c:pt>
                <c:pt idx="265">
                  <c:v>0.64828600000000003</c:v>
                </c:pt>
                <c:pt idx="266">
                  <c:v>0.63786200000000004</c:v>
                </c:pt>
                <c:pt idx="267">
                  <c:v>0.654783</c:v>
                </c:pt>
                <c:pt idx="268">
                  <c:v>0.62500199999999995</c:v>
                </c:pt>
                <c:pt idx="269">
                  <c:v>0.712256</c:v>
                </c:pt>
                <c:pt idx="270">
                  <c:v>0.74856100000000003</c:v>
                </c:pt>
                <c:pt idx="271">
                  <c:v>0.62202900000000005</c:v>
                </c:pt>
                <c:pt idx="272">
                  <c:v>0.62849999999999995</c:v>
                </c:pt>
                <c:pt idx="273">
                  <c:v>0.56921900000000003</c:v>
                </c:pt>
                <c:pt idx="274">
                  <c:v>0.53466400000000003</c:v>
                </c:pt>
                <c:pt idx="275">
                  <c:v>0.55697700000000006</c:v>
                </c:pt>
                <c:pt idx="276">
                  <c:v>0.58262899999999995</c:v>
                </c:pt>
                <c:pt idx="277">
                  <c:v>0.55835699999999999</c:v>
                </c:pt>
                <c:pt idx="278">
                  <c:v>0.53543200000000002</c:v>
                </c:pt>
                <c:pt idx="279">
                  <c:v>0.57085900000000001</c:v>
                </c:pt>
                <c:pt idx="280">
                  <c:v>0.48676199999999997</c:v>
                </c:pt>
                <c:pt idx="281">
                  <c:v>0.46544999999999997</c:v>
                </c:pt>
                <c:pt idx="282">
                  <c:v>0.42421700000000001</c:v>
                </c:pt>
                <c:pt idx="283">
                  <c:v>0.40795500000000001</c:v>
                </c:pt>
                <c:pt idx="284">
                  <c:v>0.349325</c:v>
                </c:pt>
                <c:pt idx="285">
                  <c:v>0.39818700000000001</c:v>
                </c:pt>
                <c:pt idx="286">
                  <c:v>0.34779900000000002</c:v>
                </c:pt>
                <c:pt idx="287">
                  <c:v>0.37111300000000003</c:v>
                </c:pt>
                <c:pt idx="288">
                  <c:v>0.35481400000000002</c:v>
                </c:pt>
                <c:pt idx="289">
                  <c:v>0.37597900000000001</c:v>
                </c:pt>
                <c:pt idx="290">
                  <c:v>0.34349200000000002</c:v>
                </c:pt>
                <c:pt idx="291">
                  <c:v>0.27554800000000002</c:v>
                </c:pt>
                <c:pt idx="292">
                  <c:v>0.31984499999999999</c:v>
                </c:pt>
                <c:pt idx="293">
                  <c:v>0.36549199999999998</c:v>
                </c:pt>
                <c:pt idx="294">
                  <c:v>0.32593</c:v>
                </c:pt>
                <c:pt idx="295">
                  <c:v>0.31645899999999999</c:v>
                </c:pt>
                <c:pt idx="296">
                  <c:v>0.22020600000000001</c:v>
                </c:pt>
                <c:pt idx="297">
                  <c:v>0.12637300000000001</c:v>
                </c:pt>
                <c:pt idx="298">
                  <c:v>0.10699599999999999</c:v>
                </c:pt>
                <c:pt idx="299">
                  <c:v>0.10467799999999999</c:v>
                </c:pt>
                <c:pt idx="300">
                  <c:v>0.11622499999999999</c:v>
                </c:pt>
                <c:pt idx="301">
                  <c:v>0.103841</c:v>
                </c:pt>
                <c:pt idx="302">
                  <c:v>0.12522</c:v>
                </c:pt>
                <c:pt idx="303">
                  <c:v>0.11747199999999999</c:v>
                </c:pt>
                <c:pt idx="304">
                  <c:v>0.11683399999999999</c:v>
                </c:pt>
                <c:pt idx="305">
                  <c:v>0.112917</c:v>
                </c:pt>
                <c:pt idx="306">
                  <c:v>0.142849</c:v>
                </c:pt>
                <c:pt idx="307">
                  <c:v>0.116281</c:v>
                </c:pt>
                <c:pt idx="308">
                  <c:v>0.11779000000000001</c:v>
                </c:pt>
                <c:pt idx="309">
                  <c:v>9.4777899999999998E-2</c:v>
                </c:pt>
                <c:pt idx="310">
                  <c:v>4.0994799999999998E-2</c:v>
                </c:pt>
                <c:pt idx="311">
                  <c:v>4.6459399999999998E-2</c:v>
                </c:pt>
                <c:pt idx="312">
                  <c:v>7.7902299999999994E-2</c:v>
                </c:pt>
                <c:pt idx="313">
                  <c:v>8.5409700000000002E-3</c:v>
                </c:pt>
                <c:pt idx="314">
                  <c:v>6.9839799999999999E-3</c:v>
                </c:pt>
                <c:pt idx="315">
                  <c:v>7.6269299999999996E-3</c:v>
                </c:pt>
                <c:pt idx="316">
                  <c:v>8.5022099999999996E-3</c:v>
                </c:pt>
                <c:pt idx="317">
                  <c:v>8.6827499999999995E-3</c:v>
                </c:pt>
                <c:pt idx="318">
                  <c:v>8.4573400000000007E-3</c:v>
                </c:pt>
                <c:pt idx="319">
                  <c:v>1.0173400000000001E-2</c:v>
                </c:pt>
                <c:pt idx="320">
                  <c:v>1.1976199999999999E-2</c:v>
                </c:pt>
                <c:pt idx="321">
                  <c:v>1.5476E-2</c:v>
                </c:pt>
                <c:pt idx="322">
                  <c:v>2.0942800000000001E-2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6E5-470A-9F6F-7EA3DC756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6758864"/>
        <c:axId val="1673468800"/>
      </c:scatterChart>
      <c:valAx>
        <c:axId val="1846758864"/>
        <c:scaling>
          <c:orientation val="minMax"/>
          <c:max val="4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Nᵒ of </a:t>
                </a:r>
                <a:r>
                  <a:rPr lang="it-IT" sz="1000" b="0" i="0" u="none" strike="noStrike" kern="1200" baseline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slice</a:t>
                </a:r>
                <a:r>
                  <a:rPr lang="it-IT"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73468800"/>
        <c:crosses val="autoZero"/>
        <c:crossBetween val="midCat"/>
      </c:valAx>
      <c:valAx>
        <c:axId val="167346880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Dose [</a:t>
                </a:r>
                <a:r>
                  <a:rPr lang="en-ID" sz="1000" b="0" i="0" u="none" strike="noStrike" kern="1200" baseline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Gy</a:t>
                </a:r>
                <a:r>
                  <a:rPr lang="en-ID"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46758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662199332766217"/>
          <c:y val="0.14516860698106338"/>
          <c:w val="0.15777714309697616"/>
          <c:h val="0.691541593131749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73C2F2-8362-A14E-B2C0-8A6C0EAC9F4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66B62EA-C16F-A949-AD4E-DB09CAB968D3}">
      <dgm:prSet phldrT="[Testo]"/>
      <dgm:spPr>
        <a:solidFill>
          <a:schemeClr val="accent6"/>
        </a:solidFill>
      </dgm:spPr>
      <dgm:t>
        <a:bodyPr/>
        <a:lstStyle/>
        <a:p>
          <a:r>
            <a:rPr lang="it-IT" err="1">
              <a:solidFill>
                <a:schemeClr val="bg1"/>
              </a:solidFill>
              <a:latin typeface="Arial"/>
              <a:cs typeface="Arial"/>
            </a:rPr>
            <a:t>Changing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the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number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of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particles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to modulate the dose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deposition</a:t>
          </a:r>
          <a:endParaRPr lang="it-IT">
            <a:solidFill>
              <a:schemeClr val="bg1"/>
            </a:solidFill>
          </a:endParaRPr>
        </a:p>
      </dgm:t>
    </dgm:pt>
    <dgm:pt modelId="{22AEE079-7C80-6C48-99DC-3F3684AE2794}" type="parTrans" cxnId="{477B8D0A-1A8B-9245-B5AE-33A4BE92CFBF}">
      <dgm:prSet/>
      <dgm:spPr/>
      <dgm:t>
        <a:bodyPr/>
        <a:lstStyle/>
        <a:p>
          <a:endParaRPr lang="it-IT"/>
        </a:p>
      </dgm:t>
    </dgm:pt>
    <dgm:pt modelId="{CC45233A-9EE2-2846-BC35-91FBD897F454}" type="sibTrans" cxnId="{477B8D0A-1A8B-9245-B5AE-33A4BE92CFBF}">
      <dgm:prSet/>
      <dgm:spPr>
        <a:ln>
          <a:noFill/>
        </a:ln>
      </dgm:spPr>
      <dgm:t>
        <a:bodyPr/>
        <a:lstStyle/>
        <a:p>
          <a:endParaRPr lang="it-IT"/>
        </a:p>
      </dgm:t>
    </dgm:pt>
    <dgm:pt modelId="{097E292F-79A3-DA4D-A2E6-1F8D7FC66017}">
      <dgm:prSet phldrT="[Testo]"/>
      <dgm:spPr>
        <a:solidFill>
          <a:schemeClr val="accent3"/>
        </a:solidFill>
      </dgm:spPr>
      <dgm:t>
        <a:bodyPr/>
        <a:lstStyle/>
        <a:p>
          <a:r>
            <a:rPr lang="it-IT">
              <a:solidFill>
                <a:schemeClr val="bg1"/>
              </a:solidFill>
              <a:latin typeface="Arial"/>
              <a:cs typeface="Arial"/>
            </a:rPr>
            <a:t>Keeping the standard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deviation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of the energy the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lowest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possible</a:t>
          </a:r>
          <a:endParaRPr lang="it-IT">
            <a:solidFill>
              <a:schemeClr val="bg1"/>
            </a:solidFill>
          </a:endParaRPr>
        </a:p>
      </dgm:t>
    </dgm:pt>
    <dgm:pt modelId="{6BC4FF18-6FC0-F840-A215-8442E3D0E2E5}" type="parTrans" cxnId="{25FF5FDF-F60F-EB41-A43E-9F3870AFB418}">
      <dgm:prSet/>
      <dgm:spPr/>
      <dgm:t>
        <a:bodyPr/>
        <a:lstStyle/>
        <a:p>
          <a:endParaRPr lang="it-IT"/>
        </a:p>
      </dgm:t>
    </dgm:pt>
    <dgm:pt modelId="{E34AC41D-A8AC-E044-B48F-0F5C308EB86E}" type="sibTrans" cxnId="{25FF5FDF-F60F-EB41-A43E-9F3870AFB418}">
      <dgm:prSet/>
      <dgm:spPr/>
      <dgm:t>
        <a:bodyPr/>
        <a:lstStyle/>
        <a:p>
          <a:endParaRPr lang="it-IT"/>
        </a:p>
      </dgm:t>
    </dgm:pt>
    <dgm:pt modelId="{05CE57E7-C704-8245-A99E-E37C9813FEA5}">
      <dgm:prSet phldrT="[Testo]"/>
      <dgm:spPr>
        <a:solidFill>
          <a:schemeClr val="accent2"/>
        </a:solidFill>
      </dgm:spPr>
      <dgm:t>
        <a:bodyPr/>
        <a:lstStyle/>
        <a:p>
          <a:r>
            <a:rPr lang="it-IT" err="1">
              <a:solidFill>
                <a:schemeClr val="bg1"/>
              </a:solidFill>
              <a:latin typeface="Arial"/>
              <a:cs typeface="Arial"/>
            </a:rPr>
            <a:t>Retrieving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acceptable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range of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movement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according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to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tumor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dimensions</a:t>
          </a:r>
          <a:endParaRPr lang="it-IT">
            <a:solidFill>
              <a:schemeClr val="bg1"/>
            </a:solidFill>
          </a:endParaRPr>
        </a:p>
      </dgm:t>
    </dgm:pt>
    <dgm:pt modelId="{CE4A2C0D-9055-714F-ACFF-9732DADE8FAC}" type="parTrans" cxnId="{EB28D011-3F64-0E4E-B5F9-F8075C606FC5}">
      <dgm:prSet/>
      <dgm:spPr/>
      <dgm:t>
        <a:bodyPr/>
        <a:lstStyle/>
        <a:p>
          <a:endParaRPr lang="it-IT"/>
        </a:p>
      </dgm:t>
    </dgm:pt>
    <dgm:pt modelId="{F5F8DF33-F46A-0340-BB23-E04C6DD4156F}" type="sibTrans" cxnId="{EB28D011-3F64-0E4E-B5F9-F8075C606FC5}">
      <dgm:prSet/>
      <dgm:spPr/>
      <dgm:t>
        <a:bodyPr/>
        <a:lstStyle/>
        <a:p>
          <a:endParaRPr lang="it-IT"/>
        </a:p>
      </dgm:t>
    </dgm:pt>
    <dgm:pt modelId="{A4895C54-CADC-A84F-9331-BDC12A3CD39B}">
      <dgm:prSet/>
      <dgm:spPr>
        <a:solidFill>
          <a:schemeClr val="accent5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err="1">
              <a:solidFill>
                <a:schemeClr val="bg1"/>
              </a:solidFill>
              <a:latin typeface="Arial"/>
              <a:cs typeface="Arial"/>
            </a:rPr>
            <a:t>Modulating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energy to shift the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bragg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err="1">
              <a:solidFill>
                <a:schemeClr val="bg1"/>
              </a:solidFill>
              <a:latin typeface="Arial"/>
              <a:cs typeface="Arial"/>
            </a:rPr>
            <a:t>peak</a:t>
          </a:r>
          <a:r>
            <a:rPr lang="it-IT">
              <a:solidFill>
                <a:schemeClr val="bg1"/>
              </a:solidFill>
              <a:latin typeface="Arial"/>
              <a:cs typeface="Arial"/>
            </a:rPr>
            <a:t> position</a:t>
          </a:r>
          <a:endParaRPr lang="it-IT">
            <a:solidFill>
              <a:schemeClr val="bg1"/>
            </a:solidFill>
          </a:endParaRPr>
        </a:p>
      </dgm:t>
    </dgm:pt>
    <dgm:pt modelId="{48B445B6-8087-2A4A-B420-E0F1DFE9637A}" type="parTrans" cxnId="{771045D5-577B-6D4C-AD21-52C09F6CBE09}">
      <dgm:prSet/>
      <dgm:spPr/>
      <dgm:t>
        <a:bodyPr/>
        <a:lstStyle/>
        <a:p>
          <a:endParaRPr lang="it-IT"/>
        </a:p>
      </dgm:t>
    </dgm:pt>
    <dgm:pt modelId="{81EB4D43-8FE1-4448-8658-64E4C10E0339}" type="sibTrans" cxnId="{771045D5-577B-6D4C-AD21-52C09F6CBE09}">
      <dgm:prSet/>
      <dgm:spPr/>
      <dgm:t>
        <a:bodyPr/>
        <a:lstStyle/>
        <a:p>
          <a:endParaRPr lang="it-IT"/>
        </a:p>
      </dgm:t>
    </dgm:pt>
    <dgm:pt modelId="{2436182C-0170-8546-B8E9-19EC41B18DA1}" type="pres">
      <dgm:prSet presAssocID="{6573C2F2-8362-A14E-B2C0-8A6C0EAC9F47}" presName="Name0" presStyleCnt="0">
        <dgm:presLayoutVars>
          <dgm:chMax val="7"/>
          <dgm:chPref val="7"/>
          <dgm:dir/>
        </dgm:presLayoutVars>
      </dgm:prSet>
      <dgm:spPr/>
    </dgm:pt>
    <dgm:pt modelId="{C61C2412-CD21-0549-9AEC-BCE3523E5651}" type="pres">
      <dgm:prSet presAssocID="{6573C2F2-8362-A14E-B2C0-8A6C0EAC9F47}" presName="Name1" presStyleCnt="0"/>
      <dgm:spPr/>
    </dgm:pt>
    <dgm:pt modelId="{3864D595-6A4D-F842-A48F-AC19A890CC9D}" type="pres">
      <dgm:prSet presAssocID="{6573C2F2-8362-A14E-B2C0-8A6C0EAC9F47}" presName="cycle" presStyleCnt="0"/>
      <dgm:spPr/>
    </dgm:pt>
    <dgm:pt modelId="{F2C19AE9-58E4-CC4C-B2D3-BE1192088311}" type="pres">
      <dgm:prSet presAssocID="{6573C2F2-8362-A14E-B2C0-8A6C0EAC9F47}" presName="srcNode" presStyleLbl="node1" presStyleIdx="0" presStyleCnt="4"/>
      <dgm:spPr/>
    </dgm:pt>
    <dgm:pt modelId="{95FBF5BE-E46A-BC42-BE58-D72706FD2CE5}" type="pres">
      <dgm:prSet presAssocID="{6573C2F2-8362-A14E-B2C0-8A6C0EAC9F47}" presName="conn" presStyleLbl="parChTrans1D2" presStyleIdx="0" presStyleCnt="1" custLinFactNeighborX="13405" custLinFactNeighborY="13722"/>
      <dgm:spPr/>
    </dgm:pt>
    <dgm:pt modelId="{C24F7AD7-96C3-AA4B-B703-3A028FEADBD6}" type="pres">
      <dgm:prSet presAssocID="{6573C2F2-8362-A14E-B2C0-8A6C0EAC9F47}" presName="extraNode" presStyleLbl="node1" presStyleIdx="0" presStyleCnt="4"/>
      <dgm:spPr/>
    </dgm:pt>
    <dgm:pt modelId="{C0EF8B83-DCDE-4749-9A21-C29A5089FF1C}" type="pres">
      <dgm:prSet presAssocID="{6573C2F2-8362-A14E-B2C0-8A6C0EAC9F47}" presName="dstNode" presStyleLbl="node1" presStyleIdx="0" presStyleCnt="4"/>
      <dgm:spPr/>
    </dgm:pt>
    <dgm:pt modelId="{9811CDCA-EA55-7A40-BE2F-517DCB5866F7}" type="pres">
      <dgm:prSet presAssocID="{066B62EA-C16F-A949-AD4E-DB09CAB968D3}" presName="text_1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99807FCA-9639-5341-B52E-8A5C67637AA0}" type="pres">
      <dgm:prSet presAssocID="{066B62EA-C16F-A949-AD4E-DB09CAB968D3}" presName="accent_1" presStyleCnt="0"/>
      <dgm:spPr/>
    </dgm:pt>
    <dgm:pt modelId="{D5238F38-E7E1-1A4D-8A61-5C3A865D781E}" type="pres">
      <dgm:prSet presAssocID="{066B62EA-C16F-A949-AD4E-DB09CAB968D3}" presName="accentRepeatNode" presStyleLbl="solidFgAcc1" presStyleIdx="0" presStyleCnt="4"/>
      <dgm:spPr>
        <a:ln>
          <a:solidFill>
            <a:schemeClr val="accent6"/>
          </a:solidFill>
        </a:ln>
      </dgm:spPr>
    </dgm:pt>
    <dgm:pt modelId="{43022486-9161-1041-9968-F6C3F8429954}" type="pres">
      <dgm:prSet presAssocID="{097E292F-79A3-DA4D-A2E6-1F8D7FC66017}" presName="text_2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D5AA87A4-781D-0947-9DBF-AD5F1947C8BF}" type="pres">
      <dgm:prSet presAssocID="{097E292F-79A3-DA4D-A2E6-1F8D7FC66017}" presName="accent_2" presStyleCnt="0"/>
      <dgm:spPr/>
    </dgm:pt>
    <dgm:pt modelId="{6A6FB25B-CAA1-7B4E-94C5-9BD1D113DC6E}" type="pres">
      <dgm:prSet presAssocID="{097E292F-79A3-DA4D-A2E6-1F8D7FC66017}" presName="accentRepeatNode" presStyleLbl="solidFgAcc1" presStyleIdx="1" presStyleCnt="4"/>
      <dgm:spPr>
        <a:ln>
          <a:solidFill>
            <a:schemeClr val="accent3"/>
          </a:solidFill>
        </a:ln>
      </dgm:spPr>
    </dgm:pt>
    <dgm:pt modelId="{1216E9D5-0215-BD4D-BD3B-55B26C0E6279}" type="pres">
      <dgm:prSet presAssocID="{A4895C54-CADC-A84F-9331-BDC12A3CD39B}" presName="text_3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E90416CC-55E8-EC45-A09F-4947A6741101}" type="pres">
      <dgm:prSet presAssocID="{A4895C54-CADC-A84F-9331-BDC12A3CD39B}" presName="accent_3" presStyleCnt="0"/>
      <dgm:spPr/>
    </dgm:pt>
    <dgm:pt modelId="{C98BBD14-B58D-9C4A-BB6C-63E4329A3F7F}" type="pres">
      <dgm:prSet presAssocID="{A4895C54-CADC-A84F-9331-BDC12A3CD39B}" presName="accentRepeatNode" presStyleLbl="solidFgAcc1" presStyleIdx="2" presStyleCnt="4"/>
      <dgm:spPr>
        <a:ln>
          <a:solidFill>
            <a:schemeClr val="accent5"/>
          </a:solidFill>
        </a:ln>
      </dgm:spPr>
    </dgm:pt>
    <dgm:pt modelId="{E5D81842-DC6A-7442-B758-268C4B05609D}" type="pres">
      <dgm:prSet presAssocID="{05CE57E7-C704-8245-A99E-E37C9813FEA5}" presName="text_4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30C32F73-CCB1-674F-9728-539369C66112}" type="pres">
      <dgm:prSet presAssocID="{05CE57E7-C704-8245-A99E-E37C9813FEA5}" presName="accent_4" presStyleCnt="0"/>
      <dgm:spPr/>
    </dgm:pt>
    <dgm:pt modelId="{93E826BF-F8FA-E448-8378-D7DD9755E41F}" type="pres">
      <dgm:prSet presAssocID="{05CE57E7-C704-8245-A99E-E37C9813FEA5}" presName="accentRepeatNode" presStyleLbl="solidFgAcc1" presStyleIdx="3" presStyleCnt="4"/>
      <dgm:spPr>
        <a:ln>
          <a:solidFill>
            <a:schemeClr val="accent2"/>
          </a:solidFill>
        </a:ln>
      </dgm:spPr>
    </dgm:pt>
  </dgm:ptLst>
  <dgm:cxnLst>
    <dgm:cxn modelId="{477B8D0A-1A8B-9245-B5AE-33A4BE92CFBF}" srcId="{6573C2F2-8362-A14E-B2C0-8A6C0EAC9F47}" destId="{066B62EA-C16F-A949-AD4E-DB09CAB968D3}" srcOrd="0" destOrd="0" parTransId="{22AEE079-7C80-6C48-99DC-3F3684AE2794}" sibTransId="{CC45233A-9EE2-2846-BC35-91FBD897F454}"/>
    <dgm:cxn modelId="{EB28D011-3F64-0E4E-B5F9-F8075C606FC5}" srcId="{6573C2F2-8362-A14E-B2C0-8A6C0EAC9F47}" destId="{05CE57E7-C704-8245-A99E-E37C9813FEA5}" srcOrd="3" destOrd="0" parTransId="{CE4A2C0D-9055-714F-ACFF-9732DADE8FAC}" sibTransId="{F5F8DF33-F46A-0340-BB23-E04C6DD4156F}"/>
    <dgm:cxn modelId="{52022F21-A233-F748-8001-E10FA2050572}" type="presOf" srcId="{CC45233A-9EE2-2846-BC35-91FBD897F454}" destId="{95FBF5BE-E46A-BC42-BE58-D72706FD2CE5}" srcOrd="0" destOrd="0" presId="urn:microsoft.com/office/officeart/2008/layout/VerticalCurvedList"/>
    <dgm:cxn modelId="{D359D631-C045-1246-8712-74A7F6FA4879}" type="presOf" srcId="{6573C2F2-8362-A14E-B2C0-8A6C0EAC9F47}" destId="{2436182C-0170-8546-B8E9-19EC41B18DA1}" srcOrd="0" destOrd="0" presId="urn:microsoft.com/office/officeart/2008/layout/VerticalCurvedList"/>
    <dgm:cxn modelId="{45834852-7772-A946-90E7-1EF26A89894C}" type="presOf" srcId="{066B62EA-C16F-A949-AD4E-DB09CAB968D3}" destId="{9811CDCA-EA55-7A40-BE2F-517DCB5866F7}" srcOrd="0" destOrd="0" presId="urn:microsoft.com/office/officeart/2008/layout/VerticalCurvedList"/>
    <dgm:cxn modelId="{B3D93273-E498-1E4B-835F-E1CAA056BAC9}" type="presOf" srcId="{05CE57E7-C704-8245-A99E-E37C9813FEA5}" destId="{E5D81842-DC6A-7442-B758-268C4B05609D}" srcOrd="0" destOrd="0" presId="urn:microsoft.com/office/officeart/2008/layout/VerticalCurvedList"/>
    <dgm:cxn modelId="{E825EE94-7A10-E846-A278-49DDC7A71CFA}" type="presOf" srcId="{A4895C54-CADC-A84F-9331-BDC12A3CD39B}" destId="{1216E9D5-0215-BD4D-BD3B-55B26C0E6279}" srcOrd="0" destOrd="0" presId="urn:microsoft.com/office/officeart/2008/layout/VerticalCurvedList"/>
    <dgm:cxn modelId="{2B8BC199-278E-2C4B-BDF4-62B3EF2908AA}" type="presOf" srcId="{097E292F-79A3-DA4D-A2E6-1F8D7FC66017}" destId="{43022486-9161-1041-9968-F6C3F8429954}" srcOrd="0" destOrd="0" presId="urn:microsoft.com/office/officeart/2008/layout/VerticalCurvedList"/>
    <dgm:cxn modelId="{771045D5-577B-6D4C-AD21-52C09F6CBE09}" srcId="{6573C2F2-8362-A14E-B2C0-8A6C0EAC9F47}" destId="{A4895C54-CADC-A84F-9331-BDC12A3CD39B}" srcOrd="2" destOrd="0" parTransId="{48B445B6-8087-2A4A-B420-E0F1DFE9637A}" sibTransId="{81EB4D43-8FE1-4448-8658-64E4C10E0339}"/>
    <dgm:cxn modelId="{25FF5FDF-F60F-EB41-A43E-9F3870AFB418}" srcId="{6573C2F2-8362-A14E-B2C0-8A6C0EAC9F47}" destId="{097E292F-79A3-DA4D-A2E6-1F8D7FC66017}" srcOrd="1" destOrd="0" parTransId="{6BC4FF18-6FC0-F840-A215-8442E3D0E2E5}" sibTransId="{E34AC41D-A8AC-E044-B48F-0F5C308EB86E}"/>
    <dgm:cxn modelId="{B49F8E35-054D-4C4A-BA54-529ECC98555B}" type="presParOf" srcId="{2436182C-0170-8546-B8E9-19EC41B18DA1}" destId="{C61C2412-CD21-0549-9AEC-BCE3523E5651}" srcOrd="0" destOrd="0" presId="urn:microsoft.com/office/officeart/2008/layout/VerticalCurvedList"/>
    <dgm:cxn modelId="{44EF57B8-534C-4543-9ADB-55A67395ACA8}" type="presParOf" srcId="{C61C2412-CD21-0549-9AEC-BCE3523E5651}" destId="{3864D595-6A4D-F842-A48F-AC19A890CC9D}" srcOrd="0" destOrd="0" presId="urn:microsoft.com/office/officeart/2008/layout/VerticalCurvedList"/>
    <dgm:cxn modelId="{53259EB3-DB8D-CB45-9102-7FDB6EF19C7B}" type="presParOf" srcId="{3864D595-6A4D-F842-A48F-AC19A890CC9D}" destId="{F2C19AE9-58E4-CC4C-B2D3-BE1192088311}" srcOrd="0" destOrd="0" presId="urn:microsoft.com/office/officeart/2008/layout/VerticalCurvedList"/>
    <dgm:cxn modelId="{A0A1F933-90EC-7047-BD34-E6EB6152903F}" type="presParOf" srcId="{3864D595-6A4D-F842-A48F-AC19A890CC9D}" destId="{95FBF5BE-E46A-BC42-BE58-D72706FD2CE5}" srcOrd="1" destOrd="0" presId="urn:microsoft.com/office/officeart/2008/layout/VerticalCurvedList"/>
    <dgm:cxn modelId="{4D9DE79D-B415-7242-980C-53E04F72617B}" type="presParOf" srcId="{3864D595-6A4D-F842-A48F-AC19A890CC9D}" destId="{C24F7AD7-96C3-AA4B-B703-3A028FEADBD6}" srcOrd="2" destOrd="0" presId="urn:microsoft.com/office/officeart/2008/layout/VerticalCurvedList"/>
    <dgm:cxn modelId="{A693060E-5CBA-9B40-8BE9-B6162E789257}" type="presParOf" srcId="{3864D595-6A4D-F842-A48F-AC19A890CC9D}" destId="{C0EF8B83-DCDE-4749-9A21-C29A5089FF1C}" srcOrd="3" destOrd="0" presId="urn:microsoft.com/office/officeart/2008/layout/VerticalCurvedList"/>
    <dgm:cxn modelId="{E4E87BEE-DC4A-B646-BB0A-876DB37F2EAE}" type="presParOf" srcId="{C61C2412-CD21-0549-9AEC-BCE3523E5651}" destId="{9811CDCA-EA55-7A40-BE2F-517DCB5866F7}" srcOrd="1" destOrd="0" presId="urn:microsoft.com/office/officeart/2008/layout/VerticalCurvedList"/>
    <dgm:cxn modelId="{7174C68F-0734-8544-9BC4-CBA880DAF0A8}" type="presParOf" srcId="{C61C2412-CD21-0549-9AEC-BCE3523E5651}" destId="{99807FCA-9639-5341-B52E-8A5C67637AA0}" srcOrd="2" destOrd="0" presId="urn:microsoft.com/office/officeart/2008/layout/VerticalCurvedList"/>
    <dgm:cxn modelId="{FF788631-6BC3-8140-8B06-FC76BC0DDC09}" type="presParOf" srcId="{99807FCA-9639-5341-B52E-8A5C67637AA0}" destId="{D5238F38-E7E1-1A4D-8A61-5C3A865D781E}" srcOrd="0" destOrd="0" presId="urn:microsoft.com/office/officeart/2008/layout/VerticalCurvedList"/>
    <dgm:cxn modelId="{389D5DA5-7BC6-1149-A4E8-7D633215584C}" type="presParOf" srcId="{C61C2412-CD21-0549-9AEC-BCE3523E5651}" destId="{43022486-9161-1041-9968-F6C3F8429954}" srcOrd="3" destOrd="0" presId="urn:microsoft.com/office/officeart/2008/layout/VerticalCurvedList"/>
    <dgm:cxn modelId="{91BA0680-9FC2-4844-84F9-1895ADE699D0}" type="presParOf" srcId="{C61C2412-CD21-0549-9AEC-BCE3523E5651}" destId="{D5AA87A4-781D-0947-9DBF-AD5F1947C8BF}" srcOrd="4" destOrd="0" presId="urn:microsoft.com/office/officeart/2008/layout/VerticalCurvedList"/>
    <dgm:cxn modelId="{34854A16-1BF4-5840-A504-06EF7C9259A8}" type="presParOf" srcId="{D5AA87A4-781D-0947-9DBF-AD5F1947C8BF}" destId="{6A6FB25B-CAA1-7B4E-94C5-9BD1D113DC6E}" srcOrd="0" destOrd="0" presId="urn:microsoft.com/office/officeart/2008/layout/VerticalCurvedList"/>
    <dgm:cxn modelId="{149F53CF-1797-2040-8D58-0B51A8C8F8AD}" type="presParOf" srcId="{C61C2412-CD21-0549-9AEC-BCE3523E5651}" destId="{1216E9D5-0215-BD4D-BD3B-55B26C0E6279}" srcOrd="5" destOrd="0" presId="urn:microsoft.com/office/officeart/2008/layout/VerticalCurvedList"/>
    <dgm:cxn modelId="{30146B5E-4A28-9548-B752-728BD00EFCAD}" type="presParOf" srcId="{C61C2412-CD21-0549-9AEC-BCE3523E5651}" destId="{E90416CC-55E8-EC45-A09F-4947A6741101}" srcOrd="6" destOrd="0" presId="urn:microsoft.com/office/officeart/2008/layout/VerticalCurvedList"/>
    <dgm:cxn modelId="{FBA18ECF-5213-6443-BAA5-AC121BA6F6AD}" type="presParOf" srcId="{E90416CC-55E8-EC45-A09F-4947A6741101}" destId="{C98BBD14-B58D-9C4A-BB6C-63E4329A3F7F}" srcOrd="0" destOrd="0" presId="urn:microsoft.com/office/officeart/2008/layout/VerticalCurvedList"/>
    <dgm:cxn modelId="{5EADE53B-9CA8-5C4D-A1CF-A67D8F01EC63}" type="presParOf" srcId="{C61C2412-CD21-0549-9AEC-BCE3523E5651}" destId="{E5D81842-DC6A-7442-B758-268C4B05609D}" srcOrd="7" destOrd="0" presId="urn:microsoft.com/office/officeart/2008/layout/VerticalCurvedList"/>
    <dgm:cxn modelId="{7B05AC2F-C4E0-5245-B848-05D59C0D09FB}" type="presParOf" srcId="{C61C2412-CD21-0549-9AEC-BCE3523E5651}" destId="{30C32F73-CCB1-674F-9728-539369C66112}" srcOrd="8" destOrd="0" presId="urn:microsoft.com/office/officeart/2008/layout/VerticalCurvedList"/>
    <dgm:cxn modelId="{E55E5FFB-6462-3F4B-BC17-BA09A61203F3}" type="presParOf" srcId="{30C32F73-CCB1-674F-9728-539369C66112}" destId="{93E826BF-F8FA-E448-8378-D7DD9755E41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FBF5BE-E46A-BC42-BE58-D72706FD2CE5}">
      <dsp:nvSpPr>
        <dsp:cNvPr id="0" name=""/>
        <dsp:cNvSpPr/>
      </dsp:nvSpPr>
      <dsp:spPr>
        <a:xfrm>
          <a:off x="-3860704" y="46571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1CDCA-EA55-7A40-BE2F-517DCB5866F7}">
      <dsp:nvSpPr>
        <dsp:cNvPr id="0" name=""/>
        <dsp:cNvSpPr/>
      </dsp:nvSpPr>
      <dsp:spPr>
        <a:xfrm>
          <a:off x="460128" y="312440"/>
          <a:ext cx="5580684" cy="625205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Changing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the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number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of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particles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to modulate the dose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deposition</a:t>
          </a:r>
          <a:endParaRPr lang="it-IT" sz="1700" kern="1200">
            <a:solidFill>
              <a:schemeClr val="bg1"/>
            </a:solidFill>
          </a:endParaRPr>
        </a:p>
      </dsp:txBody>
      <dsp:txXfrm>
        <a:off x="490648" y="342960"/>
        <a:ext cx="5519644" cy="564165"/>
      </dsp:txXfrm>
    </dsp:sp>
    <dsp:sp modelId="{D5238F38-E7E1-1A4D-8A61-5C3A865D781E}">
      <dsp:nvSpPr>
        <dsp:cNvPr id="0" name=""/>
        <dsp:cNvSpPr/>
      </dsp:nvSpPr>
      <dsp:spPr>
        <a:xfrm>
          <a:off x="6937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22486-9161-1041-9968-F6C3F8429954}">
      <dsp:nvSpPr>
        <dsp:cNvPr id="0" name=""/>
        <dsp:cNvSpPr/>
      </dsp:nvSpPr>
      <dsp:spPr>
        <a:xfrm>
          <a:off x="818573" y="1250411"/>
          <a:ext cx="5222240" cy="625205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Keeping the standard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deviation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of the energy the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lowest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possible</a:t>
          </a:r>
          <a:endParaRPr lang="it-IT" sz="1700" kern="1200">
            <a:solidFill>
              <a:schemeClr val="bg1"/>
            </a:solidFill>
          </a:endParaRPr>
        </a:p>
      </dsp:txBody>
      <dsp:txXfrm>
        <a:off x="849093" y="1280931"/>
        <a:ext cx="5161200" cy="564165"/>
      </dsp:txXfrm>
    </dsp:sp>
    <dsp:sp modelId="{6A6FB25B-CAA1-7B4E-94C5-9BD1D113DC6E}">
      <dsp:nvSpPr>
        <dsp:cNvPr id="0" name=""/>
        <dsp:cNvSpPr/>
      </dsp:nvSpPr>
      <dsp:spPr>
        <a:xfrm>
          <a:off x="427819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6E9D5-0215-BD4D-BD3B-55B26C0E6279}">
      <dsp:nvSpPr>
        <dsp:cNvPr id="0" name=""/>
        <dsp:cNvSpPr/>
      </dsp:nvSpPr>
      <dsp:spPr>
        <a:xfrm>
          <a:off x="818573" y="2188382"/>
          <a:ext cx="5222240" cy="625205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Modulating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energy to shift the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bragg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peak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position</a:t>
          </a:r>
          <a:endParaRPr lang="it-IT" sz="1700" kern="1200">
            <a:solidFill>
              <a:schemeClr val="bg1"/>
            </a:solidFill>
          </a:endParaRPr>
        </a:p>
      </dsp:txBody>
      <dsp:txXfrm>
        <a:off x="849093" y="2218902"/>
        <a:ext cx="5161200" cy="564165"/>
      </dsp:txXfrm>
    </dsp:sp>
    <dsp:sp modelId="{C98BBD14-B58D-9C4A-BB6C-63E4329A3F7F}">
      <dsp:nvSpPr>
        <dsp:cNvPr id="0" name=""/>
        <dsp:cNvSpPr/>
      </dsp:nvSpPr>
      <dsp:spPr>
        <a:xfrm>
          <a:off x="427819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81842-DC6A-7442-B758-268C4B05609D}">
      <dsp:nvSpPr>
        <dsp:cNvPr id="0" name=""/>
        <dsp:cNvSpPr/>
      </dsp:nvSpPr>
      <dsp:spPr>
        <a:xfrm>
          <a:off x="460128" y="3126353"/>
          <a:ext cx="5580684" cy="625205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Retrieving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acceptable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range of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movement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according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to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tumor</a:t>
          </a:r>
          <a:r>
            <a:rPr lang="it-IT" sz="1700" kern="120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it-IT" sz="1700" kern="1200" err="1">
              <a:solidFill>
                <a:schemeClr val="bg1"/>
              </a:solidFill>
              <a:latin typeface="Arial"/>
              <a:cs typeface="Arial"/>
            </a:rPr>
            <a:t>dimensions</a:t>
          </a:r>
          <a:endParaRPr lang="it-IT" sz="1700" kern="1200">
            <a:solidFill>
              <a:schemeClr val="bg1"/>
            </a:solidFill>
          </a:endParaRPr>
        </a:p>
      </dsp:txBody>
      <dsp:txXfrm>
        <a:off x="490648" y="3156873"/>
        <a:ext cx="5519644" cy="564165"/>
      </dsp:txXfrm>
    </dsp:sp>
    <dsp:sp modelId="{93E826BF-F8FA-E448-8378-D7DD9755E41F}">
      <dsp:nvSpPr>
        <dsp:cNvPr id="0" name=""/>
        <dsp:cNvSpPr/>
      </dsp:nvSpPr>
      <dsp:spPr>
        <a:xfrm>
          <a:off x="6937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19E86-99BE-4CFD-A3B3-CCE71396DF56}" type="datetimeFigureOut">
              <a:rPr lang="it-IT" smtClean="0"/>
              <a:t>09/06/2024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5B57B-6F6E-452E-8C79-FD2318342F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6854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89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54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6940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323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3891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Moving</a:t>
            </a:r>
            <a:r>
              <a:rPr lang="it-IT"/>
              <a:t> on the </a:t>
            </a:r>
            <a:r>
              <a:rPr lang="it-IT" err="1"/>
              <a:t>transversal</a:t>
            </a:r>
            <a:r>
              <a:rPr lang="it-IT"/>
              <a:t> shift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170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3581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181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6830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52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264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46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914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5B57B-6F6E-452E-8C79-FD2318342FE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288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Sottotitolo 2"/>
          <p:cNvSpPr txBox="1">
            <a:spLocks/>
          </p:cNvSpPr>
          <p:nvPr userDrawn="1"/>
        </p:nvSpPr>
        <p:spPr>
          <a:xfrm>
            <a:off x="132579" y="6275236"/>
            <a:ext cx="5693341" cy="36052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100" b="1">
                <a:solidFill>
                  <a:schemeClr val="bg1"/>
                </a:solidFill>
              </a:rPr>
              <a:t>Astuto </a:t>
            </a:r>
            <a:r>
              <a:rPr lang="it-IT" sz="1100" b="1" err="1">
                <a:solidFill>
                  <a:schemeClr val="bg1"/>
                </a:solidFill>
              </a:rPr>
              <a:t>Santosa</a:t>
            </a:r>
            <a:r>
              <a:rPr lang="it-IT" sz="1100" b="1">
                <a:solidFill>
                  <a:schemeClr val="bg1"/>
                </a:solidFill>
              </a:rPr>
              <a:t>, Pasquale </a:t>
            </a:r>
            <a:r>
              <a:rPr lang="it-IT" sz="1100" b="1" err="1">
                <a:solidFill>
                  <a:schemeClr val="bg1"/>
                </a:solidFill>
              </a:rPr>
              <a:t>Serrao</a:t>
            </a:r>
            <a:r>
              <a:rPr lang="it-IT" sz="1100" b="1">
                <a:solidFill>
                  <a:schemeClr val="bg1"/>
                </a:solidFill>
              </a:rPr>
              <a:t>, Anna Simeone, Alessia Zannino, Bianca Zocco</a:t>
            </a: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hart" Target="../charts/char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fondazionecnao.it/en/hadrontherapy/what-is-hadronthera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nf.infn.it/media/notiziario/not11/Art.12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421186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94389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3227" y="3807347"/>
            <a:ext cx="17715122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0" y="4149725"/>
            <a:ext cx="9144000" cy="4897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2800"/>
              <a:t>Simulation of Bragg Peak in Ion Beam Therapy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6011158"/>
            <a:ext cx="7772400" cy="74352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err="1">
                <a:solidFill>
                  <a:schemeClr val="bg1"/>
                </a:solidFill>
              </a:rPr>
              <a:t>Petrus</a:t>
            </a:r>
            <a:r>
              <a:rPr lang="it-IT" sz="1800">
                <a:solidFill>
                  <a:schemeClr val="bg1"/>
                </a:solidFill>
              </a:rPr>
              <a:t> </a:t>
            </a:r>
            <a:r>
              <a:rPr lang="it-IT" sz="1800" err="1">
                <a:solidFill>
                  <a:schemeClr val="bg1"/>
                </a:solidFill>
              </a:rPr>
              <a:t>Canisius</a:t>
            </a:r>
            <a:r>
              <a:rPr lang="it-IT" sz="1800">
                <a:solidFill>
                  <a:schemeClr val="bg1"/>
                </a:solidFill>
              </a:rPr>
              <a:t> Astuto </a:t>
            </a:r>
            <a:r>
              <a:rPr lang="it-IT" sz="1800" err="1">
                <a:solidFill>
                  <a:schemeClr val="bg1"/>
                </a:solidFill>
              </a:rPr>
              <a:t>Santosa</a:t>
            </a:r>
            <a:r>
              <a:rPr lang="it-IT" sz="1800">
                <a:solidFill>
                  <a:schemeClr val="bg1"/>
                </a:solidFill>
              </a:rPr>
              <a:t>, Pasquale </a:t>
            </a:r>
            <a:r>
              <a:rPr lang="it-IT" sz="1800" err="1">
                <a:solidFill>
                  <a:schemeClr val="bg1"/>
                </a:solidFill>
              </a:rPr>
              <a:t>Serrao</a:t>
            </a:r>
            <a:r>
              <a:rPr lang="it-IT" sz="1800">
                <a:solidFill>
                  <a:schemeClr val="bg1"/>
                </a:solidFill>
              </a:rPr>
              <a:t>, Anna Simeone, </a:t>
            </a:r>
          </a:p>
          <a:p>
            <a:pPr algn="ctr"/>
            <a:r>
              <a:rPr lang="it-IT" sz="1800">
                <a:solidFill>
                  <a:schemeClr val="bg1"/>
                </a:solidFill>
              </a:rPr>
              <a:t>Alessia Zannino, Bianca Zocco</a:t>
            </a:r>
          </a:p>
        </p:txBody>
      </p:sp>
      <p:sp>
        <p:nvSpPr>
          <p:cNvPr id="134" name="Sottotitolo 2"/>
          <p:cNvSpPr txBox="1">
            <a:spLocks/>
          </p:cNvSpPr>
          <p:nvPr/>
        </p:nvSpPr>
        <p:spPr>
          <a:xfrm>
            <a:off x="685800" y="5432187"/>
            <a:ext cx="7772400" cy="34771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>
                <a:solidFill>
                  <a:schemeClr val="bg1"/>
                </a:solidFill>
              </a:rPr>
              <a:t>Milan, 6th June 2024</a:t>
            </a:r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741ED9C0-1809-9D1A-8AF0-336619FA9465}"/>
              </a:ext>
            </a:extLst>
          </p:cNvPr>
          <p:cNvSpPr txBox="1">
            <a:spLocks/>
          </p:cNvSpPr>
          <p:nvPr/>
        </p:nvSpPr>
        <p:spPr>
          <a:xfrm>
            <a:off x="655514" y="4711760"/>
            <a:ext cx="7772400" cy="74352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sz="180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22766F3-C960-D15A-1F97-F3BDDC889179}"/>
              </a:ext>
            </a:extLst>
          </p:cNvPr>
          <p:cNvSpPr txBox="1">
            <a:spLocks/>
          </p:cNvSpPr>
          <p:nvPr/>
        </p:nvSpPr>
        <p:spPr>
          <a:xfrm>
            <a:off x="688232" y="4685222"/>
            <a:ext cx="7772400" cy="34771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>
                <a:solidFill>
                  <a:schemeClr val="bg1"/>
                </a:solidFill>
              </a:rPr>
              <a:t>Study of Different Parameters of Simulation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F5564-8465-F293-6725-E5BE63C5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Detector shift: DEPTH SHIFT</a:t>
            </a:r>
          </a:p>
        </p:txBody>
      </p:sp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3943162"/>
              </p:ext>
            </p:extLst>
          </p:nvPr>
        </p:nvGraphicFramePr>
        <p:xfrm>
          <a:off x="4271117" y="1318436"/>
          <a:ext cx="3965056" cy="3157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CDEE54-42F1-6091-3F0E-2BACF70ADB2B}"/>
              </a:ext>
            </a:extLst>
          </p:cNvPr>
          <p:cNvSpPr txBox="1"/>
          <p:nvPr/>
        </p:nvSpPr>
        <p:spPr>
          <a:xfrm>
            <a:off x="4022642" y="4932179"/>
            <a:ext cx="51219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>
                <a:latin typeface="Arial"/>
                <a:cs typeface="Arial"/>
              </a:rPr>
              <a:t>Depth shift: </a:t>
            </a:r>
            <a:r>
              <a:rPr lang="it-IT" b="1">
                <a:latin typeface="Arial"/>
                <a:cs typeface="Arial"/>
              </a:rPr>
              <a:t>no </a:t>
            </a:r>
            <a:r>
              <a:rPr lang="it-IT" b="1" err="1">
                <a:latin typeface="Arial"/>
                <a:cs typeface="Arial"/>
              </a:rPr>
              <a:t>difference</a:t>
            </a:r>
            <a:r>
              <a:rPr lang="it-IT" b="1">
                <a:latin typeface="Arial"/>
                <a:cs typeface="Arial"/>
              </a:rPr>
              <a:t> </a:t>
            </a:r>
            <a:r>
              <a:rPr lang="it-IT">
                <a:latin typeface="Arial"/>
                <a:cs typeface="Arial"/>
              </a:rPr>
              <a:t>in the </a:t>
            </a:r>
            <a:r>
              <a:rPr lang="it-IT" err="1">
                <a:latin typeface="Arial"/>
                <a:cs typeface="Arial"/>
              </a:rPr>
              <a:t>peak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amplitude</a:t>
            </a:r>
            <a:endParaRPr lang="it-IT">
              <a:latin typeface="Arial"/>
              <a:cs typeface="Arial"/>
            </a:endParaRP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BB0CD37B-EC63-95EE-721E-0EBF02E4D84C}"/>
              </a:ext>
            </a:extLst>
          </p:cNvPr>
          <p:cNvGrpSpPr/>
          <p:nvPr/>
        </p:nvGrpSpPr>
        <p:grpSpPr>
          <a:xfrm>
            <a:off x="491543" y="3398869"/>
            <a:ext cx="3080996" cy="760375"/>
            <a:chOff x="140669" y="3836258"/>
            <a:chExt cx="3434316" cy="1056876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171AAFA3-A603-1308-F720-27FF4B206AD5}"/>
                </a:ext>
              </a:extLst>
            </p:cNvPr>
            <p:cNvSpPr/>
            <p:nvPr/>
          </p:nvSpPr>
          <p:spPr>
            <a:xfrm>
              <a:off x="1248483" y="3836258"/>
              <a:ext cx="1286540" cy="1056876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con angoli ritagliati sullo stesso lato 15">
              <a:extLst>
                <a:ext uri="{FF2B5EF4-FFF2-40B4-BE49-F238E27FC236}">
                  <a16:creationId xmlns:a16="http://schemas.microsoft.com/office/drawing/2014/main" id="{D1913433-59F1-AF46-96EE-2DDECDADCC0F}"/>
                </a:ext>
              </a:extLst>
            </p:cNvPr>
            <p:cNvSpPr/>
            <p:nvPr/>
          </p:nvSpPr>
          <p:spPr>
            <a:xfrm rot="5400000">
              <a:off x="290580" y="4081878"/>
              <a:ext cx="209698" cy="509520"/>
            </a:xfrm>
            <a:prstGeom prst="snip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996E6947-7110-2324-5ECE-429AA71D0AA4}"/>
                </a:ext>
              </a:extLst>
            </p:cNvPr>
            <p:cNvSpPr/>
            <p:nvPr/>
          </p:nvSpPr>
          <p:spPr>
            <a:xfrm>
              <a:off x="691359" y="3939393"/>
              <a:ext cx="1346251" cy="461336"/>
            </a:xfrm>
            <a:custGeom>
              <a:avLst/>
              <a:gdLst>
                <a:gd name="connsiteX0" fmla="*/ 0 w 2009554"/>
                <a:gd name="connsiteY0" fmla="*/ 680484 h 1063256"/>
                <a:gd name="connsiteX1" fmla="*/ 393405 w 2009554"/>
                <a:gd name="connsiteY1" fmla="*/ 680484 h 1063256"/>
                <a:gd name="connsiteX2" fmla="*/ 446568 w 2009554"/>
                <a:gd name="connsiteY2" fmla="*/ 669852 h 1063256"/>
                <a:gd name="connsiteX3" fmla="*/ 531628 w 2009554"/>
                <a:gd name="connsiteY3" fmla="*/ 648586 h 1063256"/>
                <a:gd name="connsiteX4" fmla="*/ 574159 w 2009554"/>
                <a:gd name="connsiteY4" fmla="*/ 637954 h 1063256"/>
                <a:gd name="connsiteX5" fmla="*/ 627321 w 2009554"/>
                <a:gd name="connsiteY5" fmla="*/ 627321 h 1063256"/>
                <a:gd name="connsiteX6" fmla="*/ 861238 w 2009554"/>
                <a:gd name="connsiteY6" fmla="*/ 606056 h 1063256"/>
                <a:gd name="connsiteX7" fmla="*/ 903768 w 2009554"/>
                <a:gd name="connsiteY7" fmla="*/ 595424 h 1063256"/>
                <a:gd name="connsiteX8" fmla="*/ 967563 w 2009554"/>
                <a:gd name="connsiteY8" fmla="*/ 520996 h 1063256"/>
                <a:gd name="connsiteX9" fmla="*/ 1010094 w 2009554"/>
                <a:gd name="connsiteY9" fmla="*/ 414670 h 1063256"/>
                <a:gd name="connsiteX10" fmla="*/ 1020726 w 2009554"/>
                <a:gd name="connsiteY10" fmla="*/ 382772 h 1063256"/>
                <a:gd name="connsiteX11" fmla="*/ 1063256 w 2009554"/>
                <a:gd name="connsiteY11" fmla="*/ 287079 h 1063256"/>
                <a:gd name="connsiteX12" fmla="*/ 1084521 w 2009554"/>
                <a:gd name="connsiteY12" fmla="*/ 191386 h 1063256"/>
                <a:gd name="connsiteX13" fmla="*/ 1105787 w 2009554"/>
                <a:gd name="connsiteY13" fmla="*/ 127591 h 1063256"/>
                <a:gd name="connsiteX14" fmla="*/ 1148317 w 2009554"/>
                <a:gd name="connsiteY14" fmla="*/ 63796 h 1063256"/>
                <a:gd name="connsiteX15" fmla="*/ 1169582 w 2009554"/>
                <a:gd name="connsiteY15" fmla="*/ 31898 h 1063256"/>
                <a:gd name="connsiteX16" fmla="*/ 1233377 w 2009554"/>
                <a:gd name="connsiteY16" fmla="*/ 0 h 1063256"/>
                <a:gd name="connsiteX17" fmla="*/ 1286540 w 2009554"/>
                <a:gd name="connsiteY17" fmla="*/ 10633 h 1063256"/>
                <a:gd name="connsiteX18" fmla="*/ 1297173 w 2009554"/>
                <a:gd name="connsiteY18" fmla="*/ 42531 h 1063256"/>
                <a:gd name="connsiteX19" fmla="*/ 1318438 w 2009554"/>
                <a:gd name="connsiteY19" fmla="*/ 127591 h 1063256"/>
                <a:gd name="connsiteX20" fmla="*/ 1329070 w 2009554"/>
                <a:gd name="connsiteY20" fmla="*/ 212652 h 1063256"/>
                <a:gd name="connsiteX21" fmla="*/ 1360968 w 2009554"/>
                <a:gd name="connsiteY21" fmla="*/ 829340 h 1063256"/>
                <a:gd name="connsiteX22" fmla="*/ 1371600 w 2009554"/>
                <a:gd name="connsiteY22" fmla="*/ 903768 h 1063256"/>
                <a:gd name="connsiteX23" fmla="*/ 1392866 w 2009554"/>
                <a:gd name="connsiteY23" fmla="*/ 978196 h 1063256"/>
                <a:gd name="connsiteX24" fmla="*/ 1403498 w 2009554"/>
                <a:gd name="connsiteY24" fmla="*/ 1020726 h 1063256"/>
                <a:gd name="connsiteX25" fmla="*/ 1414131 w 2009554"/>
                <a:gd name="connsiteY25" fmla="*/ 1052624 h 1063256"/>
                <a:gd name="connsiteX26" fmla="*/ 1456661 w 2009554"/>
                <a:gd name="connsiteY26" fmla="*/ 1063256 h 1063256"/>
                <a:gd name="connsiteX27" fmla="*/ 2009554 w 2009554"/>
                <a:gd name="connsiteY27" fmla="*/ 1052624 h 10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09554" h="1063256">
                  <a:moveTo>
                    <a:pt x="0" y="680484"/>
                  </a:moveTo>
                  <a:cubicBezTo>
                    <a:pt x="170096" y="704784"/>
                    <a:pt x="90332" y="697802"/>
                    <a:pt x="393405" y="680484"/>
                  </a:cubicBezTo>
                  <a:cubicBezTo>
                    <a:pt x="411447" y="679453"/>
                    <a:pt x="428959" y="673916"/>
                    <a:pt x="446568" y="669852"/>
                  </a:cubicBezTo>
                  <a:cubicBezTo>
                    <a:pt x="475046" y="663280"/>
                    <a:pt x="503275" y="655674"/>
                    <a:pt x="531628" y="648586"/>
                  </a:cubicBezTo>
                  <a:cubicBezTo>
                    <a:pt x="545805" y="645042"/>
                    <a:pt x="559830" y="640820"/>
                    <a:pt x="574159" y="637954"/>
                  </a:cubicBezTo>
                  <a:cubicBezTo>
                    <a:pt x="591880" y="634410"/>
                    <a:pt x="609360" y="629317"/>
                    <a:pt x="627321" y="627321"/>
                  </a:cubicBezTo>
                  <a:cubicBezTo>
                    <a:pt x="705136" y="618675"/>
                    <a:pt x="861238" y="606056"/>
                    <a:pt x="861238" y="606056"/>
                  </a:cubicBezTo>
                  <a:cubicBezTo>
                    <a:pt x="875415" y="602512"/>
                    <a:pt x="891080" y="602674"/>
                    <a:pt x="903768" y="595424"/>
                  </a:cubicBezTo>
                  <a:cubicBezTo>
                    <a:pt x="920683" y="585758"/>
                    <a:pt x="959068" y="534588"/>
                    <a:pt x="967563" y="520996"/>
                  </a:cubicBezTo>
                  <a:cubicBezTo>
                    <a:pt x="989912" y="485238"/>
                    <a:pt x="996460" y="455571"/>
                    <a:pt x="1010094" y="414670"/>
                  </a:cubicBezTo>
                  <a:cubicBezTo>
                    <a:pt x="1013638" y="404037"/>
                    <a:pt x="1016564" y="393178"/>
                    <a:pt x="1020726" y="382772"/>
                  </a:cubicBezTo>
                  <a:cubicBezTo>
                    <a:pt x="1047878" y="314893"/>
                    <a:pt x="1033456" y="346681"/>
                    <a:pt x="1063256" y="287079"/>
                  </a:cubicBezTo>
                  <a:cubicBezTo>
                    <a:pt x="1069323" y="256744"/>
                    <a:pt x="1075516" y="221403"/>
                    <a:pt x="1084521" y="191386"/>
                  </a:cubicBezTo>
                  <a:cubicBezTo>
                    <a:pt x="1090962" y="169916"/>
                    <a:pt x="1093353" y="146242"/>
                    <a:pt x="1105787" y="127591"/>
                  </a:cubicBezTo>
                  <a:lnTo>
                    <a:pt x="1148317" y="63796"/>
                  </a:lnTo>
                  <a:cubicBezTo>
                    <a:pt x="1155405" y="53163"/>
                    <a:pt x="1158949" y="38986"/>
                    <a:pt x="1169582" y="31898"/>
                  </a:cubicBezTo>
                  <a:cubicBezTo>
                    <a:pt x="1210805" y="4416"/>
                    <a:pt x="1189357" y="14674"/>
                    <a:pt x="1233377" y="0"/>
                  </a:cubicBezTo>
                  <a:cubicBezTo>
                    <a:pt x="1251098" y="3544"/>
                    <a:pt x="1271503" y="608"/>
                    <a:pt x="1286540" y="10633"/>
                  </a:cubicBezTo>
                  <a:cubicBezTo>
                    <a:pt x="1295865" y="16850"/>
                    <a:pt x="1294224" y="31718"/>
                    <a:pt x="1297173" y="42531"/>
                  </a:cubicBezTo>
                  <a:cubicBezTo>
                    <a:pt x="1304863" y="70727"/>
                    <a:pt x="1318438" y="127591"/>
                    <a:pt x="1318438" y="127591"/>
                  </a:cubicBezTo>
                  <a:cubicBezTo>
                    <a:pt x="1321982" y="155945"/>
                    <a:pt x="1327928" y="184101"/>
                    <a:pt x="1329070" y="212652"/>
                  </a:cubicBezTo>
                  <a:cubicBezTo>
                    <a:pt x="1346640" y="651898"/>
                    <a:pt x="1319094" y="536209"/>
                    <a:pt x="1360968" y="829340"/>
                  </a:cubicBezTo>
                  <a:cubicBezTo>
                    <a:pt x="1364512" y="854149"/>
                    <a:pt x="1367117" y="879111"/>
                    <a:pt x="1371600" y="903768"/>
                  </a:cubicBezTo>
                  <a:cubicBezTo>
                    <a:pt x="1379910" y="949472"/>
                    <a:pt x="1381479" y="938340"/>
                    <a:pt x="1392866" y="978196"/>
                  </a:cubicBezTo>
                  <a:cubicBezTo>
                    <a:pt x="1396880" y="992247"/>
                    <a:pt x="1399484" y="1006675"/>
                    <a:pt x="1403498" y="1020726"/>
                  </a:cubicBezTo>
                  <a:cubicBezTo>
                    <a:pt x="1406577" y="1031503"/>
                    <a:pt x="1405379" y="1045623"/>
                    <a:pt x="1414131" y="1052624"/>
                  </a:cubicBezTo>
                  <a:cubicBezTo>
                    <a:pt x="1425542" y="1061753"/>
                    <a:pt x="1442484" y="1059712"/>
                    <a:pt x="1456661" y="1063256"/>
                  </a:cubicBezTo>
                  <a:cubicBezTo>
                    <a:pt x="1924480" y="1051561"/>
                    <a:pt x="1740151" y="1052624"/>
                    <a:pt x="2009554" y="1052624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7430EA80-D56A-90A1-0C8D-B05506875B13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650189" y="4336638"/>
              <a:ext cx="2924796" cy="28058"/>
            </a:xfrm>
            <a:prstGeom prst="line">
              <a:avLst/>
            </a:prstGeom>
            <a:ln w="53975"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3E87A88-3095-68FE-D305-EBD6C55750E6}"/>
              </a:ext>
            </a:extLst>
          </p:cNvPr>
          <p:cNvSpPr txBox="1"/>
          <p:nvPr/>
        </p:nvSpPr>
        <p:spPr>
          <a:xfrm>
            <a:off x="505507" y="2692770"/>
            <a:ext cx="146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DEPTH SHIFT: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64C2143-C2BF-3EA6-8C87-4CF769611300}"/>
              </a:ext>
            </a:extLst>
          </p:cNvPr>
          <p:cNvGrpSpPr/>
          <p:nvPr/>
        </p:nvGrpSpPr>
        <p:grpSpPr>
          <a:xfrm>
            <a:off x="491543" y="1527322"/>
            <a:ext cx="3080996" cy="807039"/>
            <a:chOff x="140669" y="1825183"/>
            <a:chExt cx="3434316" cy="1121736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8BC81501-BFB7-A5B8-0BFE-0D8BC8CFBFFA}"/>
                </a:ext>
              </a:extLst>
            </p:cNvPr>
            <p:cNvSpPr/>
            <p:nvPr/>
          </p:nvSpPr>
          <p:spPr>
            <a:xfrm>
              <a:off x="669251" y="1825183"/>
              <a:ext cx="1286539" cy="1121736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ritagliati sullo stesso lato 3">
              <a:extLst>
                <a:ext uri="{FF2B5EF4-FFF2-40B4-BE49-F238E27FC236}">
                  <a16:creationId xmlns:a16="http://schemas.microsoft.com/office/drawing/2014/main" id="{53B4DFF4-E1AC-264E-B747-113E695AE1C0}"/>
                </a:ext>
              </a:extLst>
            </p:cNvPr>
            <p:cNvSpPr/>
            <p:nvPr/>
          </p:nvSpPr>
          <p:spPr>
            <a:xfrm rot="5400000">
              <a:off x="256883" y="2158555"/>
              <a:ext cx="222568" cy="454995"/>
            </a:xfrm>
            <a:prstGeom prst="snip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9F36634D-25EB-5214-001E-70AD90D648A9}"/>
                </a:ext>
              </a:extLst>
            </p:cNvPr>
            <p:cNvSpPr/>
            <p:nvPr/>
          </p:nvSpPr>
          <p:spPr>
            <a:xfrm>
              <a:off x="700715" y="1992131"/>
              <a:ext cx="1309578" cy="489648"/>
            </a:xfrm>
            <a:custGeom>
              <a:avLst/>
              <a:gdLst>
                <a:gd name="connsiteX0" fmla="*/ 0 w 2009554"/>
                <a:gd name="connsiteY0" fmla="*/ 680484 h 1063256"/>
                <a:gd name="connsiteX1" fmla="*/ 393405 w 2009554"/>
                <a:gd name="connsiteY1" fmla="*/ 680484 h 1063256"/>
                <a:gd name="connsiteX2" fmla="*/ 446568 w 2009554"/>
                <a:gd name="connsiteY2" fmla="*/ 669852 h 1063256"/>
                <a:gd name="connsiteX3" fmla="*/ 531628 w 2009554"/>
                <a:gd name="connsiteY3" fmla="*/ 648586 h 1063256"/>
                <a:gd name="connsiteX4" fmla="*/ 574159 w 2009554"/>
                <a:gd name="connsiteY4" fmla="*/ 637954 h 1063256"/>
                <a:gd name="connsiteX5" fmla="*/ 627321 w 2009554"/>
                <a:gd name="connsiteY5" fmla="*/ 627321 h 1063256"/>
                <a:gd name="connsiteX6" fmla="*/ 861238 w 2009554"/>
                <a:gd name="connsiteY6" fmla="*/ 606056 h 1063256"/>
                <a:gd name="connsiteX7" fmla="*/ 903768 w 2009554"/>
                <a:gd name="connsiteY7" fmla="*/ 595424 h 1063256"/>
                <a:gd name="connsiteX8" fmla="*/ 967563 w 2009554"/>
                <a:gd name="connsiteY8" fmla="*/ 520996 h 1063256"/>
                <a:gd name="connsiteX9" fmla="*/ 1010094 w 2009554"/>
                <a:gd name="connsiteY9" fmla="*/ 414670 h 1063256"/>
                <a:gd name="connsiteX10" fmla="*/ 1020726 w 2009554"/>
                <a:gd name="connsiteY10" fmla="*/ 382772 h 1063256"/>
                <a:gd name="connsiteX11" fmla="*/ 1063256 w 2009554"/>
                <a:gd name="connsiteY11" fmla="*/ 287079 h 1063256"/>
                <a:gd name="connsiteX12" fmla="*/ 1084521 w 2009554"/>
                <a:gd name="connsiteY12" fmla="*/ 191386 h 1063256"/>
                <a:gd name="connsiteX13" fmla="*/ 1105787 w 2009554"/>
                <a:gd name="connsiteY13" fmla="*/ 127591 h 1063256"/>
                <a:gd name="connsiteX14" fmla="*/ 1148317 w 2009554"/>
                <a:gd name="connsiteY14" fmla="*/ 63796 h 1063256"/>
                <a:gd name="connsiteX15" fmla="*/ 1169582 w 2009554"/>
                <a:gd name="connsiteY15" fmla="*/ 31898 h 1063256"/>
                <a:gd name="connsiteX16" fmla="*/ 1233377 w 2009554"/>
                <a:gd name="connsiteY16" fmla="*/ 0 h 1063256"/>
                <a:gd name="connsiteX17" fmla="*/ 1286540 w 2009554"/>
                <a:gd name="connsiteY17" fmla="*/ 10633 h 1063256"/>
                <a:gd name="connsiteX18" fmla="*/ 1297173 w 2009554"/>
                <a:gd name="connsiteY18" fmla="*/ 42531 h 1063256"/>
                <a:gd name="connsiteX19" fmla="*/ 1318438 w 2009554"/>
                <a:gd name="connsiteY19" fmla="*/ 127591 h 1063256"/>
                <a:gd name="connsiteX20" fmla="*/ 1329070 w 2009554"/>
                <a:gd name="connsiteY20" fmla="*/ 212652 h 1063256"/>
                <a:gd name="connsiteX21" fmla="*/ 1360968 w 2009554"/>
                <a:gd name="connsiteY21" fmla="*/ 829340 h 1063256"/>
                <a:gd name="connsiteX22" fmla="*/ 1371600 w 2009554"/>
                <a:gd name="connsiteY22" fmla="*/ 903768 h 1063256"/>
                <a:gd name="connsiteX23" fmla="*/ 1392866 w 2009554"/>
                <a:gd name="connsiteY23" fmla="*/ 978196 h 1063256"/>
                <a:gd name="connsiteX24" fmla="*/ 1403498 w 2009554"/>
                <a:gd name="connsiteY24" fmla="*/ 1020726 h 1063256"/>
                <a:gd name="connsiteX25" fmla="*/ 1414131 w 2009554"/>
                <a:gd name="connsiteY25" fmla="*/ 1052624 h 1063256"/>
                <a:gd name="connsiteX26" fmla="*/ 1456661 w 2009554"/>
                <a:gd name="connsiteY26" fmla="*/ 1063256 h 1063256"/>
                <a:gd name="connsiteX27" fmla="*/ 2009554 w 2009554"/>
                <a:gd name="connsiteY27" fmla="*/ 1052624 h 10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09554" h="1063256">
                  <a:moveTo>
                    <a:pt x="0" y="680484"/>
                  </a:moveTo>
                  <a:cubicBezTo>
                    <a:pt x="170096" y="704784"/>
                    <a:pt x="90332" y="697802"/>
                    <a:pt x="393405" y="680484"/>
                  </a:cubicBezTo>
                  <a:cubicBezTo>
                    <a:pt x="411447" y="679453"/>
                    <a:pt x="428959" y="673916"/>
                    <a:pt x="446568" y="669852"/>
                  </a:cubicBezTo>
                  <a:cubicBezTo>
                    <a:pt x="475046" y="663280"/>
                    <a:pt x="503275" y="655674"/>
                    <a:pt x="531628" y="648586"/>
                  </a:cubicBezTo>
                  <a:cubicBezTo>
                    <a:pt x="545805" y="645042"/>
                    <a:pt x="559830" y="640820"/>
                    <a:pt x="574159" y="637954"/>
                  </a:cubicBezTo>
                  <a:cubicBezTo>
                    <a:pt x="591880" y="634410"/>
                    <a:pt x="609360" y="629317"/>
                    <a:pt x="627321" y="627321"/>
                  </a:cubicBezTo>
                  <a:cubicBezTo>
                    <a:pt x="705136" y="618675"/>
                    <a:pt x="861238" y="606056"/>
                    <a:pt x="861238" y="606056"/>
                  </a:cubicBezTo>
                  <a:cubicBezTo>
                    <a:pt x="875415" y="602512"/>
                    <a:pt x="891080" y="602674"/>
                    <a:pt x="903768" y="595424"/>
                  </a:cubicBezTo>
                  <a:cubicBezTo>
                    <a:pt x="920683" y="585758"/>
                    <a:pt x="959068" y="534588"/>
                    <a:pt x="967563" y="520996"/>
                  </a:cubicBezTo>
                  <a:cubicBezTo>
                    <a:pt x="989912" y="485238"/>
                    <a:pt x="996460" y="455571"/>
                    <a:pt x="1010094" y="414670"/>
                  </a:cubicBezTo>
                  <a:cubicBezTo>
                    <a:pt x="1013638" y="404037"/>
                    <a:pt x="1016564" y="393178"/>
                    <a:pt x="1020726" y="382772"/>
                  </a:cubicBezTo>
                  <a:cubicBezTo>
                    <a:pt x="1047878" y="314893"/>
                    <a:pt x="1033456" y="346681"/>
                    <a:pt x="1063256" y="287079"/>
                  </a:cubicBezTo>
                  <a:cubicBezTo>
                    <a:pt x="1069323" y="256744"/>
                    <a:pt x="1075516" y="221403"/>
                    <a:pt x="1084521" y="191386"/>
                  </a:cubicBezTo>
                  <a:cubicBezTo>
                    <a:pt x="1090962" y="169916"/>
                    <a:pt x="1093353" y="146242"/>
                    <a:pt x="1105787" y="127591"/>
                  </a:cubicBezTo>
                  <a:lnTo>
                    <a:pt x="1148317" y="63796"/>
                  </a:lnTo>
                  <a:cubicBezTo>
                    <a:pt x="1155405" y="53163"/>
                    <a:pt x="1158949" y="38986"/>
                    <a:pt x="1169582" y="31898"/>
                  </a:cubicBezTo>
                  <a:cubicBezTo>
                    <a:pt x="1210805" y="4416"/>
                    <a:pt x="1189357" y="14674"/>
                    <a:pt x="1233377" y="0"/>
                  </a:cubicBezTo>
                  <a:cubicBezTo>
                    <a:pt x="1251098" y="3544"/>
                    <a:pt x="1271503" y="608"/>
                    <a:pt x="1286540" y="10633"/>
                  </a:cubicBezTo>
                  <a:cubicBezTo>
                    <a:pt x="1295865" y="16850"/>
                    <a:pt x="1294224" y="31718"/>
                    <a:pt x="1297173" y="42531"/>
                  </a:cubicBezTo>
                  <a:cubicBezTo>
                    <a:pt x="1304863" y="70727"/>
                    <a:pt x="1318438" y="127591"/>
                    <a:pt x="1318438" y="127591"/>
                  </a:cubicBezTo>
                  <a:cubicBezTo>
                    <a:pt x="1321982" y="155945"/>
                    <a:pt x="1327928" y="184101"/>
                    <a:pt x="1329070" y="212652"/>
                  </a:cubicBezTo>
                  <a:cubicBezTo>
                    <a:pt x="1346640" y="651898"/>
                    <a:pt x="1319094" y="536209"/>
                    <a:pt x="1360968" y="829340"/>
                  </a:cubicBezTo>
                  <a:cubicBezTo>
                    <a:pt x="1364512" y="854149"/>
                    <a:pt x="1367117" y="879111"/>
                    <a:pt x="1371600" y="903768"/>
                  </a:cubicBezTo>
                  <a:cubicBezTo>
                    <a:pt x="1379910" y="949472"/>
                    <a:pt x="1381479" y="938340"/>
                    <a:pt x="1392866" y="978196"/>
                  </a:cubicBezTo>
                  <a:cubicBezTo>
                    <a:pt x="1396880" y="992247"/>
                    <a:pt x="1399484" y="1006675"/>
                    <a:pt x="1403498" y="1020726"/>
                  </a:cubicBezTo>
                  <a:cubicBezTo>
                    <a:pt x="1406577" y="1031503"/>
                    <a:pt x="1405379" y="1045623"/>
                    <a:pt x="1414131" y="1052624"/>
                  </a:cubicBezTo>
                  <a:cubicBezTo>
                    <a:pt x="1425542" y="1061753"/>
                    <a:pt x="1442484" y="1059712"/>
                    <a:pt x="1456661" y="1063256"/>
                  </a:cubicBezTo>
                  <a:cubicBezTo>
                    <a:pt x="1924480" y="1051561"/>
                    <a:pt x="1740151" y="1052624"/>
                    <a:pt x="2009554" y="1052624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BC3FA73A-9ECC-93BB-42B3-AA9ABE0581D0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595665" y="2386053"/>
              <a:ext cx="2979320" cy="21621"/>
            </a:xfrm>
            <a:prstGeom prst="line">
              <a:avLst/>
            </a:prstGeom>
            <a:ln w="53975"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ccia giù 23">
              <a:extLst>
                <a:ext uri="{FF2B5EF4-FFF2-40B4-BE49-F238E27FC236}">
                  <a16:creationId xmlns:a16="http://schemas.microsoft.com/office/drawing/2014/main" id="{B55FC504-ED6C-1D15-AE64-027F0C13B140}"/>
                </a:ext>
              </a:extLst>
            </p:cNvPr>
            <p:cNvSpPr/>
            <p:nvPr/>
          </p:nvSpPr>
          <p:spPr>
            <a:xfrm rot="16200000">
              <a:off x="2262749" y="2016593"/>
              <a:ext cx="340289" cy="7389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F555497-2175-EE50-68A9-E7CCE94301A1}"/>
              </a:ext>
            </a:extLst>
          </p:cNvPr>
          <p:cNvGrpSpPr/>
          <p:nvPr/>
        </p:nvGrpSpPr>
        <p:grpSpPr>
          <a:xfrm>
            <a:off x="491543" y="4736658"/>
            <a:ext cx="3080996" cy="760375"/>
            <a:chOff x="140669" y="4720145"/>
            <a:chExt cx="3434316" cy="1056876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674DC5B0-1179-0E0C-A651-B6C195A7A4C3}"/>
                </a:ext>
              </a:extLst>
            </p:cNvPr>
            <p:cNvSpPr/>
            <p:nvPr/>
          </p:nvSpPr>
          <p:spPr>
            <a:xfrm>
              <a:off x="1789623" y="4720145"/>
              <a:ext cx="1286540" cy="1056876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con angoli ritagliati sullo stesso lato 29">
              <a:extLst>
                <a:ext uri="{FF2B5EF4-FFF2-40B4-BE49-F238E27FC236}">
                  <a16:creationId xmlns:a16="http://schemas.microsoft.com/office/drawing/2014/main" id="{96A3D87E-444A-745C-E0C2-227CDE3D8DF8}"/>
                </a:ext>
              </a:extLst>
            </p:cNvPr>
            <p:cNvSpPr/>
            <p:nvPr/>
          </p:nvSpPr>
          <p:spPr>
            <a:xfrm rot="5400000">
              <a:off x="290580" y="4965765"/>
              <a:ext cx="209698" cy="509520"/>
            </a:xfrm>
            <a:prstGeom prst="snip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0BEF04D4-6CD6-C6B4-A37F-01F2EAC7FF06}"/>
                </a:ext>
              </a:extLst>
            </p:cNvPr>
            <p:cNvSpPr/>
            <p:nvPr/>
          </p:nvSpPr>
          <p:spPr>
            <a:xfrm>
              <a:off x="691359" y="4823280"/>
              <a:ext cx="1346251" cy="461336"/>
            </a:xfrm>
            <a:custGeom>
              <a:avLst/>
              <a:gdLst>
                <a:gd name="connsiteX0" fmla="*/ 0 w 2009554"/>
                <a:gd name="connsiteY0" fmla="*/ 680484 h 1063256"/>
                <a:gd name="connsiteX1" fmla="*/ 393405 w 2009554"/>
                <a:gd name="connsiteY1" fmla="*/ 680484 h 1063256"/>
                <a:gd name="connsiteX2" fmla="*/ 446568 w 2009554"/>
                <a:gd name="connsiteY2" fmla="*/ 669852 h 1063256"/>
                <a:gd name="connsiteX3" fmla="*/ 531628 w 2009554"/>
                <a:gd name="connsiteY3" fmla="*/ 648586 h 1063256"/>
                <a:gd name="connsiteX4" fmla="*/ 574159 w 2009554"/>
                <a:gd name="connsiteY4" fmla="*/ 637954 h 1063256"/>
                <a:gd name="connsiteX5" fmla="*/ 627321 w 2009554"/>
                <a:gd name="connsiteY5" fmla="*/ 627321 h 1063256"/>
                <a:gd name="connsiteX6" fmla="*/ 861238 w 2009554"/>
                <a:gd name="connsiteY6" fmla="*/ 606056 h 1063256"/>
                <a:gd name="connsiteX7" fmla="*/ 903768 w 2009554"/>
                <a:gd name="connsiteY7" fmla="*/ 595424 h 1063256"/>
                <a:gd name="connsiteX8" fmla="*/ 967563 w 2009554"/>
                <a:gd name="connsiteY8" fmla="*/ 520996 h 1063256"/>
                <a:gd name="connsiteX9" fmla="*/ 1010094 w 2009554"/>
                <a:gd name="connsiteY9" fmla="*/ 414670 h 1063256"/>
                <a:gd name="connsiteX10" fmla="*/ 1020726 w 2009554"/>
                <a:gd name="connsiteY10" fmla="*/ 382772 h 1063256"/>
                <a:gd name="connsiteX11" fmla="*/ 1063256 w 2009554"/>
                <a:gd name="connsiteY11" fmla="*/ 287079 h 1063256"/>
                <a:gd name="connsiteX12" fmla="*/ 1084521 w 2009554"/>
                <a:gd name="connsiteY12" fmla="*/ 191386 h 1063256"/>
                <a:gd name="connsiteX13" fmla="*/ 1105787 w 2009554"/>
                <a:gd name="connsiteY13" fmla="*/ 127591 h 1063256"/>
                <a:gd name="connsiteX14" fmla="*/ 1148317 w 2009554"/>
                <a:gd name="connsiteY14" fmla="*/ 63796 h 1063256"/>
                <a:gd name="connsiteX15" fmla="*/ 1169582 w 2009554"/>
                <a:gd name="connsiteY15" fmla="*/ 31898 h 1063256"/>
                <a:gd name="connsiteX16" fmla="*/ 1233377 w 2009554"/>
                <a:gd name="connsiteY16" fmla="*/ 0 h 1063256"/>
                <a:gd name="connsiteX17" fmla="*/ 1286540 w 2009554"/>
                <a:gd name="connsiteY17" fmla="*/ 10633 h 1063256"/>
                <a:gd name="connsiteX18" fmla="*/ 1297173 w 2009554"/>
                <a:gd name="connsiteY18" fmla="*/ 42531 h 1063256"/>
                <a:gd name="connsiteX19" fmla="*/ 1318438 w 2009554"/>
                <a:gd name="connsiteY19" fmla="*/ 127591 h 1063256"/>
                <a:gd name="connsiteX20" fmla="*/ 1329070 w 2009554"/>
                <a:gd name="connsiteY20" fmla="*/ 212652 h 1063256"/>
                <a:gd name="connsiteX21" fmla="*/ 1360968 w 2009554"/>
                <a:gd name="connsiteY21" fmla="*/ 829340 h 1063256"/>
                <a:gd name="connsiteX22" fmla="*/ 1371600 w 2009554"/>
                <a:gd name="connsiteY22" fmla="*/ 903768 h 1063256"/>
                <a:gd name="connsiteX23" fmla="*/ 1392866 w 2009554"/>
                <a:gd name="connsiteY23" fmla="*/ 978196 h 1063256"/>
                <a:gd name="connsiteX24" fmla="*/ 1403498 w 2009554"/>
                <a:gd name="connsiteY24" fmla="*/ 1020726 h 1063256"/>
                <a:gd name="connsiteX25" fmla="*/ 1414131 w 2009554"/>
                <a:gd name="connsiteY25" fmla="*/ 1052624 h 1063256"/>
                <a:gd name="connsiteX26" fmla="*/ 1456661 w 2009554"/>
                <a:gd name="connsiteY26" fmla="*/ 1063256 h 1063256"/>
                <a:gd name="connsiteX27" fmla="*/ 2009554 w 2009554"/>
                <a:gd name="connsiteY27" fmla="*/ 1052624 h 10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09554" h="1063256">
                  <a:moveTo>
                    <a:pt x="0" y="680484"/>
                  </a:moveTo>
                  <a:cubicBezTo>
                    <a:pt x="170096" y="704784"/>
                    <a:pt x="90332" y="697802"/>
                    <a:pt x="393405" y="680484"/>
                  </a:cubicBezTo>
                  <a:cubicBezTo>
                    <a:pt x="411447" y="679453"/>
                    <a:pt x="428959" y="673916"/>
                    <a:pt x="446568" y="669852"/>
                  </a:cubicBezTo>
                  <a:cubicBezTo>
                    <a:pt x="475046" y="663280"/>
                    <a:pt x="503275" y="655674"/>
                    <a:pt x="531628" y="648586"/>
                  </a:cubicBezTo>
                  <a:cubicBezTo>
                    <a:pt x="545805" y="645042"/>
                    <a:pt x="559830" y="640820"/>
                    <a:pt x="574159" y="637954"/>
                  </a:cubicBezTo>
                  <a:cubicBezTo>
                    <a:pt x="591880" y="634410"/>
                    <a:pt x="609360" y="629317"/>
                    <a:pt x="627321" y="627321"/>
                  </a:cubicBezTo>
                  <a:cubicBezTo>
                    <a:pt x="705136" y="618675"/>
                    <a:pt x="861238" y="606056"/>
                    <a:pt x="861238" y="606056"/>
                  </a:cubicBezTo>
                  <a:cubicBezTo>
                    <a:pt x="875415" y="602512"/>
                    <a:pt x="891080" y="602674"/>
                    <a:pt x="903768" y="595424"/>
                  </a:cubicBezTo>
                  <a:cubicBezTo>
                    <a:pt x="920683" y="585758"/>
                    <a:pt x="959068" y="534588"/>
                    <a:pt x="967563" y="520996"/>
                  </a:cubicBezTo>
                  <a:cubicBezTo>
                    <a:pt x="989912" y="485238"/>
                    <a:pt x="996460" y="455571"/>
                    <a:pt x="1010094" y="414670"/>
                  </a:cubicBezTo>
                  <a:cubicBezTo>
                    <a:pt x="1013638" y="404037"/>
                    <a:pt x="1016564" y="393178"/>
                    <a:pt x="1020726" y="382772"/>
                  </a:cubicBezTo>
                  <a:cubicBezTo>
                    <a:pt x="1047878" y="314893"/>
                    <a:pt x="1033456" y="346681"/>
                    <a:pt x="1063256" y="287079"/>
                  </a:cubicBezTo>
                  <a:cubicBezTo>
                    <a:pt x="1069323" y="256744"/>
                    <a:pt x="1075516" y="221403"/>
                    <a:pt x="1084521" y="191386"/>
                  </a:cubicBezTo>
                  <a:cubicBezTo>
                    <a:pt x="1090962" y="169916"/>
                    <a:pt x="1093353" y="146242"/>
                    <a:pt x="1105787" y="127591"/>
                  </a:cubicBezTo>
                  <a:lnTo>
                    <a:pt x="1148317" y="63796"/>
                  </a:lnTo>
                  <a:cubicBezTo>
                    <a:pt x="1155405" y="53163"/>
                    <a:pt x="1158949" y="38986"/>
                    <a:pt x="1169582" y="31898"/>
                  </a:cubicBezTo>
                  <a:cubicBezTo>
                    <a:pt x="1210805" y="4416"/>
                    <a:pt x="1189357" y="14674"/>
                    <a:pt x="1233377" y="0"/>
                  </a:cubicBezTo>
                  <a:cubicBezTo>
                    <a:pt x="1251098" y="3544"/>
                    <a:pt x="1271503" y="608"/>
                    <a:pt x="1286540" y="10633"/>
                  </a:cubicBezTo>
                  <a:cubicBezTo>
                    <a:pt x="1295865" y="16850"/>
                    <a:pt x="1294224" y="31718"/>
                    <a:pt x="1297173" y="42531"/>
                  </a:cubicBezTo>
                  <a:cubicBezTo>
                    <a:pt x="1304863" y="70727"/>
                    <a:pt x="1318438" y="127591"/>
                    <a:pt x="1318438" y="127591"/>
                  </a:cubicBezTo>
                  <a:cubicBezTo>
                    <a:pt x="1321982" y="155945"/>
                    <a:pt x="1327928" y="184101"/>
                    <a:pt x="1329070" y="212652"/>
                  </a:cubicBezTo>
                  <a:cubicBezTo>
                    <a:pt x="1346640" y="651898"/>
                    <a:pt x="1319094" y="536209"/>
                    <a:pt x="1360968" y="829340"/>
                  </a:cubicBezTo>
                  <a:cubicBezTo>
                    <a:pt x="1364512" y="854149"/>
                    <a:pt x="1367117" y="879111"/>
                    <a:pt x="1371600" y="903768"/>
                  </a:cubicBezTo>
                  <a:cubicBezTo>
                    <a:pt x="1379910" y="949472"/>
                    <a:pt x="1381479" y="938340"/>
                    <a:pt x="1392866" y="978196"/>
                  </a:cubicBezTo>
                  <a:cubicBezTo>
                    <a:pt x="1396880" y="992247"/>
                    <a:pt x="1399484" y="1006675"/>
                    <a:pt x="1403498" y="1020726"/>
                  </a:cubicBezTo>
                  <a:cubicBezTo>
                    <a:pt x="1406577" y="1031503"/>
                    <a:pt x="1405379" y="1045623"/>
                    <a:pt x="1414131" y="1052624"/>
                  </a:cubicBezTo>
                  <a:cubicBezTo>
                    <a:pt x="1425542" y="1061753"/>
                    <a:pt x="1442484" y="1059712"/>
                    <a:pt x="1456661" y="1063256"/>
                  </a:cubicBezTo>
                  <a:cubicBezTo>
                    <a:pt x="1924480" y="1051561"/>
                    <a:pt x="1740151" y="1052624"/>
                    <a:pt x="2009554" y="1052624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51D5B9CE-1DD9-97B0-EF16-80DEAE098F0B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650189" y="5220525"/>
              <a:ext cx="2924796" cy="28058"/>
            </a:xfrm>
            <a:prstGeom prst="line">
              <a:avLst/>
            </a:prstGeom>
            <a:ln w="53975"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8C55EA9-4F3B-9D17-9588-257B38EADB7F}"/>
              </a:ext>
            </a:extLst>
          </p:cNvPr>
          <p:cNvSpPr txBox="1"/>
          <p:nvPr/>
        </p:nvSpPr>
        <p:spPr>
          <a:xfrm>
            <a:off x="387624" y="1318436"/>
            <a:ext cx="3593805" cy="44763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</p:txBody>
      </p: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82F792F7-BCF4-2534-E33B-F02A473474E6}"/>
              </a:ext>
            </a:extLst>
          </p:cNvPr>
          <p:cNvCxnSpPr/>
          <p:nvPr/>
        </p:nvCxnSpPr>
        <p:spPr>
          <a:xfrm flipV="1">
            <a:off x="7783033" y="1753759"/>
            <a:ext cx="0" cy="21575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5CBC528-F915-52A3-2966-3AF6D50FA66E}"/>
              </a:ext>
            </a:extLst>
          </p:cNvPr>
          <p:cNvSpPr txBox="1"/>
          <p:nvPr/>
        </p:nvSpPr>
        <p:spPr>
          <a:xfrm>
            <a:off x="7830603" y="3063453"/>
            <a:ext cx="1195009" cy="646331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200">
                <a:solidFill>
                  <a:srgbClr val="C00000"/>
                </a:solidFill>
                <a:latin typeface="Arial"/>
                <a:cs typeface="Arial"/>
              </a:rPr>
              <a:t>Limit </a:t>
            </a:r>
            <a:r>
              <a:rPr lang="it-IT" sz="1200" err="1">
                <a:solidFill>
                  <a:srgbClr val="C00000"/>
                </a:solidFill>
                <a:latin typeface="Arial"/>
                <a:cs typeface="Arial"/>
              </a:rPr>
              <a:t>distance</a:t>
            </a:r>
            <a:r>
              <a:rPr lang="it-IT" sz="1200">
                <a:solidFill>
                  <a:srgbClr val="C00000"/>
                </a:solidFill>
                <a:latin typeface="Arial"/>
                <a:cs typeface="Arial"/>
              </a:rPr>
              <a:t> for dose </a:t>
            </a:r>
            <a:r>
              <a:rPr lang="it-IT" sz="1200" err="1">
                <a:solidFill>
                  <a:srgbClr val="C00000"/>
                </a:solidFill>
                <a:latin typeface="Arial"/>
                <a:cs typeface="Arial"/>
              </a:rPr>
              <a:t>deposition</a:t>
            </a:r>
            <a:endParaRPr lang="it-IT" sz="120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77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F5564-8465-F293-6725-E5BE63C5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Detector shift: TRANSVERSAL SHIFT</a:t>
            </a:r>
          </a:p>
        </p:txBody>
      </p:sp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05F688B7-FB4E-0422-5E00-EE37CD5BE2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814388"/>
              </p:ext>
            </p:extLst>
          </p:nvPr>
        </p:nvGraphicFramePr>
        <p:xfrm>
          <a:off x="212744" y="3122923"/>
          <a:ext cx="4283479" cy="2880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6725A25-B96A-B0FE-B78D-A89BEDE63DF8}"/>
              </a:ext>
            </a:extLst>
          </p:cNvPr>
          <p:cNvSpPr txBox="1"/>
          <p:nvPr/>
        </p:nvSpPr>
        <p:spPr>
          <a:xfrm>
            <a:off x="4726039" y="4898477"/>
            <a:ext cx="428347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err="1">
                <a:latin typeface="Arial"/>
                <a:cs typeface="Arial"/>
              </a:rPr>
              <a:t>Increasing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transversal</a:t>
            </a:r>
            <a:r>
              <a:rPr lang="it-IT">
                <a:latin typeface="Arial"/>
                <a:cs typeface="Arial"/>
              </a:rPr>
              <a:t> shift: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rial"/>
                <a:cs typeface="Arial"/>
              </a:rPr>
              <a:t>Lower dose;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latin typeface="Arial"/>
                <a:cs typeface="Arial"/>
              </a:rPr>
              <a:t>Higher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randomness</a:t>
            </a:r>
            <a:r>
              <a:rPr lang="it-IT">
                <a:latin typeface="Arial"/>
                <a:cs typeface="Arial"/>
              </a:rPr>
              <a:t> in the </a:t>
            </a:r>
            <a:r>
              <a:rPr lang="it-IT" err="1">
                <a:latin typeface="Arial"/>
                <a:cs typeface="Arial"/>
              </a:rPr>
              <a:t>shape</a:t>
            </a:r>
            <a:r>
              <a:rPr lang="it-IT">
                <a:latin typeface="Arial"/>
                <a:cs typeface="Arial"/>
              </a:rPr>
              <a:t> of the curve; </a:t>
            </a:r>
            <a:endParaRPr lang="it-IT">
              <a:latin typeface="Arial"/>
              <a:ea typeface="Calibri"/>
              <a:cs typeface="Arial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440AD76-4AF2-F5CF-E035-007E1E77E634}"/>
              </a:ext>
            </a:extLst>
          </p:cNvPr>
          <p:cNvGrpSpPr/>
          <p:nvPr/>
        </p:nvGrpSpPr>
        <p:grpSpPr>
          <a:xfrm>
            <a:off x="295563" y="1705357"/>
            <a:ext cx="2550074" cy="864995"/>
            <a:chOff x="5118462" y="1425169"/>
            <a:chExt cx="2550074" cy="864995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8C510CBC-B230-833B-39CF-19914A068EBE}"/>
                </a:ext>
              </a:extLst>
            </p:cNvPr>
            <p:cNvSpPr/>
            <p:nvPr/>
          </p:nvSpPr>
          <p:spPr>
            <a:xfrm>
              <a:off x="5510948" y="1670998"/>
              <a:ext cx="955291" cy="619166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con angoli ritagliati sullo stesso lato 4">
              <a:extLst>
                <a:ext uri="{FF2B5EF4-FFF2-40B4-BE49-F238E27FC236}">
                  <a16:creationId xmlns:a16="http://schemas.microsoft.com/office/drawing/2014/main" id="{E19CEBAA-5C2D-DC75-D2B5-D5834D42A419}"/>
                </a:ext>
              </a:extLst>
            </p:cNvPr>
            <p:cNvSpPr/>
            <p:nvPr/>
          </p:nvSpPr>
          <p:spPr>
            <a:xfrm rot="5400000">
              <a:off x="5225959" y="1811659"/>
              <a:ext cx="122851" cy="337846"/>
            </a:xfrm>
            <a:prstGeom prst="snip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0533E353-66DD-15CB-04E2-85E720C5AC93}"/>
                </a:ext>
              </a:extLst>
            </p:cNvPr>
            <p:cNvSpPr/>
            <p:nvPr/>
          </p:nvSpPr>
          <p:spPr>
            <a:xfrm>
              <a:off x="5534311" y="1763148"/>
              <a:ext cx="972398" cy="270272"/>
            </a:xfrm>
            <a:custGeom>
              <a:avLst/>
              <a:gdLst>
                <a:gd name="connsiteX0" fmla="*/ 0 w 2009554"/>
                <a:gd name="connsiteY0" fmla="*/ 680484 h 1063256"/>
                <a:gd name="connsiteX1" fmla="*/ 393405 w 2009554"/>
                <a:gd name="connsiteY1" fmla="*/ 680484 h 1063256"/>
                <a:gd name="connsiteX2" fmla="*/ 446568 w 2009554"/>
                <a:gd name="connsiteY2" fmla="*/ 669852 h 1063256"/>
                <a:gd name="connsiteX3" fmla="*/ 531628 w 2009554"/>
                <a:gd name="connsiteY3" fmla="*/ 648586 h 1063256"/>
                <a:gd name="connsiteX4" fmla="*/ 574159 w 2009554"/>
                <a:gd name="connsiteY4" fmla="*/ 637954 h 1063256"/>
                <a:gd name="connsiteX5" fmla="*/ 627321 w 2009554"/>
                <a:gd name="connsiteY5" fmla="*/ 627321 h 1063256"/>
                <a:gd name="connsiteX6" fmla="*/ 861238 w 2009554"/>
                <a:gd name="connsiteY6" fmla="*/ 606056 h 1063256"/>
                <a:gd name="connsiteX7" fmla="*/ 903768 w 2009554"/>
                <a:gd name="connsiteY7" fmla="*/ 595424 h 1063256"/>
                <a:gd name="connsiteX8" fmla="*/ 967563 w 2009554"/>
                <a:gd name="connsiteY8" fmla="*/ 520996 h 1063256"/>
                <a:gd name="connsiteX9" fmla="*/ 1010094 w 2009554"/>
                <a:gd name="connsiteY9" fmla="*/ 414670 h 1063256"/>
                <a:gd name="connsiteX10" fmla="*/ 1020726 w 2009554"/>
                <a:gd name="connsiteY10" fmla="*/ 382772 h 1063256"/>
                <a:gd name="connsiteX11" fmla="*/ 1063256 w 2009554"/>
                <a:gd name="connsiteY11" fmla="*/ 287079 h 1063256"/>
                <a:gd name="connsiteX12" fmla="*/ 1084521 w 2009554"/>
                <a:gd name="connsiteY12" fmla="*/ 191386 h 1063256"/>
                <a:gd name="connsiteX13" fmla="*/ 1105787 w 2009554"/>
                <a:gd name="connsiteY13" fmla="*/ 127591 h 1063256"/>
                <a:gd name="connsiteX14" fmla="*/ 1148317 w 2009554"/>
                <a:gd name="connsiteY14" fmla="*/ 63796 h 1063256"/>
                <a:gd name="connsiteX15" fmla="*/ 1169582 w 2009554"/>
                <a:gd name="connsiteY15" fmla="*/ 31898 h 1063256"/>
                <a:gd name="connsiteX16" fmla="*/ 1233377 w 2009554"/>
                <a:gd name="connsiteY16" fmla="*/ 0 h 1063256"/>
                <a:gd name="connsiteX17" fmla="*/ 1286540 w 2009554"/>
                <a:gd name="connsiteY17" fmla="*/ 10633 h 1063256"/>
                <a:gd name="connsiteX18" fmla="*/ 1297173 w 2009554"/>
                <a:gd name="connsiteY18" fmla="*/ 42531 h 1063256"/>
                <a:gd name="connsiteX19" fmla="*/ 1318438 w 2009554"/>
                <a:gd name="connsiteY19" fmla="*/ 127591 h 1063256"/>
                <a:gd name="connsiteX20" fmla="*/ 1329070 w 2009554"/>
                <a:gd name="connsiteY20" fmla="*/ 212652 h 1063256"/>
                <a:gd name="connsiteX21" fmla="*/ 1360968 w 2009554"/>
                <a:gd name="connsiteY21" fmla="*/ 829340 h 1063256"/>
                <a:gd name="connsiteX22" fmla="*/ 1371600 w 2009554"/>
                <a:gd name="connsiteY22" fmla="*/ 903768 h 1063256"/>
                <a:gd name="connsiteX23" fmla="*/ 1392866 w 2009554"/>
                <a:gd name="connsiteY23" fmla="*/ 978196 h 1063256"/>
                <a:gd name="connsiteX24" fmla="*/ 1403498 w 2009554"/>
                <a:gd name="connsiteY24" fmla="*/ 1020726 h 1063256"/>
                <a:gd name="connsiteX25" fmla="*/ 1414131 w 2009554"/>
                <a:gd name="connsiteY25" fmla="*/ 1052624 h 1063256"/>
                <a:gd name="connsiteX26" fmla="*/ 1456661 w 2009554"/>
                <a:gd name="connsiteY26" fmla="*/ 1063256 h 1063256"/>
                <a:gd name="connsiteX27" fmla="*/ 2009554 w 2009554"/>
                <a:gd name="connsiteY27" fmla="*/ 1052624 h 10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09554" h="1063256">
                  <a:moveTo>
                    <a:pt x="0" y="680484"/>
                  </a:moveTo>
                  <a:cubicBezTo>
                    <a:pt x="170096" y="704784"/>
                    <a:pt x="90332" y="697802"/>
                    <a:pt x="393405" y="680484"/>
                  </a:cubicBezTo>
                  <a:cubicBezTo>
                    <a:pt x="411447" y="679453"/>
                    <a:pt x="428959" y="673916"/>
                    <a:pt x="446568" y="669852"/>
                  </a:cubicBezTo>
                  <a:cubicBezTo>
                    <a:pt x="475046" y="663280"/>
                    <a:pt x="503275" y="655674"/>
                    <a:pt x="531628" y="648586"/>
                  </a:cubicBezTo>
                  <a:cubicBezTo>
                    <a:pt x="545805" y="645042"/>
                    <a:pt x="559830" y="640820"/>
                    <a:pt x="574159" y="637954"/>
                  </a:cubicBezTo>
                  <a:cubicBezTo>
                    <a:pt x="591880" y="634410"/>
                    <a:pt x="609360" y="629317"/>
                    <a:pt x="627321" y="627321"/>
                  </a:cubicBezTo>
                  <a:cubicBezTo>
                    <a:pt x="705136" y="618675"/>
                    <a:pt x="861238" y="606056"/>
                    <a:pt x="861238" y="606056"/>
                  </a:cubicBezTo>
                  <a:cubicBezTo>
                    <a:pt x="875415" y="602512"/>
                    <a:pt x="891080" y="602674"/>
                    <a:pt x="903768" y="595424"/>
                  </a:cubicBezTo>
                  <a:cubicBezTo>
                    <a:pt x="920683" y="585758"/>
                    <a:pt x="959068" y="534588"/>
                    <a:pt x="967563" y="520996"/>
                  </a:cubicBezTo>
                  <a:cubicBezTo>
                    <a:pt x="989912" y="485238"/>
                    <a:pt x="996460" y="455571"/>
                    <a:pt x="1010094" y="414670"/>
                  </a:cubicBezTo>
                  <a:cubicBezTo>
                    <a:pt x="1013638" y="404037"/>
                    <a:pt x="1016564" y="393178"/>
                    <a:pt x="1020726" y="382772"/>
                  </a:cubicBezTo>
                  <a:cubicBezTo>
                    <a:pt x="1047878" y="314893"/>
                    <a:pt x="1033456" y="346681"/>
                    <a:pt x="1063256" y="287079"/>
                  </a:cubicBezTo>
                  <a:cubicBezTo>
                    <a:pt x="1069323" y="256744"/>
                    <a:pt x="1075516" y="221403"/>
                    <a:pt x="1084521" y="191386"/>
                  </a:cubicBezTo>
                  <a:cubicBezTo>
                    <a:pt x="1090962" y="169916"/>
                    <a:pt x="1093353" y="146242"/>
                    <a:pt x="1105787" y="127591"/>
                  </a:cubicBezTo>
                  <a:lnTo>
                    <a:pt x="1148317" y="63796"/>
                  </a:lnTo>
                  <a:cubicBezTo>
                    <a:pt x="1155405" y="53163"/>
                    <a:pt x="1158949" y="38986"/>
                    <a:pt x="1169582" y="31898"/>
                  </a:cubicBezTo>
                  <a:cubicBezTo>
                    <a:pt x="1210805" y="4416"/>
                    <a:pt x="1189357" y="14674"/>
                    <a:pt x="1233377" y="0"/>
                  </a:cubicBezTo>
                  <a:cubicBezTo>
                    <a:pt x="1251098" y="3544"/>
                    <a:pt x="1271503" y="608"/>
                    <a:pt x="1286540" y="10633"/>
                  </a:cubicBezTo>
                  <a:cubicBezTo>
                    <a:pt x="1295865" y="16850"/>
                    <a:pt x="1294224" y="31718"/>
                    <a:pt x="1297173" y="42531"/>
                  </a:cubicBezTo>
                  <a:cubicBezTo>
                    <a:pt x="1304863" y="70727"/>
                    <a:pt x="1318438" y="127591"/>
                    <a:pt x="1318438" y="127591"/>
                  </a:cubicBezTo>
                  <a:cubicBezTo>
                    <a:pt x="1321982" y="155945"/>
                    <a:pt x="1327928" y="184101"/>
                    <a:pt x="1329070" y="212652"/>
                  </a:cubicBezTo>
                  <a:cubicBezTo>
                    <a:pt x="1346640" y="651898"/>
                    <a:pt x="1319094" y="536209"/>
                    <a:pt x="1360968" y="829340"/>
                  </a:cubicBezTo>
                  <a:cubicBezTo>
                    <a:pt x="1364512" y="854149"/>
                    <a:pt x="1367117" y="879111"/>
                    <a:pt x="1371600" y="903768"/>
                  </a:cubicBezTo>
                  <a:cubicBezTo>
                    <a:pt x="1379910" y="949472"/>
                    <a:pt x="1381479" y="938340"/>
                    <a:pt x="1392866" y="978196"/>
                  </a:cubicBezTo>
                  <a:cubicBezTo>
                    <a:pt x="1396880" y="992247"/>
                    <a:pt x="1399484" y="1006675"/>
                    <a:pt x="1403498" y="1020726"/>
                  </a:cubicBezTo>
                  <a:cubicBezTo>
                    <a:pt x="1406577" y="1031503"/>
                    <a:pt x="1405379" y="1045623"/>
                    <a:pt x="1414131" y="1052624"/>
                  </a:cubicBezTo>
                  <a:cubicBezTo>
                    <a:pt x="1425542" y="1061753"/>
                    <a:pt x="1442484" y="1059712"/>
                    <a:pt x="1456661" y="1063256"/>
                  </a:cubicBezTo>
                  <a:cubicBezTo>
                    <a:pt x="1924480" y="1051561"/>
                    <a:pt x="1740151" y="1052624"/>
                    <a:pt x="2009554" y="1052624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8D352823-5E91-EEA4-1E39-46286E5BD23E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5456308" y="1980582"/>
              <a:ext cx="2212228" cy="11934"/>
            </a:xfrm>
            <a:prstGeom prst="line">
              <a:avLst/>
            </a:prstGeom>
            <a:ln w="53975"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ccia giù 13">
              <a:extLst>
                <a:ext uri="{FF2B5EF4-FFF2-40B4-BE49-F238E27FC236}">
                  <a16:creationId xmlns:a16="http://schemas.microsoft.com/office/drawing/2014/main" id="{FEA1C591-4B9A-CE4D-EF00-DC1F7268D1F6}"/>
                </a:ext>
              </a:extLst>
            </p:cNvPr>
            <p:cNvSpPr/>
            <p:nvPr/>
          </p:nvSpPr>
          <p:spPr>
            <a:xfrm rot="10800000">
              <a:off x="6237492" y="1425169"/>
              <a:ext cx="210619" cy="211036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4EB29C3E-787E-9B26-91A0-4EC6800CE865}"/>
              </a:ext>
            </a:extLst>
          </p:cNvPr>
          <p:cNvGrpSpPr/>
          <p:nvPr/>
        </p:nvGrpSpPr>
        <p:grpSpPr>
          <a:xfrm>
            <a:off x="3618940" y="1828272"/>
            <a:ext cx="2550074" cy="619166"/>
            <a:chOff x="5118462" y="2800359"/>
            <a:chExt cx="2550074" cy="619166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21D93867-C3BA-8A72-5531-D147D793EE1A}"/>
                </a:ext>
              </a:extLst>
            </p:cNvPr>
            <p:cNvSpPr/>
            <p:nvPr/>
          </p:nvSpPr>
          <p:spPr>
            <a:xfrm>
              <a:off x="5507953" y="2800359"/>
              <a:ext cx="955291" cy="619166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con angoli ritagliati sullo stesso lato 23">
              <a:extLst>
                <a:ext uri="{FF2B5EF4-FFF2-40B4-BE49-F238E27FC236}">
                  <a16:creationId xmlns:a16="http://schemas.microsoft.com/office/drawing/2014/main" id="{F45E006F-7CA6-16F4-352B-7CC3F48EA2A2}"/>
                </a:ext>
              </a:extLst>
            </p:cNvPr>
            <p:cNvSpPr/>
            <p:nvPr/>
          </p:nvSpPr>
          <p:spPr>
            <a:xfrm rot="5400000">
              <a:off x="5225959" y="3113794"/>
              <a:ext cx="122851" cy="337846"/>
            </a:xfrm>
            <a:prstGeom prst="snip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E641CE95-40D2-DCFF-717D-79CDEC5E75A8}"/>
                </a:ext>
              </a:extLst>
            </p:cNvPr>
            <p:cNvSpPr/>
            <p:nvPr/>
          </p:nvSpPr>
          <p:spPr>
            <a:xfrm>
              <a:off x="5534311" y="3065283"/>
              <a:ext cx="972398" cy="270272"/>
            </a:xfrm>
            <a:custGeom>
              <a:avLst/>
              <a:gdLst>
                <a:gd name="connsiteX0" fmla="*/ 0 w 2009554"/>
                <a:gd name="connsiteY0" fmla="*/ 680484 h 1063256"/>
                <a:gd name="connsiteX1" fmla="*/ 393405 w 2009554"/>
                <a:gd name="connsiteY1" fmla="*/ 680484 h 1063256"/>
                <a:gd name="connsiteX2" fmla="*/ 446568 w 2009554"/>
                <a:gd name="connsiteY2" fmla="*/ 669852 h 1063256"/>
                <a:gd name="connsiteX3" fmla="*/ 531628 w 2009554"/>
                <a:gd name="connsiteY3" fmla="*/ 648586 h 1063256"/>
                <a:gd name="connsiteX4" fmla="*/ 574159 w 2009554"/>
                <a:gd name="connsiteY4" fmla="*/ 637954 h 1063256"/>
                <a:gd name="connsiteX5" fmla="*/ 627321 w 2009554"/>
                <a:gd name="connsiteY5" fmla="*/ 627321 h 1063256"/>
                <a:gd name="connsiteX6" fmla="*/ 861238 w 2009554"/>
                <a:gd name="connsiteY6" fmla="*/ 606056 h 1063256"/>
                <a:gd name="connsiteX7" fmla="*/ 903768 w 2009554"/>
                <a:gd name="connsiteY7" fmla="*/ 595424 h 1063256"/>
                <a:gd name="connsiteX8" fmla="*/ 967563 w 2009554"/>
                <a:gd name="connsiteY8" fmla="*/ 520996 h 1063256"/>
                <a:gd name="connsiteX9" fmla="*/ 1010094 w 2009554"/>
                <a:gd name="connsiteY9" fmla="*/ 414670 h 1063256"/>
                <a:gd name="connsiteX10" fmla="*/ 1020726 w 2009554"/>
                <a:gd name="connsiteY10" fmla="*/ 382772 h 1063256"/>
                <a:gd name="connsiteX11" fmla="*/ 1063256 w 2009554"/>
                <a:gd name="connsiteY11" fmla="*/ 287079 h 1063256"/>
                <a:gd name="connsiteX12" fmla="*/ 1084521 w 2009554"/>
                <a:gd name="connsiteY12" fmla="*/ 191386 h 1063256"/>
                <a:gd name="connsiteX13" fmla="*/ 1105787 w 2009554"/>
                <a:gd name="connsiteY13" fmla="*/ 127591 h 1063256"/>
                <a:gd name="connsiteX14" fmla="*/ 1148317 w 2009554"/>
                <a:gd name="connsiteY14" fmla="*/ 63796 h 1063256"/>
                <a:gd name="connsiteX15" fmla="*/ 1169582 w 2009554"/>
                <a:gd name="connsiteY15" fmla="*/ 31898 h 1063256"/>
                <a:gd name="connsiteX16" fmla="*/ 1233377 w 2009554"/>
                <a:gd name="connsiteY16" fmla="*/ 0 h 1063256"/>
                <a:gd name="connsiteX17" fmla="*/ 1286540 w 2009554"/>
                <a:gd name="connsiteY17" fmla="*/ 10633 h 1063256"/>
                <a:gd name="connsiteX18" fmla="*/ 1297173 w 2009554"/>
                <a:gd name="connsiteY18" fmla="*/ 42531 h 1063256"/>
                <a:gd name="connsiteX19" fmla="*/ 1318438 w 2009554"/>
                <a:gd name="connsiteY19" fmla="*/ 127591 h 1063256"/>
                <a:gd name="connsiteX20" fmla="*/ 1329070 w 2009554"/>
                <a:gd name="connsiteY20" fmla="*/ 212652 h 1063256"/>
                <a:gd name="connsiteX21" fmla="*/ 1360968 w 2009554"/>
                <a:gd name="connsiteY21" fmla="*/ 829340 h 1063256"/>
                <a:gd name="connsiteX22" fmla="*/ 1371600 w 2009554"/>
                <a:gd name="connsiteY22" fmla="*/ 903768 h 1063256"/>
                <a:gd name="connsiteX23" fmla="*/ 1392866 w 2009554"/>
                <a:gd name="connsiteY23" fmla="*/ 978196 h 1063256"/>
                <a:gd name="connsiteX24" fmla="*/ 1403498 w 2009554"/>
                <a:gd name="connsiteY24" fmla="*/ 1020726 h 1063256"/>
                <a:gd name="connsiteX25" fmla="*/ 1414131 w 2009554"/>
                <a:gd name="connsiteY25" fmla="*/ 1052624 h 1063256"/>
                <a:gd name="connsiteX26" fmla="*/ 1456661 w 2009554"/>
                <a:gd name="connsiteY26" fmla="*/ 1063256 h 1063256"/>
                <a:gd name="connsiteX27" fmla="*/ 2009554 w 2009554"/>
                <a:gd name="connsiteY27" fmla="*/ 1052624 h 10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09554" h="1063256">
                  <a:moveTo>
                    <a:pt x="0" y="680484"/>
                  </a:moveTo>
                  <a:cubicBezTo>
                    <a:pt x="170096" y="704784"/>
                    <a:pt x="90332" y="697802"/>
                    <a:pt x="393405" y="680484"/>
                  </a:cubicBezTo>
                  <a:cubicBezTo>
                    <a:pt x="411447" y="679453"/>
                    <a:pt x="428959" y="673916"/>
                    <a:pt x="446568" y="669852"/>
                  </a:cubicBezTo>
                  <a:cubicBezTo>
                    <a:pt x="475046" y="663280"/>
                    <a:pt x="503275" y="655674"/>
                    <a:pt x="531628" y="648586"/>
                  </a:cubicBezTo>
                  <a:cubicBezTo>
                    <a:pt x="545805" y="645042"/>
                    <a:pt x="559830" y="640820"/>
                    <a:pt x="574159" y="637954"/>
                  </a:cubicBezTo>
                  <a:cubicBezTo>
                    <a:pt x="591880" y="634410"/>
                    <a:pt x="609360" y="629317"/>
                    <a:pt x="627321" y="627321"/>
                  </a:cubicBezTo>
                  <a:cubicBezTo>
                    <a:pt x="705136" y="618675"/>
                    <a:pt x="861238" y="606056"/>
                    <a:pt x="861238" y="606056"/>
                  </a:cubicBezTo>
                  <a:cubicBezTo>
                    <a:pt x="875415" y="602512"/>
                    <a:pt x="891080" y="602674"/>
                    <a:pt x="903768" y="595424"/>
                  </a:cubicBezTo>
                  <a:cubicBezTo>
                    <a:pt x="920683" y="585758"/>
                    <a:pt x="959068" y="534588"/>
                    <a:pt x="967563" y="520996"/>
                  </a:cubicBezTo>
                  <a:cubicBezTo>
                    <a:pt x="989912" y="485238"/>
                    <a:pt x="996460" y="455571"/>
                    <a:pt x="1010094" y="414670"/>
                  </a:cubicBezTo>
                  <a:cubicBezTo>
                    <a:pt x="1013638" y="404037"/>
                    <a:pt x="1016564" y="393178"/>
                    <a:pt x="1020726" y="382772"/>
                  </a:cubicBezTo>
                  <a:cubicBezTo>
                    <a:pt x="1047878" y="314893"/>
                    <a:pt x="1033456" y="346681"/>
                    <a:pt x="1063256" y="287079"/>
                  </a:cubicBezTo>
                  <a:cubicBezTo>
                    <a:pt x="1069323" y="256744"/>
                    <a:pt x="1075516" y="221403"/>
                    <a:pt x="1084521" y="191386"/>
                  </a:cubicBezTo>
                  <a:cubicBezTo>
                    <a:pt x="1090962" y="169916"/>
                    <a:pt x="1093353" y="146242"/>
                    <a:pt x="1105787" y="127591"/>
                  </a:cubicBezTo>
                  <a:lnTo>
                    <a:pt x="1148317" y="63796"/>
                  </a:lnTo>
                  <a:cubicBezTo>
                    <a:pt x="1155405" y="53163"/>
                    <a:pt x="1158949" y="38986"/>
                    <a:pt x="1169582" y="31898"/>
                  </a:cubicBezTo>
                  <a:cubicBezTo>
                    <a:pt x="1210805" y="4416"/>
                    <a:pt x="1189357" y="14674"/>
                    <a:pt x="1233377" y="0"/>
                  </a:cubicBezTo>
                  <a:cubicBezTo>
                    <a:pt x="1251098" y="3544"/>
                    <a:pt x="1271503" y="608"/>
                    <a:pt x="1286540" y="10633"/>
                  </a:cubicBezTo>
                  <a:cubicBezTo>
                    <a:pt x="1295865" y="16850"/>
                    <a:pt x="1294224" y="31718"/>
                    <a:pt x="1297173" y="42531"/>
                  </a:cubicBezTo>
                  <a:cubicBezTo>
                    <a:pt x="1304863" y="70727"/>
                    <a:pt x="1318438" y="127591"/>
                    <a:pt x="1318438" y="127591"/>
                  </a:cubicBezTo>
                  <a:cubicBezTo>
                    <a:pt x="1321982" y="155945"/>
                    <a:pt x="1327928" y="184101"/>
                    <a:pt x="1329070" y="212652"/>
                  </a:cubicBezTo>
                  <a:cubicBezTo>
                    <a:pt x="1346640" y="651898"/>
                    <a:pt x="1319094" y="536209"/>
                    <a:pt x="1360968" y="829340"/>
                  </a:cubicBezTo>
                  <a:cubicBezTo>
                    <a:pt x="1364512" y="854149"/>
                    <a:pt x="1367117" y="879111"/>
                    <a:pt x="1371600" y="903768"/>
                  </a:cubicBezTo>
                  <a:cubicBezTo>
                    <a:pt x="1379910" y="949472"/>
                    <a:pt x="1381479" y="938340"/>
                    <a:pt x="1392866" y="978196"/>
                  </a:cubicBezTo>
                  <a:cubicBezTo>
                    <a:pt x="1396880" y="992247"/>
                    <a:pt x="1399484" y="1006675"/>
                    <a:pt x="1403498" y="1020726"/>
                  </a:cubicBezTo>
                  <a:cubicBezTo>
                    <a:pt x="1406577" y="1031503"/>
                    <a:pt x="1405379" y="1045623"/>
                    <a:pt x="1414131" y="1052624"/>
                  </a:cubicBezTo>
                  <a:cubicBezTo>
                    <a:pt x="1425542" y="1061753"/>
                    <a:pt x="1442484" y="1059712"/>
                    <a:pt x="1456661" y="1063256"/>
                  </a:cubicBezTo>
                  <a:cubicBezTo>
                    <a:pt x="1924480" y="1051561"/>
                    <a:pt x="1740151" y="1052624"/>
                    <a:pt x="2009554" y="1052624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AD0457D2-4F7B-B953-65BB-4C7498B200EB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456308" y="3282717"/>
              <a:ext cx="2212228" cy="11934"/>
            </a:xfrm>
            <a:prstGeom prst="line">
              <a:avLst/>
            </a:prstGeom>
            <a:ln w="53975"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59A177D-CBD5-B637-0AC0-BA83568A6C47}"/>
              </a:ext>
            </a:extLst>
          </p:cNvPr>
          <p:cNvGrpSpPr/>
          <p:nvPr/>
        </p:nvGrpSpPr>
        <p:grpSpPr>
          <a:xfrm>
            <a:off x="6454371" y="1608418"/>
            <a:ext cx="2550074" cy="798285"/>
            <a:chOff x="5118461" y="3743311"/>
            <a:chExt cx="2550074" cy="798285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0F89F00C-6B16-0D5F-7D32-B045973822FE}"/>
                </a:ext>
              </a:extLst>
            </p:cNvPr>
            <p:cNvSpPr/>
            <p:nvPr/>
          </p:nvSpPr>
          <p:spPr>
            <a:xfrm>
              <a:off x="5507953" y="3743311"/>
              <a:ext cx="955291" cy="619166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ttangolo con angoli ritagliati sullo stesso lato 27">
              <a:extLst>
                <a:ext uri="{FF2B5EF4-FFF2-40B4-BE49-F238E27FC236}">
                  <a16:creationId xmlns:a16="http://schemas.microsoft.com/office/drawing/2014/main" id="{51EDE3D0-BAE0-236F-1C9A-C434FE339427}"/>
                </a:ext>
              </a:extLst>
            </p:cNvPr>
            <p:cNvSpPr/>
            <p:nvPr/>
          </p:nvSpPr>
          <p:spPr>
            <a:xfrm rot="5400000">
              <a:off x="5225958" y="4311248"/>
              <a:ext cx="122851" cy="337846"/>
            </a:xfrm>
            <a:prstGeom prst="snip2Same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88375A9C-DBDB-CA77-563D-E57832D895E8}"/>
                </a:ext>
              </a:extLst>
            </p:cNvPr>
            <p:cNvSpPr/>
            <p:nvPr/>
          </p:nvSpPr>
          <p:spPr>
            <a:xfrm>
              <a:off x="5534310" y="4262737"/>
              <a:ext cx="972398" cy="270272"/>
            </a:xfrm>
            <a:custGeom>
              <a:avLst/>
              <a:gdLst>
                <a:gd name="connsiteX0" fmla="*/ 0 w 2009554"/>
                <a:gd name="connsiteY0" fmla="*/ 680484 h 1063256"/>
                <a:gd name="connsiteX1" fmla="*/ 393405 w 2009554"/>
                <a:gd name="connsiteY1" fmla="*/ 680484 h 1063256"/>
                <a:gd name="connsiteX2" fmla="*/ 446568 w 2009554"/>
                <a:gd name="connsiteY2" fmla="*/ 669852 h 1063256"/>
                <a:gd name="connsiteX3" fmla="*/ 531628 w 2009554"/>
                <a:gd name="connsiteY3" fmla="*/ 648586 h 1063256"/>
                <a:gd name="connsiteX4" fmla="*/ 574159 w 2009554"/>
                <a:gd name="connsiteY4" fmla="*/ 637954 h 1063256"/>
                <a:gd name="connsiteX5" fmla="*/ 627321 w 2009554"/>
                <a:gd name="connsiteY5" fmla="*/ 627321 h 1063256"/>
                <a:gd name="connsiteX6" fmla="*/ 861238 w 2009554"/>
                <a:gd name="connsiteY6" fmla="*/ 606056 h 1063256"/>
                <a:gd name="connsiteX7" fmla="*/ 903768 w 2009554"/>
                <a:gd name="connsiteY7" fmla="*/ 595424 h 1063256"/>
                <a:gd name="connsiteX8" fmla="*/ 967563 w 2009554"/>
                <a:gd name="connsiteY8" fmla="*/ 520996 h 1063256"/>
                <a:gd name="connsiteX9" fmla="*/ 1010094 w 2009554"/>
                <a:gd name="connsiteY9" fmla="*/ 414670 h 1063256"/>
                <a:gd name="connsiteX10" fmla="*/ 1020726 w 2009554"/>
                <a:gd name="connsiteY10" fmla="*/ 382772 h 1063256"/>
                <a:gd name="connsiteX11" fmla="*/ 1063256 w 2009554"/>
                <a:gd name="connsiteY11" fmla="*/ 287079 h 1063256"/>
                <a:gd name="connsiteX12" fmla="*/ 1084521 w 2009554"/>
                <a:gd name="connsiteY12" fmla="*/ 191386 h 1063256"/>
                <a:gd name="connsiteX13" fmla="*/ 1105787 w 2009554"/>
                <a:gd name="connsiteY13" fmla="*/ 127591 h 1063256"/>
                <a:gd name="connsiteX14" fmla="*/ 1148317 w 2009554"/>
                <a:gd name="connsiteY14" fmla="*/ 63796 h 1063256"/>
                <a:gd name="connsiteX15" fmla="*/ 1169582 w 2009554"/>
                <a:gd name="connsiteY15" fmla="*/ 31898 h 1063256"/>
                <a:gd name="connsiteX16" fmla="*/ 1233377 w 2009554"/>
                <a:gd name="connsiteY16" fmla="*/ 0 h 1063256"/>
                <a:gd name="connsiteX17" fmla="*/ 1286540 w 2009554"/>
                <a:gd name="connsiteY17" fmla="*/ 10633 h 1063256"/>
                <a:gd name="connsiteX18" fmla="*/ 1297173 w 2009554"/>
                <a:gd name="connsiteY18" fmla="*/ 42531 h 1063256"/>
                <a:gd name="connsiteX19" fmla="*/ 1318438 w 2009554"/>
                <a:gd name="connsiteY19" fmla="*/ 127591 h 1063256"/>
                <a:gd name="connsiteX20" fmla="*/ 1329070 w 2009554"/>
                <a:gd name="connsiteY20" fmla="*/ 212652 h 1063256"/>
                <a:gd name="connsiteX21" fmla="*/ 1360968 w 2009554"/>
                <a:gd name="connsiteY21" fmla="*/ 829340 h 1063256"/>
                <a:gd name="connsiteX22" fmla="*/ 1371600 w 2009554"/>
                <a:gd name="connsiteY22" fmla="*/ 903768 h 1063256"/>
                <a:gd name="connsiteX23" fmla="*/ 1392866 w 2009554"/>
                <a:gd name="connsiteY23" fmla="*/ 978196 h 1063256"/>
                <a:gd name="connsiteX24" fmla="*/ 1403498 w 2009554"/>
                <a:gd name="connsiteY24" fmla="*/ 1020726 h 1063256"/>
                <a:gd name="connsiteX25" fmla="*/ 1414131 w 2009554"/>
                <a:gd name="connsiteY25" fmla="*/ 1052624 h 1063256"/>
                <a:gd name="connsiteX26" fmla="*/ 1456661 w 2009554"/>
                <a:gd name="connsiteY26" fmla="*/ 1063256 h 1063256"/>
                <a:gd name="connsiteX27" fmla="*/ 2009554 w 2009554"/>
                <a:gd name="connsiteY27" fmla="*/ 1052624 h 10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09554" h="1063256">
                  <a:moveTo>
                    <a:pt x="0" y="680484"/>
                  </a:moveTo>
                  <a:cubicBezTo>
                    <a:pt x="170096" y="704784"/>
                    <a:pt x="90332" y="697802"/>
                    <a:pt x="393405" y="680484"/>
                  </a:cubicBezTo>
                  <a:cubicBezTo>
                    <a:pt x="411447" y="679453"/>
                    <a:pt x="428959" y="673916"/>
                    <a:pt x="446568" y="669852"/>
                  </a:cubicBezTo>
                  <a:cubicBezTo>
                    <a:pt x="475046" y="663280"/>
                    <a:pt x="503275" y="655674"/>
                    <a:pt x="531628" y="648586"/>
                  </a:cubicBezTo>
                  <a:cubicBezTo>
                    <a:pt x="545805" y="645042"/>
                    <a:pt x="559830" y="640820"/>
                    <a:pt x="574159" y="637954"/>
                  </a:cubicBezTo>
                  <a:cubicBezTo>
                    <a:pt x="591880" y="634410"/>
                    <a:pt x="609360" y="629317"/>
                    <a:pt x="627321" y="627321"/>
                  </a:cubicBezTo>
                  <a:cubicBezTo>
                    <a:pt x="705136" y="618675"/>
                    <a:pt x="861238" y="606056"/>
                    <a:pt x="861238" y="606056"/>
                  </a:cubicBezTo>
                  <a:cubicBezTo>
                    <a:pt x="875415" y="602512"/>
                    <a:pt x="891080" y="602674"/>
                    <a:pt x="903768" y="595424"/>
                  </a:cubicBezTo>
                  <a:cubicBezTo>
                    <a:pt x="920683" y="585758"/>
                    <a:pt x="959068" y="534588"/>
                    <a:pt x="967563" y="520996"/>
                  </a:cubicBezTo>
                  <a:cubicBezTo>
                    <a:pt x="989912" y="485238"/>
                    <a:pt x="996460" y="455571"/>
                    <a:pt x="1010094" y="414670"/>
                  </a:cubicBezTo>
                  <a:cubicBezTo>
                    <a:pt x="1013638" y="404037"/>
                    <a:pt x="1016564" y="393178"/>
                    <a:pt x="1020726" y="382772"/>
                  </a:cubicBezTo>
                  <a:cubicBezTo>
                    <a:pt x="1047878" y="314893"/>
                    <a:pt x="1033456" y="346681"/>
                    <a:pt x="1063256" y="287079"/>
                  </a:cubicBezTo>
                  <a:cubicBezTo>
                    <a:pt x="1069323" y="256744"/>
                    <a:pt x="1075516" y="221403"/>
                    <a:pt x="1084521" y="191386"/>
                  </a:cubicBezTo>
                  <a:cubicBezTo>
                    <a:pt x="1090962" y="169916"/>
                    <a:pt x="1093353" y="146242"/>
                    <a:pt x="1105787" y="127591"/>
                  </a:cubicBezTo>
                  <a:lnTo>
                    <a:pt x="1148317" y="63796"/>
                  </a:lnTo>
                  <a:cubicBezTo>
                    <a:pt x="1155405" y="53163"/>
                    <a:pt x="1158949" y="38986"/>
                    <a:pt x="1169582" y="31898"/>
                  </a:cubicBezTo>
                  <a:cubicBezTo>
                    <a:pt x="1210805" y="4416"/>
                    <a:pt x="1189357" y="14674"/>
                    <a:pt x="1233377" y="0"/>
                  </a:cubicBezTo>
                  <a:cubicBezTo>
                    <a:pt x="1251098" y="3544"/>
                    <a:pt x="1271503" y="608"/>
                    <a:pt x="1286540" y="10633"/>
                  </a:cubicBezTo>
                  <a:cubicBezTo>
                    <a:pt x="1295865" y="16850"/>
                    <a:pt x="1294224" y="31718"/>
                    <a:pt x="1297173" y="42531"/>
                  </a:cubicBezTo>
                  <a:cubicBezTo>
                    <a:pt x="1304863" y="70727"/>
                    <a:pt x="1318438" y="127591"/>
                    <a:pt x="1318438" y="127591"/>
                  </a:cubicBezTo>
                  <a:cubicBezTo>
                    <a:pt x="1321982" y="155945"/>
                    <a:pt x="1327928" y="184101"/>
                    <a:pt x="1329070" y="212652"/>
                  </a:cubicBezTo>
                  <a:cubicBezTo>
                    <a:pt x="1346640" y="651898"/>
                    <a:pt x="1319094" y="536209"/>
                    <a:pt x="1360968" y="829340"/>
                  </a:cubicBezTo>
                  <a:cubicBezTo>
                    <a:pt x="1364512" y="854149"/>
                    <a:pt x="1367117" y="879111"/>
                    <a:pt x="1371600" y="903768"/>
                  </a:cubicBezTo>
                  <a:cubicBezTo>
                    <a:pt x="1379910" y="949472"/>
                    <a:pt x="1381479" y="938340"/>
                    <a:pt x="1392866" y="978196"/>
                  </a:cubicBezTo>
                  <a:cubicBezTo>
                    <a:pt x="1396880" y="992247"/>
                    <a:pt x="1399484" y="1006675"/>
                    <a:pt x="1403498" y="1020726"/>
                  </a:cubicBezTo>
                  <a:cubicBezTo>
                    <a:pt x="1406577" y="1031503"/>
                    <a:pt x="1405379" y="1045623"/>
                    <a:pt x="1414131" y="1052624"/>
                  </a:cubicBezTo>
                  <a:cubicBezTo>
                    <a:pt x="1425542" y="1061753"/>
                    <a:pt x="1442484" y="1059712"/>
                    <a:pt x="1456661" y="1063256"/>
                  </a:cubicBezTo>
                  <a:cubicBezTo>
                    <a:pt x="1924480" y="1051561"/>
                    <a:pt x="1740151" y="1052624"/>
                    <a:pt x="2009554" y="1052624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6D8B5185-4D7A-0DE4-24D5-6152B7D36D06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5456307" y="4480171"/>
              <a:ext cx="2212228" cy="11934"/>
            </a:xfrm>
            <a:prstGeom prst="line">
              <a:avLst/>
            </a:prstGeom>
            <a:ln w="53975"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8ECAF35-260D-F7CE-8E1C-6B229E2AED5E}"/>
              </a:ext>
            </a:extLst>
          </p:cNvPr>
          <p:cNvSpPr txBox="1"/>
          <p:nvPr/>
        </p:nvSpPr>
        <p:spPr>
          <a:xfrm>
            <a:off x="2712937" y="1670396"/>
            <a:ext cx="131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/>
              <a:t>TRANSVERSAL</a:t>
            </a:r>
          </a:p>
          <a:p>
            <a:r>
              <a:rPr lang="it-IT" sz="1400"/>
              <a:t> SHIFT: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F0CF5B1-8AE6-7156-7808-CAF603B38256}"/>
              </a:ext>
            </a:extLst>
          </p:cNvPr>
          <p:cNvSpPr txBox="1"/>
          <p:nvPr/>
        </p:nvSpPr>
        <p:spPr>
          <a:xfrm>
            <a:off x="212745" y="1439889"/>
            <a:ext cx="8813700" cy="14852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</p:txBody>
      </p:sp>
      <p:graphicFrame>
        <p:nvGraphicFramePr>
          <p:cNvPr id="15" name="Grafico 14">
            <a:extLst>
              <a:ext uri="{FF2B5EF4-FFF2-40B4-BE49-F238E27FC236}">
                <a16:creationId xmlns:a16="http://schemas.microsoft.com/office/drawing/2014/main" id="{6B2C2C87-F883-008E-EE92-D5CB531DCD86}"/>
              </a:ext>
              <a:ext uri="{147F2762-F138-4A5C-976F-8EAC2B608ADB}">
                <a16:predDERef xmlns:a16="http://schemas.microsoft.com/office/drawing/2014/main" pre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00964"/>
              </p:ext>
            </p:extLst>
          </p:nvPr>
        </p:nvGraphicFramePr>
        <p:xfrm>
          <a:off x="4627899" y="3122924"/>
          <a:ext cx="4408484" cy="1756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56102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43582-CD6F-1582-05A4-F071CD95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Healthy</a:t>
            </a:r>
            <a:r>
              <a:rPr lang="it-IT"/>
              <a:t> VS </a:t>
            </a:r>
            <a:r>
              <a:rPr lang="it-IT" err="1"/>
              <a:t>tumoral</a:t>
            </a:r>
            <a:r>
              <a:rPr lang="it-IT"/>
              <a:t> </a:t>
            </a:r>
            <a:r>
              <a:rPr lang="it-IT" err="1"/>
              <a:t>cell</a:t>
            </a:r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6131B066-5D25-DD87-ABDD-EA8091F13B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47297"/>
              </p:ext>
            </p:extLst>
          </p:nvPr>
        </p:nvGraphicFramePr>
        <p:xfrm>
          <a:off x="288521" y="3691105"/>
          <a:ext cx="3663719" cy="2337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1E187147-1F5E-FA2A-8AB9-5592289634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248223"/>
              </p:ext>
            </p:extLst>
          </p:nvPr>
        </p:nvGraphicFramePr>
        <p:xfrm>
          <a:off x="288521" y="1417226"/>
          <a:ext cx="3663720" cy="222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D242B7-EDE9-B2D0-71C3-F37ECE8FE246}"/>
              </a:ext>
            </a:extLst>
          </p:cNvPr>
          <p:cNvSpPr txBox="1"/>
          <p:nvPr/>
        </p:nvSpPr>
        <p:spPr>
          <a:xfrm>
            <a:off x="4336191" y="2008391"/>
            <a:ext cx="326243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>
                <a:solidFill>
                  <a:schemeClr val="accent2"/>
                </a:solidFill>
                <a:latin typeface="Arial"/>
                <a:cs typeface="Arial"/>
              </a:rPr>
              <a:t>U87</a:t>
            </a:r>
            <a:r>
              <a:rPr lang="it-IT">
                <a:latin typeface="Arial"/>
                <a:cs typeface="Arial"/>
              </a:rPr>
              <a:t>: </a:t>
            </a:r>
            <a:r>
              <a:rPr lang="it-IT" err="1">
                <a:latin typeface="Arial"/>
                <a:cs typeface="Arial"/>
              </a:rPr>
              <a:t>Tumoral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Cells</a:t>
            </a:r>
            <a:r>
              <a:rPr lang="it-IT">
                <a:latin typeface="Arial"/>
                <a:cs typeface="Arial"/>
              </a:rPr>
              <a:t> (Glioma)</a:t>
            </a:r>
          </a:p>
          <a:p>
            <a:r>
              <a:rPr lang="it-IT">
                <a:solidFill>
                  <a:schemeClr val="accent1"/>
                </a:solidFill>
                <a:latin typeface="Arial"/>
                <a:cs typeface="Arial"/>
              </a:rPr>
              <a:t>AG01522</a:t>
            </a:r>
            <a:r>
              <a:rPr lang="it-IT">
                <a:latin typeface="Arial"/>
                <a:cs typeface="Arial"/>
              </a:rPr>
              <a:t>: </a:t>
            </a:r>
            <a:r>
              <a:rPr lang="it-IT" err="1">
                <a:latin typeface="Arial"/>
                <a:cs typeface="Arial"/>
              </a:rPr>
              <a:t>Healthy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Fibroblasts</a:t>
            </a:r>
            <a:endParaRPr lang="it-IT">
              <a:latin typeface="Arial"/>
              <a:ea typeface="Calibri"/>
              <a:cs typeface="Arial"/>
            </a:endParaRPr>
          </a:p>
          <a:p>
            <a:endParaRPr lang="it-IT">
              <a:latin typeface="Arial"/>
              <a:ea typeface="Calibri"/>
              <a:cs typeface="Calib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EE91A5-3173-846F-FD7A-720ECC9CA25C}"/>
              </a:ext>
            </a:extLst>
          </p:cNvPr>
          <p:cNvSpPr txBox="1"/>
          <p:nvPr/>
        </p:nvSpPr>
        <p:spPr>
          <a:xfrm>
            <a:off x="4211087" y="3691106"/>
            <a:ext cx="4762907" cy="1477328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>
                <a:latin typeface="Arial"/>
                <a:cs typeface="Arial"/>
              </a:rPr>
              <a:t>@ Peak: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rial"/>
                <a:cs typeface="Arial"/>
              </a:rPr>
              <a:t>U87: </a:t>
            </a:r>
            <a:r>
              <a:rPr lang="it-IT" err="1">
                <a:latin typeface="Arial"/>
                <a:cs typeface="Arial"/>
              </a:rPr>
              <a:t>higher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Biological</a:t>
            </a:r>
            <a:r>
              <a:rPr lang="it-IT">
                <a:latin typeface="Arial"/>
                <a:cs typeface="Arial"/>
              </a:rPr>
              <a:t> Dose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Arial"/>
                <a:cs typeface="Arial"/>
              </a:rPr>
              <a:t>AG01522: </a:t>
            </a:r>
            <a:r>
              <a:rPr lang="it-IT" err="1">
                <a:latin typeface="Arial"/>
                <a:cs typeface="Arial"/>
              </a:rPr>
              <a:t>lower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Survivance</a:t>
            </a:r>
            <a:r>
              <a:rPr lang="it-IT">
                <a:latin typeface="Arial"/>
                <a:cs typeface="Arial"/>
              </a:rPr>
              <a:t> </a:t>
            </a:r>
            <a:r>
              <a:rPr lang="it-IT" err="1">
                <a:latin typeface="Arial"/>
                <a:cs typeface="Arial"/>
              </a:rPr>
              <a:t>Fraction</a:t>
            </a:r>
            <a:endParaRPr lang="it-IT">
              <a:latin typeface="Arial"/>
              <a:cs typeface="Arial"/>
            </a:endParaRPr>
          </a:p>
          <a:p>
            <a:endParaRPr lang="it-IT">
              <a:latin typeface="Arial"/>
              <a:cs typeface="Arial"/>
            </a:endParaRPr>
          </a:p>
          <a:p>
            <a:r>
              <a:rPr lang="it-IT">
                <a:solidFill>
                  <a:srgbClr val="C00000"/>
                </a:solidFill>
                <a:latin typeface="Arial"/>
                <a:cs typeface="Arial"/>
              </a:rPr>
              <a:t>      </a:t>
            </a:r>
            <a:r>
              <a:rPr lang="it-IT" err="1">
                <a:solidFill>
                  <a:srgbClr val="C00000"/>
                </a:solidFill>
                <a:latin typeface="Arial"/>
                <a:cs typeface="Arial"/>
              </a:rPr>
              <a:t>Entity</a:t>
            </a:r>
            <a:r>
              <a:rPr lang="it-IT">
                <a:solidFill>
                  <a:srgbClr val="C00000"/>
                </a:solidFill>
                <a:latin typeface="Arial"/>
                <a:cs typeface="Arial"/>
              </a:rPr>
              <a:t> of DNA </a:t>
            </a:r>
            <a:r>
              <a:rPr lang="it-IT" err="1">
                <a:solidFill>
                  <a:srgbClr val="C00000"/>
                </a:solidFill>
                <a:latin typeface="Arial"/>
                <a:cs typeface="Arial"/>
              </a:rPr>
              <a:t>damage</a:t>
            </a:r>
            <a:r>
              <a:rPr lang="it-IT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it-IT" err="1">
                <a:solidFill>
                  <a:srgbClr val="C00000"/>
                </a:solidFill>
                <a:latin typeface="Arial"/>
                <a:cs typeface="Arial"/>
              </a:rPr>
              <a:t>is</a:t>
            </a:r>
            <a:r>
              <a:rPr lang="it-IT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it-IT" b="1" err="1">
                <a:solidFill>
                  <a:srgbClr val="C00000"/>
                </a:solidFill>
                <a:latin typeface="Arial"/>
                <a:cs typeface="Arial"/>
              </a:rPr>
              <a:t>cell-dependent</a:t>
            </a:r>
            <a:endParaRPr lang="it-IT" b="1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0" name="Freccia destra 9">
            <a:extLst>
              <a:ext uri="{FF2B5EF4-FFF2-40B4-BE49-F238E27FC236}">
                <a16:creationId xmlns:a16="http://schemas.microsoft.com/office/drawing/2014/main" id="{F3E1BAB8-0DD7-5217-EC4C-F0BD1E1AAC9F}"/>
              </a:ext>
            </a:extLst>
          </p:cNvPr>
          <p:cNvSpPr/>
          <p:nvPr/>
        </p:nvSpPr>
        <p:spPr>
          <a:xfrm>
            <a:off x="4333164" y="4878344"/>
            <a:ext cx="265815" cy="15948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44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043582-CD6F-1582-05A4-F071CD95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86694"/>
            <a:ext cx="8581043" cy="840400"/>
          </a:xfrm>
        </p:spPr>
        <p:txBody>
          <a:bodyPr/>
          <a:lstStyle/>
          <a:p>
            <a:r>
              <a:rPr lang="it-IT" err="1"/>
              <a:t>Effect</a:t>
            </a:r>
            <a:r>
              <a:rPr lang="it-IT"/>
              <a:t> on </a:t>
            </a:r>
            <a:r>
              <a:rPr lang="it-IT" err="1"/>
              <a:t>healthy</a:t>
            </a:r>
            <a:r>
              <a:rPr lang="it-IT"/>
              <a:t> </a:t>
            </a:r>
            <a:r>
              <a:rPr lang="it-IT" err="1"/>
              <a:t>tissues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EE91A5-3173-846F-FD7A-720ECC9CA25C}"/>
              </a:ext>
            </a:extLst>
          </p:cNvPr>
          <p:cNvSpPr txBox="1"/>
          <p:nvPr/>
        </p:nvSpPr>
        <p:spPr>
          <a:xfrm>
            <a:off x="4512215" y="3857034"/>
            <a:ext cx="4448604" cy="206210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err="1">
                <a:solidFill>
                  <a:schemeClr val="accent6"/>
                </a:solidFill>
                <a:latin typeface="Arial"/>
                <a:cs typeface="Arial"/>
              </a:rPr>
              <a:t>Transition</a:t>
            </a:r>
            <a:r>
              <a:rPr lang="it-IT" sz="1600">
                <a:solidFill>
                  <a:schemeClr val="accent6"/>
                </a:solidFill>
                <a:latin typeface="Arial"/>
                <a:cs typeface="Arial"/>
              </a:rPr>
              <a:t> Zone: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err="1">
                <a:latin typeface="Arial"/>
                <a:cs typeface="Arial"/>
              </a:rPr>
              <a:t>Possible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b="1" err="1">
                <a:latin typeface="Arial"/>
                <a:cs typeface="Arial"/>
              </a:rPr>
              <a:t>movements</a:t>
            </a:r>
            <a:r>
              <a:rPr lang="it-IT" sz="1600" b="1">
                <a:latin typeface="Arial"/>
                <a:cs typeface="Arial"/>
              </a:rPr>
              <a:t> of the </a:t>
            </a:r>
            <a:r>
              <a:rPr lang="it-IT" sz="1600" b="1" err="1">
                <a:latin typeface="Arial"/>
                <a:cs typeface="Arial"/>
              </a:rPr>
              <a:t>tumor</a:t>
            </a:r>
            <a:r>
              <a:rPr lang="it-IT" sz="1600">
                <a:latin typeface="Arial"/>
                <a:cs typeface="Arial"/>
              </a:rPr>
              <a:t>:    </a:t>
            </a:r>
            <a:r>
              <a:rPr lang="it-IT" sz="1600" err="1">
                <a:latin typeface="Arial"/>
                <a:cs typeface="Arial"/>
              </a:rPr>
              <a:t>higher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efficiency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until</a:t>
            </a:r>
            <a:r>
              <a:rPr lang="it-IT" sz="1600">
                <a:latin typeface="Arial"/>
                <a:cs typeface="Arial"/>
              </a:rPr>
              <a:t> the </a:t>
            </a:r>
            <a:r>
              <a:rPr lang="it-IT" sz="1600" err="1">
                <a:latin typeface="Arial"/>
                <a:cs typeface="Arial"/>
              </a:rPr>
              <a:t>transition</a:t>
            </a:r>
            <a:r>
              <a:rPr lang="it-IT" sz="1600">
                <a:latin typeface="Arial"/>
                <a:cs typeface="Arial"/>
              </a:rPr>
              <a:t> zone </a:t>
            </a:r>
            <a:r>
              <a:rPr lang="it-IT" sz="1600">
                <a:solidFill>
                  <a:schemeClr val="accent6"/>
                </a:solidFill>
                <a:latin typeface="Arial"/>
                <a:cs typeface="Arial"/>
              </a:rPr>
              <a:t>(d~15 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err="1">
                <a:latin typeface="Arial"/>
                <a:cs typeface="Arial"/>
              </a:rPr>
              <a:t>Healthy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tissue</a:t>
            </a:r>
            <a:r>
              <a:rPr lang="it-IT" sz="1600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surrounding</a:t>
            </a:r>
            <a:r>
              <a:rPr lang="it-IT" sz="1600">
                <a:latin typeface="Arial"/>
                <a:cs typeface="Arial"/>
              </a:rPr>
              <a:t> the </a:t>
            </a:r>
            <a:r>
              <a:rPr lang="it-IT" sz="1600" err="1">
                <a:latin typeface="Arial"/>
                <a:cs typeface="Arial"/>
              </a:rPr>
              <a:t>tumor</a:t>
            </a:r>
            <a:r>
              <a:rPr lang="it-IT" sz="1600">
                <a:latin typeface="Arial"/>
                <a:cs typeface="Arial"/>
              </a:rPr>
              <a:t>: </a:t>
            </a:r>
            <a:r>
              <a:rPr lang="it-IT" sz="1600" b="1" err="1">
                <a:latin typeface="Arial"/>
                <a:cs typeface="Arial"/>
              </a:rPr>
              <a:t>higher</a:t>
            </a:r>
            <a:r>
              <a:rPr lang="it-IT" sz="1600" b="1">
                <a:latin typeface="Arial"/>
                <a:cs typeface="Arial"/>
              </a:rPr>
              <a:t> risk of </a:t>
            </a:r>
            <a:r>
              <a:rPr lang="it-IT" sz="1600" b="1" err="1">
                <a:latin typeface="Arial"/>
                <a:cs typeface="Arial"/>
              </a:rPr>
              <a:t>damage</a:t>
            </a:r>
            <a:r>
              <a:rPr lang="it-IT" sz="1600" b="1">
                <a:latin typeface="Arial"/>
                <a:cs typeface="Arial"/>
              </a:rPr>
              <a:t> </a:t>
            </a:r>
            <a:r>
              <a:rPr lang="it-IT" sz="1600" err="1">
                <a:latin typeface="Arial"/>
                <a:cs typeface="Arial"/>
              </a:rPr>
              <a:t>until</a:t>
            </a:r>
            <a:r>
              <a:rPr lang="it-IT" sz="1600">
                <a:latin typeface="Arial"/>
                <a:cs typeface="Arial"/>
              </a:rPr>
              <a:t> the end of the </a:t>
            </a:r>
            <a:r>
              <a:rPr lang="it-IT" sz="1600" err="1">
                <a:latin typeface="Arial"/>
                <a:cs typeface="Arial"/>
              </a:rPr>
              <a:t>transition</a:t>
            </a:r>
            <a:r>
              <a:rPr lang="it-IT" sz="1600">
                <a:latin typeface="Arial"/>
                <a:cs typeface="Arial"/>
              </a:rPr>
              <a:t> zone </a:t>
            </a:r>
          </a:p>
          <a:p>
            <a:r>
              <a:rPr lang="it-IT" sz="1600">
                <a:solidFill>
                  <a:schemeClr val="accent6"/>
                </a:solidFill>
                <a:latin typeface="Arial"/>
                <a:cs typeface="Arial"/>
              </a:rPr>
              <a:t>     (d~ 25 mm)</a:t>
            </a: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2EDAD832-EF55-D31C-AF5E-09EB33D462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4164907"/>
              </p:ext>
            </p:extLst>
          </p:nvPr>
        </p:nvGraphicFramePr>
        <p:xfrm>
          <a:off x="264728" y="3728385"/>
          <a:ext cx="3968999" cy="233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67EAD5F4-D407-1ADF-C4A3-EFDE49D25D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660220"/>
              </p:ext>
            </p:extLst>
          </p:nvPr>
        </p:nvGraphicFramePr>
        <p:xfrm>
          <a:off x="264729" y="1414130"/>
          <a:ext cx="3969000" cy="2158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Rettangolo 30">
            <a:extLst>
              <a:ext uri="{FF2B5EF4-FFF2-40B4-BE49-F238E27FC236}">
                <a16:creationId xmlns:a16="http://schemas.microsoft.com/office/drawing/2014/main" id="{A684D3D9-3461-2D21-5E79-176ADA8989AD}"/>
              </a:ext>
            </a:extLst>
          </p:cNvPr>
          <p:cNvSpPr/>
          <p:nvPr/>
        </p:nvSpPr>
        <p:spPr>
          <a:xfrm>
            <a:off x="526311" y="1414130"/>
            <a:ext cx="3627106" cy="215841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sx="1000" sy="1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BF6DDF-4FA7-6A4C-31A1-F8534DAD51D7}"/>
              </a:ext>
            </a:extLst>
          </p:cNvPr>
          <p:cNvSpPr txBox="1"/>
          <p:nvPr/>
        </p:nvSpPr>
        <p:spPr>
          <a:xfrm>
            <a:off x="6872995" y="2725401"/>
            <a:ext cx="199950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err="1">
                <a:solidFill>
                  <a:schemeClr val="accent2"/>
                </a:solidFill>
                <a:latin typeface="Arial"/>
                <a:cs typeface="Arial"/>
              </a:rPr>
              <a:t>Tumor</a:t>
            </a:r>
            <a:endParaRPr lang="it-IT" sz="1600">
              <a:solidFill>
                <a:schemeClr val="accent2"/>
              </a:solidFill>
              <a:latin typeface="Arial"/>
              <a:cs typeface="Arial"/>
            </a:endParaRPr>
          </a:p>
          <a:p>
            <a:r>
              <a:rPr lang="it-IT" sz="1600" err="1">
                <a:solidFill>
                  <a:schemeClr val="accent1"/>
                </a:solidFill>
                <a:latin typeface="Arial"/>
                <a:cs typeface="Arial"/>
              </a:rPr>
              <a:t>Healthy</a:t>
            </a:r>
            <a:r>
              <a:rPr lang="it-IT" sz="160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it-IT" sz="1600" err="1">
                <a:solidFill>
                  <a:schemeClr val="accent1"/>
                </a:solidFill>
                <a:latin typeface="Arial"/>
                <a:cs typeface="Arial"/>
              </a:rPr>
              <a:t>Tissue</a:t>
            </a:r>
            <a:endParaRPr lang="it-IT" sz="1600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it-IT" sz="1600">
                <a:solidFill>
                  <a:srgbClr val="FFC000"/>
                </a:solidFill>
                <a:latin typeface="Arial"/>
                <a:cs typeface="Arial"/>
              </a:rPr>
              <a:t>Center of the </a:t>
            </a:r>
            <a:r>
              <a:rPr lang="it-IT" sz="1600" err="1">
                <a:solidFill>
                  <a:srgbClr val="FFC000"/>
                </a:solidFill>
                <a:latin typeface="Arial"/>
                <a:cs typeface="Arial"/>
              </a:rPr>
              <a:t>Beam</a:t>
            </a:r>
            <a:endParaRPr lang="it-IT" sz="1600">
              <a:solidFill>
                <a:srgbClr val="FFC000"/>
              </a:solidFill>
              <a:latin typeface="Arial"/>
              <a:cs typeface="Arial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A14425AB-8D54-FDCA-9E43-4524BEDE4BBE}"/>
              </a:ext>
            </a:extLst>
          </p:cNvPr>
          <p:cNvGrpSpPr/>
          <p:nvPr/>
        </p:nvGrpSpPr>
        <p:grpSpPr>
          <a:xfrm>
            <a:off x="4980591" y="1878428"/>
            <a:ext cx="1738424" cy="1708052"/>
            <a:chOff x="4554744" y="1678436"/>
            <a:chExt cx="1738424" cy="1708052"/>
          </a:xfrm>
        </p:grpSpPr>
        <p:sp>
          <p:nvSpPr>
            <p:cNvPr id="3" name="Ovale 2">
              <a:extLst>
                <a:ext uri="{FF2B5EF4-FFF2-40B4-BE49-F238E27FC236}">
                  <a16:creationId xmlns:a16="http://schemas.microsoft.com/office/drawing/2014/main" id="{ED08F13A-A6C6-59BC-BD9D-5E47BAA04D24}"/>
                </a:ext>
              </a:extLst>
            </p:cNvPr>
            <p:cNvSpPr/>
            <p:nvPr/>
          </p:nvSpPr>
          <p:spPr>
            <a:xfrm>
              <a:off x="4554744" y="1678436"/>
              <a:ext cx="1738424" cy="170805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Nuvola 3">
              <a:extLst>
                <a:ext uri="{FF2B5EF4-FFF2-40B4-BE49-F238E27FC236}">
                  <a16:creationId xmlns:a16="http://schemas.microsoft.com/office/drawing/2014/main" id="{C6C56414-7A7B-244E-B84B-42438C1666CB}"/>
                </a:ext>
              </a:extLst>
            </p:cNvPr>
            <p:cNvSpPr/>
            <p:nvPr/>
          </p:nvSpPr>
          <p:spPr>
            <a:xfrm>
              <a:off x="5201450" y="2269685"/>
              <a:ext cx="483994" cy="525555"/>
            </a:xfrm>
            <a:prstGeom prst="clou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C5D02095-F477-427C-DBFE-51AAD331C3EB}"/>
                </a:ext>
              </a:extLst>
            </p:cNvPr>
            <p:cNvCxnSpPr>
              <a:cxnSpLocks/>
              <a:stCxn id="17" idx="5"/>
              <a:endCxn id="3" idx="1"/>
            </p:cNvCxnSpPr>
            <p:nvPr/>
          </p:nvCxnSpPr>
          <p:spPr>
            <a:xfrm flipH="1" flipV="1">
              <a:off x="4809330" y="1928574"/>
              <a:ext cx="691444" cy="655108"/>
            </a:xfrm>
            <a:prstGeom prst="line">
              <a:avLst/>
            </a:prstGeom>
            <a:ln w="317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4BA394F7-589D-EE95-B50D-0936E1B27339}"/>
                </a:ext>
              </a:extLst>
            </p:cNvPr>
            <p:cNvSpPr txBox="1"/>
            <p:nvPr/>
          </p:nvSpPr>
          <p:spPr>
            <a:xfrm>
              <a:off x="5213933" y="1947459"/>
              <a:ext cx="284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>
                  <a:ln>
                    <a:solidFill>
                      <a:schemeClr val="tx1"/>
                    </a:solidFill>
                  </a:ln>
                </a:rPr>
                <a:t>d</a:t>
              </a:r>
            </a:p>
          </p:txBody>
        </p:sp>
        <p:sp>
          <p:nvSpPr>
            <p:cNvPr id="15" name="Freccia destra 14">
              <a:extLst>
                <a:ext uri="{FF2B5EF4-FFF2-40B4-BE49-F238E27FC236}">
                  <a16:creationId xmlns:a16="http://schemas.microsoft.com/office/drawing/2014/main" id="{EEE36BCD-4D61-8115-228C-81B39874577A}"/>
                </a:ext>
              </a:extLst>
            </p:cNvPr>
            <p:cNvSpPr/>
            <p:nvPr/>
          </p:nvSpPr>
          <p:spPr>
            <a:xfrm rot="13365583" flipV="1">
              <a:off x="4939096" y="2198941"/>
              <a:ext cx="530779" cy="19744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72418A25-AA6A-5C90-C113-0204C1F189D0}"/>
                </a:ext>
              </a:extLst>
            </p:cNvPr>
            <p:cNvSpPr/>
            <p:nvPr/>
          </p:nvSpPr>
          <p:spPr>
            <a:xfrm>
              <a:off x="5349017" y="2443934"/>
              <a:ext cx="177794" cy="16372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86C2F465-2535-298F-9775-98DF10C9B11F}"/>
                  </a:ext>
                </a:extLst>
              </p:cNvPr>
              <p:cNvSpPr txBox="1"/>
              <p:nvPr/>
            </p:nvSpPr>
            <p:spPr>
              <a:xfrm>
                <a:off x="4848449" y="1389587"/>
                <a:ext cx="3769240" cy="3385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it-IT" sz="1600" b="1">
                    <a:latin typeface="Arial"/>
                    <a:cs typeface="Arial"/>
                  </a:rPr>
                  <a:t>Simulations 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latin typeface="Cambria Math" panose="02040503050406030204" pitchFamily="18" charset="0"/>
                        <a:cs typeface="Arial"/>
                      </a:rPr>
                      <m:t>→</m:t>
                    </m:r>
                  </m:oMath>
                </a14:m>
                <a:r>
                  <a:rPr lang="it-IT" sz="1600" b="1">
                    <a:latin typeface="Arial"/>
                    <a:cs typeface="Arial"/>
                  </a:rPr>
                  <a:t> Real case</a:t>
                </a: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86C2F465-2535-298F-9775-98DF10C9B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449" y="1389587"/>
                <a:ext cx="3769240" cy="338554"/>
              </a:xfrm>
              <a:prstGeom prst="rect">
                <a:avLst/>
              </a:prstGeom>
              <a:blipFill>
                <a:blip r:embed="rId5"/>
                <a:stretch>
                  <a:fillRect l="-80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tangolo 20">
            <a:extLst>
              <a:ext uri="{FF2B5EF4-FFF2-40B4-BE49-F238E27FC236}">
                <a16:creationId xmlns:a16="http://schemas.microsoft.com/office/drawing/2014/main" id="{5322B206-9EB3-D475-F677-47469785C23B}"/>
              </a:ext>
            </a:extLst>
          </p:cNvPr>
          <p:cNvSpPr/>
          <p:nvPr/>
        </p:nvSpPr>
        <p:spPr>
          <a:xfrm>
            <a:off x="1993938" y="1861426"/>
            <a:ext cx="944880" cy="1088130"/>
          </a:xfrm>
          <a:prstGeom prst="rect">
            <a:avLst/>
          </a:prstGeom>
          <a:solidFill>
            <a:schemeClr val="accent6">
              <a:alpha val="17142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C27AD6D-8FAA-5950-7EBE-E9DBDD99A3B7}"/>
              </a:ext>
            </a:extLst>
          </p:cNvPr>
          <p:cNvSpPr/>
          <p:nvPr/>
        </p:nvSpPr>
        <p:spPr>
          <a:xfrm>
            <a:off x="1952388" y="4115718"/>
            <a:ext cx="929263" cy="1546558"/>
          </a:xfrm>
          <a:prstGeom prst="rect">
            <a:avLst/>
          </a:prstGeom>
          <a:solidFill>
            <a:schemeClr val="accent6">
              <a:alpha val="17142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99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9B477FAA-A349-FC19-7E7A-58846188C314}"/>
              </a:ext>
            </a:extLst>
          </p:cNvPr>
          <p:cNvSpPr/>
          <p:nvPr/>
        </p:nvSpPr>
        <p:spPr>
          <a:xfrm>
            <a:off x="-1818167" y="1169581"/>
            <a:ext cx="4965405" cy="51820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A51CD4-432A-7C72-B568-0171BC32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29181"/>
            <a:ext cx="8581043" cy="840400"/>
          </a:xfrm>
        </p:spPr>
        <p:txBody>
          <a:bodyPr/>
          <a:lstStyle/>
          <a:p>
            <a:r>
              <a:rPr lang="it-IT" err="1"/>
              <a:t>Conclusions</a:t>
            </a:r>
            <a:r>
              <a:rPr lang="it-IT"/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761E0-059F-A059-974C-2C41111CADDC}"/>
              </a:ext>
            </a:extLst>
          </p:cNvPr>
          <p:cNvSpPr txBox="1"/>
          <p:nvPr/>
        </p:nvSpPr>
        <p:spPr>
          <a:xfrm>
            <a:off x="154147" y="3437440"/>
            <a:ext cx="23897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>
                <a:latin typeface="Arial"/>
                <a:cs typeface="Arial"/>
              </a:rPr>
              <a:t>PERSONALIZATION OF THERAPY: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C543D963-972E-ABD8-A905-B8E1301C06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082798"/>
              </p:ext>
            </p:extLst>
          </p:nvPr>
        </p:nvGraphicFramePr>
        <p:xfrm>
          <a:off x="2300175" y="17201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24C2B-81F7-D185-5CFD-DCBF0293EC31}"/>
                  </a:ext>
                </a:extLst>
              </p:cNvPr>
              <p:cNvSpPr txBox="1"/>
              <p:nvPr/>
            </p:nvSpPr>
            <p:spPr>
              <a:xfrm>
                <a:off x="2787712" y="2989406"/>
                <a:ext cx="7190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ID" sz="36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24C2B-81F7-D185-5CFD-DCBF0293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712" y="2989406"/>
                <a:ext cx="71905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F918C7-0D12-1A75-0491-97236C577522}"/>
                  </a:ext>
                </a:extLst>
              </p:cNvPr>
              <p:cNvSpPr txBox="1"/>
              <p:nvPr/>
            </p:nvSpPr>
            <p:spPr>
              <a:xfrm>
                <a:off x="2399612" y="2067789"/>
                <a:ext cx="7190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ID" sz="36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F918C7-0D12-1A75-0491-97236C577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612" y="2067789"/>
                <a:ext cx="71905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7D79F4-3A4D-A5A0-31C8-298A48BF7F5F}"/>
                  </a:ext>
                </a:extLst>
              </p:cNvPr>
              <p:cNvSpPr txBox="1"/>
              <p:nvPr/>
            </p:nvSpPr>
            <p:spPr>
              <a:xfrm>
                <a:off x="2787711" y="3949123"/>
                <a:ext cx="7190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ID" sz="3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7D79F4-3A4D-A5A0-31C8-298A48BF7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711" y="3949123"/>
                <a:ext cx="719051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AA8F0-A8AE-08DA-A144-F48968AF8CFA}"/>
                  </a:ext>
                </a:extLst>
              </p:cNvPr>
              <p:cNvSpPr txBox="1"/>
              <p:nvPr/>
            </p:nvSpPr>
            <p:spPr>
              <a:xfrm>
                <a:off x="2396952" y="4889790"/>
                <a:ext cx="71905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D" sz="3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EAA8F0-A8AE-08DA-A144-F48968AF8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952" y="4889790"/>
                <a:ext cx="719051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lemento grafico 14" descr="Gerarchia con riempimento a tinta unita">
            <a:extLst>
              <a:ext uri="{FF2B5EF4-FFF2-40B4-BE49-F238E27FC236}">
                <a16:creationId xmlns:a16="http://schemas.microsoft.com/office/drawing/2014/main" id="{CDAA3000-E59A-EE9F-5BF7-4EE1BACAA0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1131343" y="4697515"/>
            <a:ext cx="914400" cy="914400"/>
          </a:xfrm>
          <a:prstGeom prst="rect">
            <a:avLst/>
          </a:prstGeom>
        </p:spPr>
      </p:pic>
      <p:pic>
        <p:nvPicPr>
          <p:cNvPr id="17" name="Elemento grafico 16" descr="Interfaccia utente/Esperienza utente con riempimento a tinta unita">
            <a:extLst>
              <a:ext uri="{FF2B5EF4-FFF2-40B4-BE49-F238E27FC236}">
                <a16:creationId xmlns:a16="http://schemas.microsoft.com/office/drawing/2014/main" id="{B1E4064F-202D-1679-C142-A8100F6B66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0625" y="1887588"/>
            <a:ext cx="914400" cy="914400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E0EC363-4C9F-0B11-DCCC-6830FB46BC91}"/>
              </a:ext>
            </a:extLst>
          </p:cNvPr>
          <p:cNvSpPr/>
          <p:nvPr/>
        </p:nvSpPr>
        <p:spPr>
          <a:xfrm>
            <a:off x="1" y="889436"/>
            <a:ext cx="9144000" cy="404037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84A2931-ED55-3957-195E-83AC153D4080}"/>
              </a:ext>
            </a:extLst>
          </p:cNvPr>
          <p:cNvSpPr/>
          <p:nvPr/>
        </p:nvSpPr>
        <p:spPr>
          <a:xfrm>
            <a:off x="0" y="6134985"/>
            <a:ext cx="1781838" cy="216646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1C84235-5C28-D95F-0678-8D745DE89B41}"/>
              </a:ext>
            </a:extLst>
          </p:cNvPr>
          <p:cNvSpPr txBox="1"/>
          <p:nvPr/>
        </p:nvSpPr>
        <p:spPr>
          <a:xfrm>
            <a:off x="-114300" y="1011034"/>
            <a:ext cx="9669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spc="300">
                <a:solidFill>
                  <a:schemeClr val="bg1"/>
                </a:solidFill>
              </a:rPr>
              <a:t>lllllllllllllllllllllllllllllllllllllllllllllllllllllllllllllllllllllllllllllllllllllllllllllll</a:t>
            </a:r>
            <a:endParaRPr lang="it-IT" spc="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107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6E8B7-F736-71DB-AE04-18EFE73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References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9A240D-6012-DC81-18FF-7666F8CA7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>
                <a:hlinkClick r:id="rId2"/>
              </a:rPr>
              <a:t>https://fondazionecnao.it/en/hadrontherapy/what-is-hadrontherapy</a:t>
            </a:r>
            <a:r>
              <a:rPr lang="it-IT"/>
              <a:t> (</a:t>
            </a:r>
            <a:r>
              <a:rPr lang="it-IT" err="1"/>
              <a:t>definition</a:t>
            </a:r>
            <a:r>
              <a:rPr lang="it-IT"/>
              <a:t> of </a:t>
            </a:r>
            <a:r>
              <a:rPr lang="it-IT" err="1"/>
              <a:t>hadrontherapy</a:t>
            </a:r>
            <a:r>
              <a:rPr lang="it-IT"/>
              <a:t> and </a:t>
            </a:r>
            <a:r>
              <a:rPr lang="it-IT" err="1"/>
              <a:t>how</a:t>
            </a:r>
            <a:r>
              <a:rPr lang="it-IT"/>
              <a:t> </a:t>
            </a:r>
            <a:r>
              <a:rPr lang="it-IT" err="1"/>
              <a:t>it</a:t>
            </a:r>
            <a:r>
              <a:rPr lang="it-IT"/>
              <a:t> works)</a:t>
            </a:r>
          </a:p>
          <a:p>
            <a:endParaRPr lang="it-IT"/>
          </a:p>
          <a:p>
            <a:r>
              <a:rPr lang="it-IT" b="1" err="1"/>
              <a:t>Cirrone</a:t>
            </a:r>
            <a:r>
              <a:rPr lang="it-IT" b="1"/>
              <a:t> et al.,(2011).</a:t>
            </a:r>
            <a:r>
              <a:rPr lang="it-IT"/>
              <a:t> </a:t>
            </a:r>
            <a:r>
              <a:rPr lang="it-IT" err="1"/>
              <a:t>Hadrontherapy</a:t>
            </a:r>
            <a:r>
              <a:rPr lang="it-IT"/>
              <a:t>: a Geant4-Based Tool for Proton/Ion-Therapy Studies. In </a:t>
            </a:r>
            <a:r>
              <a:rPr lang="it-IT" i="1"/>
              <a:t>Progress in NUCLEAR SCIENCE and TECHNOLOGY</a:t>
            </a:r>
            <a:r>
              <a:rPr lang="it-IT"/>
              <a:t> (Vol. 2). </a:t>
            </a:r>
          </a:p>
          <a:p>
            <a:endParaRPr lang="it-IT"/>
          </a:p>
          <a:p>
            <a:r>
              <a:rPr lang="it-IT" b="1" err="1"/>
              <a:t>Cirrone</a:t>
            </a:r>
            <a:r>
              <a:rPr lang="it-IT" b="1"/>
              <a:t> et al.,(2005). </a:t>
            </a:r>
            <a:r>
              <a:rPr lang="it-IT" err="1"/>
              <a:t>Implementation</a:t>
            </a:r>
            <a:r>
              <a:rPr lang="it-IT"/>
              <a:t> of a new Monte Carlo - GEANT4 </a:t>
            </a:r>
            <a:r>
              <a:rPr lang="it-IT" err="1"/>
              <a:t>simulation</a:t>
            </a:r>
            <a:r>
              <a:rPr lang="it-IT"/>
              <a:t> tool for the </a:t>
            </a:r>
            <a:r>
              <a:rPr lang="it-IT" err="1"/>
              <a:t>development</a:t>
            </a:r>
            <a:r>
              <a:rPr lang="it-IT"/>
              <a:t> of a </a:t>
            </a:r>
            <a:r>
              <a:rPr lang="it-IT" err="1"/>
              <a:t>proton</a:t>
            </a:r>
            <a:r>
              <a:rPr lang="it-IT"/>
              <a:t> therapy </a:t>
            </a:r>
            <a:r>
              <a:rPr lang="it-IT" err="1"/>
              <a:t>beam</a:t>
            </a:r>
            <a:r>
              <a:rPr lang="it-IT"/>
              <a:t> line and </a:t>
            </a:r>
            <a:r>
              <a:rPr lang="it-IT" err="1"/>
              <a:t>verification</a:t>
            </a:r>
            <a:r>
              <a:rPr lang="it-IT"/>
              <a:t> of the </a:t>
            </a:r>
            <a:r>
              <a:rPr lang="it-IT" err="1"/>
              <a:t>related</a:t>
            </a:r>
            <a:r>
              <a:rPr lang="it-IT"/>
              <a:t> dose </a:t>
            </a:r>
            <a:r>
              <a:rPr lang="it-IT" err="1"/>
              <a:t>distributions</a:t>
            </a:r>
            <a:r>
              <a:rPr lang="it-IT"/>
              <a:t>. </a:t>
            </a:r>
            <a:r>
              <a:rPr lang="it-IT" i="1"/>
              <a:t>IEEE </a:t>
            </a:r>
            <a:r>
              <a:rPr lang="it-IT" i="1" err="1"/>
              <a:t>Transactions</a:t>
            </a:r>
            <a:r>
              <a:rPr lang="it-IT" i="1"/>
              <a:t> on </a:t>
            </a:r>
            <a:r>
              <a:rPr lang="it-IT" i="1" err="1"/>
              <a:t>Nuclear</a:t>
            </a:r>
            <a:r>
              <a:rPr lang="it-IT" i="1"/>
              <a:t> Science</a:t>
            </a:r>
            <a:r>
              <a:rPr lang="it-IT"/>
              <a:t>, </a:t>
            </a:r>
            <a:r>
              <a:rPr lang="it-IT" i="1"/>
              <a:t>52</a:t>
            </a:r>
            <a:r>
              <a:rPr lang="it-IT"/>
              <a:t>(1 I), 262–265. </a:t>
            </a:r>
          </a:p>
        </p:txBody>
      </p:sp>
    </p:spTree>
    <p:extLst>
      <p:ext uri="{BB962C8B-B14F-4D97-AF65-F5344CB8AC3E}">
        <p14:creationId xmlns:p14="http://schemas.microsoft.com/office/powerpoint/2010/main" val="2673549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26E8B7-F736-71DB-AE04-18EFE735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References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9A240D-6012-DC81-18FF-7666F8CA7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err="1"/>
              <a:t>Cirrone</a:t>
            </a:r>
            <a:r>
              <a:rPr lang="it-IT" b="1"/>
              <a:t> et al.,(2004). </a:t>
            </a:r>
            <a:r>
              <a:rPr lang="it-IT" i="1"/>
              <a:t>A 62 MeV Proton </a:t>
            </a:r>
            <a:r>
              <a:rPr lang="it-IT" i="1" err="1"/>
              <a:t>beam</a:t>
            </a:r>
            <a:r>
              <a:rPr lang="it-IT" i="1"/>
              <a:t> for the treatment of </a:t>
            </a:r>
            <a:r>
              <a:rPr lang="it-IT" i="1" err="1"/>
              <a:t>ocular</a:t>
            </a:r>
            <a:r>
              <a:rPr lang="it-IT" i="1"/>
              <a:t> melanoma </a:t>
            </a:r>
            <a:r>
              <a:rPr lang="it-IT" i="1" err="1"/>
              <a:t>at</a:t>
            </a:r>
            <a:r>
              <a:rPr lang="it-IT" i="1"/>
              <a:t> Laboratori Nazionali del Sud-INFN (CATANIA)</a:t>
            </a:r>
            <a:r>
              <a:rPr lang="it-IT"/>
              <a:t>.</a:t>
            </a:r>
          </a:p>
          <a:p>
            <a:endParaRPr lang="it-IT"/>
          </a:p>
          <a:p>
            <a:r>
              <a:rPr lang="it-IT" b="1" err="1"/>
              <a:t>Chaudhary</a:t>
            </a:r>
            <a:r>
              <a:rPr lang="it-IT" b="1"/>
              <a:t>, et al.,(2014). </a:t>
            </a:r>
            <a:r>
              <a:rPr lang="it-IT"/>
              <a:t>Relative </a:t>
            </a:r>
            <a:r>
              <a:rPr lang="it-IT" err="1"/>
              <a:t>biological</a:t>
            </a:r>
            <a:r>
              <a:rPr lang="it-IT"/>
              <a:t> </a:t>
            </a:r>
            <a:r>
              <a:rPr lang="it-IT" err="1"/>
              <a:t>effectiveness</a:t>
            </a:r>
            <a:r>
              <a:rPr lang="it-IT"/>
              <a:t> </a:t>
            </a:r>
            <a:r>
              <a:rPr lang="it-IT" err="1"/>
              <a:t>variation</a:t>
            </a:r>
            <a:r>
              <a:rPr lang="it-IT"/>
              <a:t> </a:t>
            </a:r>
            <a:r>
              <a:rPr lang="it-IT" err="1"/>
              <a:t>along</a:t>
            </a:r>
            <a:r>
              <a:rPr lang="it-IT"/>
              <a:t> </a:t>
            </a:r>
            <a:r>
              <a:rPr lang="it-IT" err="1"/>
              <a:t>monoenergetic</a:t>
            </a:r>
            <a:r>
              <a:rPr lang="it-IT"/>
              <a:t> and </a:t>
            </a:r>
            <a:r>
              <a:rPr lang="it-IT" err="1"/>
              <a:t>modulated</a:t>
            </a:r>
            <a:r>
              <a:rPr lang="it-IT"/>
              <a:t> Bragg </a:t>
            </a:r>
            <a:r>
              <a:rPr lang="it-IT" err="1"/>
              <a:t>peaks</a:t>
            </a:r>
            <a:r>
              <a:rPr lang="it-IT"/>
              <a:t> of a 62-MeV </a:t>
            </a:r>
            <a:r>
              <a:rPr lang="it-IT" err="1"/>
              <a:t>therapeutic</a:t>
            </a:r>
            <a:r>
              <a:rPr lang="it-IT"/>
              <a:t> </a:t>
            </a:r>
            <a:r>
              <a:rPr lang="it-IT" err="1"/>
              <a:t>proton</a:t>
            </a:r>
            <a:r>
              <a:rPr lang="it-IT"/>
              <a:t> </a:t>
            </a:r>
            <a:r>
              <a:rPr lang="it-IT" err="1"/>
              <a:t>beam</a:t>
            </a:r>
            <a:r>
              <a:rPr lang="it-IT"/>
              <a:t>: A </a:t>
            </a:r>
            <a:r>
              <a:rPr lang="it-IT" err="1"/>
              <a:t>preclinical</a:t>
            </a:r>
            <a:r>
              <a:rPr lang="it-IT"/>
              <a:t> </a:t>
            </a:r>
            <a:r>
              <a:rPr lang="it-IT" err="1"/>
              <a:t>assessment</a:t>
            </a:r>
            <a:r>
              <a:rPr lang="it-IT"/>
              <a:t>. </a:t>
            </a:r>
            <a:r>
              <a:rPr lang="it-IT" i="1"/>
              <a:t>International Journal of </a:t>
            </a:r>
            <a:r>
              <a:rPr lang="it-IT" i="1" err="1"/>
              <a:t>Radiation</a:t>
            </a:r>
            <a:r>
              <a:rPr lang="it-IT" i="1"/>
              <a:t> </a:t>
            </a:r>
            <a:r>
              <a:rPr lang="it-IT" i="1" err="1"/>
              <a:t>Oncology</a:t>
            </a:r>
            <a:r>
              <a:rPr lang="it-IT" i="1"/>
              <a:t> </a:t>
            </a:r>
            <a:r>
              <a:rPr lang="it-IT" i="1" err="1"/>
              <a:t>Biology</a:t>
            </a:r>
            <a:r>
              <a:rPr lang="it-IT" i="1"/>
              <a:t> </a:t>
            </a:r>
            <a:r>
              <a:rPr lang="it-IT" i="1" err="1"/>
              <a:t>Physics</a:t>
            </a:r>
            <a:r>
              <a:rPr lang="it-IT"/>
              <a:t>, </a:t>
            </a:r>
            <a:r>
              <a:rPr lang="it-IT" i="1"/>
              <a:t>90</a:t>
            </a:r>
            <a:r>
              <a:rPr lang="it-IT"/>
              <a:t>(1), 27–35. </a:t>
            </a:r>
          </a:p>
          <a:p>
            <a:endParaRPr lang="it-IT"/>
          </a:p>
          <a:p>
            <a:r>
              <a:rPr lang="it-IT" sz="2400" b="1"/>
              <a:t>S. </a:t>
            </a:r>
            <a:r>
              <a:rPr lang="it-IT" sz="2400" b="1" err="1"/>
              <a:t>Bijan</a:t>
            </a:r>
            <a:r>
              <a:rPr lang="it-IT" sz="2400" b="1"/>
              <a:t> </a:t>
            </a:r>
            <a:r>
              <a:rPr lang="it-IT" sz="2400" b="1" err="1"/>
              <a:t>Jia</a:t>
            </a:r>
            <a:r>
              <a:rPr lang="it-IT" sz="2400" b="1"/>
              <a:t> et al. </a:t>
            </a:r>
            <a:r>
              <a:rPr lang="it-IT" sz="2400" err="1"/>
              <a:t>Designing</a:t>
            </a:r>
            <a:r>
              <a:rPr lang="it-IT" sz="2400"/>
              <a:t> a range modulator </a:t>
            </a:r>
            <a:r>
              <a:rPr lang="it-IT" sz="2400" err="1"/>
              <a:t>wheel</a:t>
            </a:r>
            <a:r>
              <a:rPr lang="it-IT" sz="2400"/>
              <a:t> to spread-out the Bragg </a:t>
            </a:r>
            <a:r>
              <a:rPr lang="it-IT" sz="2400" err="1"/>
              <a:t>peak</a:t>
            </a:r>
            <a:r>
              <a:rPr lang="it-IT" sz="2400"/>
              <a:t> for a passive </a:t>
            </a:r>
            <a:r>
              <a:rPr lang="it-IT" sz="2400" err="1"/>
              <a:t>proton</a:t>
            </a:r>
            <a:r>
              <a:rPr lang="it-IT" sz="2400"/>
              <a:t> therapy facility, </a:t>
            </a:r>
            <a:r>
              <a:rPr lang="it-IT" sz="2400" err="1"/>
              <a:t>Nuclear</a:t>
            </a:r>
            <a:r>
              <a:rPr lang="it-IT" sz="2400"/>
              <a:t> Instruments and Methods in </a:t>
            </a:r>
            <a:r>
              <a:rPr lang="it-IT" sz="2400" err="1"/>
              <a:t>Physics</a:t>
            </a:r>
            <a:r>
              <a:rPr lang="it-IT" sz="2400"/>
              <a:t> </a:t>
            </a:r>
            <a:r>
              <a:rPr lang="it-IT" sz="2400" err="1"/>
              <a:t>Research</a:t>
            </a:r>
            <a:r>
              <a:rPr lang="it-IT" sz="2400"/>
              <a:t> </a:t>
            </a:r>
            <a:r>
              <a:rPr lang="it-IT" sz="2400" err="1"/>
              <a:t>Section</a:t>
            </a:r>
            <a:r>
              <a:rPr lang="it-IT" sz="2400"/>
              <a:t> A: Accelerators, </a:t>
            </a:r>
            <a:r>
              <a:rPr lang="it-IT" sz="2400" err="1"/>
              <a:t>Spectrometers</a:t>
            </a:r>
            <a:r>
              <a:rPr lang="it-IT" sz="2400"/>
              <a:t>, Detectors and Associated </a:t>
            </a:r>
            <a:r>
              <a:rPr lang="it-IT" sz="2400" err="1"/>
              <a:t>Equipment</a:t>
            </a:r>
            <a:r>
              <a:rPr lang="it-IT" sz="2400"/>
              <a:t>, Volume 806, 2016, Pages 101-108, ISSN 0168-9002.</a:t>
            </a:r>
            <a:endParaRPr lang="it-IT"/>
          </a:p>
          <a:p>
            <a:r>
              <a:rPr lang="it-IT">
                <a:hlinkClick r:id="rId2"/>
              </a:rPr>
              <a:t>https://www.lnf.infn.it/media/notiziario/not11/Art.12.pdf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267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2AAEBB-AE76-936E-4FCE-047B439C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References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CE983C-66D1-7060-9E36-27A4F461B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>
                <a:solidFill>
                  <a:srgbClr val="1C1D1E"/>
                </a:solidFill>
                <a:effectLst/>
                <a:highlight>
                  <a:srgbClr val="FFFFFF"/>
                </a:highlight>
              </a:rPr>
              <a:t>Paganetti, H. (2009)</a:t>
            </a:r>
            <a:r>
              <a:rPr lang="en-US" b="0" i="0">
                <a:solidFill>
                  <a:srgbClr val="1C1D1E"/>
                </a:solidFill>
                <a:effectLst/>
                <a:highlight>
                  <a:srgbClr val="FFFFFF"/>
                </a:highlight>
              </a:rPr>
              <a:t>, MO-SAM-BRB-01: Biological Aspects of Heavy Charged Particle Radiation Therapy. Med. Phys., 36: 2685-2685</a:t>
            </a:r>
          </a:p>
          <a:p>
            <a:r>
              <a:rPr lang="en-ID" b="1" i="0">
                <a:solidFill>
                  <a:srgbClr val="222222"/>
                </a:solidFill>
                <a:effectLst/>
              </a:rPr>
              <a:t>Schilling I</a:t>
            </a:r>
            <a:r>
              <a:rPr lang="en-ID" b="0" i="0">
                <a:solidFill>
                  <a:srgbClr val="222222"/>
                </a:solidFill>
                <a:effectLst/>
              </a:rPr>
              <a:t>, Bäcker CM, Bäumer C, Behrends C, </a:t>
            </a:r>
            <a:r>
              <a:rPr lang="en-ID" b="0" i="0" err="1">
                <a:solidFill>
                  <a:srgbClr val="222222"/>
                </a:solidFill>
                <a:effectLst/>
              </a:rPr>
              <a:t>Hötting</a:t>
            </a:r>
            <a:r>
              <a:rPr lang="en-ID" b="0" i="0">
                <a:solidFill>
                  <a:srgbClr val="222222"/>
                </a:solidFill>
                <a:effectLst/>
              </a:rPr>
              <a:t> M, Hohmann J, </a:t>
            </a:r>
            <a:r>
              <a:rPr lang="en-ID" b="0" i="0" err="1">
                <a:solidFill>
                  <a:srgbClr val="222222"/>
                </a:solidFill>
                <a:effectLst/>
              </a:rPr>
              <a:t>Kröninger</a:t>
            </a:r>
            <a:r>
              <a:rPr lang="en-ID" b="0" i="0">
                <a:solidFill>
                  <a:srgbClr val="222222"/>
                </a:solidFill>
                <a:effectLst/>
              </a:rPr>
              <a:t> K, Timmermann B, Weingarten J. Measuring the Beam Energy in Proton Therapy Facilities Using ATLAS IBL Pixel Detectors. </a:t>
            </a:r>
            <a:r>
              <a:rPr lang="en-ID" b="0" i="1">
                <a:solidFill>
                  <a:srgbClr val="222222"/>
                </a:solidFill>
                <a:effectLst/>
              </a:rPr>
              <a:t>Instruments</a:t>
            </a:r>
            <a:r>
              <a:rPr lang="en-ID" b="0" i="0">
                <a:solidFill>
                  <a:srgbClr val="222222"/>
                </a:solidFill>
                <a:effectLst/>
              </a:rPr>
              <a:t>. 2022; 6</a:t>
            </a:r>
            <a:r>
              <a:rPr lang="en-ID" b="0" i="0">
                <a:solidFill>
                  <a:srgbClr val="222222"/>
                </a:solidFill>
                <a:effectLst/>
                <a:latin typeface="Helvetica Neue"/>
              </a:rPr>
              <a:t>(4):80.</a:t>
            </a:r>
            <a:r>
              <a:rPr lang="en-ID">
                <a:solidFill>
                  <a:srgbClr val="222222"/>
                </a:solidFill>
                <a:latin typeface="Helvetica Neue"/>
              </a:rPr>
              <a:t>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77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F5564-8465-F293-6725-E5BE63C5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Detector shift – X </a:t>
            </a:r>
            <a:r>
              <a:rPr lang="it-IT" err="1"/>
              <a:t>direction</a:t>
            </a:r>
            <a:endParaRPr lang="it-IT" err="1">
              <a:solidFill>
                <a:srgbClr val="FFFFFF"/>
              </a:solidFill>
            </a:endParaRPr>
          </a:p>
          <a:p>
            <a:endParaRPr lang="it-IT"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00000000-0008-0000-0D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552971"/>
              </p:ext>
            </p:extLst>
          </p:nvPr>
        </p:nvGraphicFramePr>
        <p:xfrm>
          <a:off x="680" y="1264475"/>
          <a:ext cx="4329053" cy="2994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00000000-0008-0000-0D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6664436"/>
              </p:ext>
            </p:extLst>
          </p:nvPr>
        </p:nvGraphicFramePr>
        <p:xfrm>
          <a:off x="297253" y="4153148"/>
          <a:ext cx="3740729" cy="1996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8824188"/>
              </p:ext>
            </p:extLst>
          </p:nvPr>
        </p:nvGraphicFramePr>
        <p:xfrm>
          <a:off x="4328308" y="1265898"/>
          <a:ext cx="4819603" cy="2986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662108"/>
              </p:ext>
            </p:extLst>
          </p:nvPr>
        </p:nvGraphicFramePr>
        <p:xfrm>
          <a:off x="4859419" y="4157353"/>
          <a:ext cx="3752405" cy="2130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45893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F5564-8465-F293-6725-E5BE63C5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Detector shift: TRANSVERSAL SHIFT</a:t>
            </a:r>
          </a:p>
        </p:txBody>
      </p:sp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5D031FE8-A9F5-81FA-BCFD-99C00B890E4B}"/>
              </a:ext>
              <a:ext uri="{147F2762-F138-4A5C-976F-8EAC2B608ADB}">
                <a16:predDERef xmlns:a16="http://schemas.microsoft.com/office/drawing/2014/main" pre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506252"/>
              </p:ext>
            </p:extLst>
          </p:nvPr>
        </p:nvGraphicFramePr>
        <p:xfrm>
          <a:off x="85061" y="4290025"/>
          <a:ext cx="4486940" cy="168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05F688B7-FB4E-0422-5E00-EE37CD5BE2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569655"/>
              </p:ext>
            </p:extLst>
          </p:nvPr>
        </p:nvGraphicFramePr>
        <p:xfrm>
          <a:off x="85060" y="1321523"/>
          <a:ext cx="4486940" cy="2750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EAA5A1D8-C9BC-2099-1F6D-206281DCE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2762621"/>
              </p:ext>
            </p:extLst>
          </p:nvPr>
        </p:nvGraphicFramePr>
        <p:xfrm>
          <a:off x="5507665" y="1321523"/>
          <a:ext cx="2925294" cy="1591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B5845F4A-E15E-E53A-0F22-FDBA908C0C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393384"/>
              </p:ext>
            </p:extLst>
          </p:nvPr>
        </p:nvGraphicFramePr>
        <p:xfrm>
          <a:off x="5437282" y="2914175"/>
          <a:ext cx="2916910" cy="137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6725A25-B96A-B0FE-B78D-A89BEDE63DF8}"/>
              </a:ext>
            </a:extLst>
          </p:cNvPr>
          <p:cNvSpPr txBox="1"/>
          <p:nvPr/>
        </p:nvSpPr>
        <p:spPr>
          <a:xfrm>
            <a:off x="5069534" y="4526482"/>
            <a:ext cx="362165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err="1"/>
              <a:t>Increasing</a:t>
            </a:r>
            <a:r>
              <a:rPr lang="it-IT"/>
              <a:t> </a:t>
            </a:r>
            <a:r>
              <a:rPr lang="it-IT" err="1"/>
              <a:t>transversal</a:t>
            </a:r>
            <a:r>
              <a:rPr lang="it-IT"/>
              <a:t> shift: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Lower dose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/>
              <a:t>Higher</a:t>
            </a:r>
            <a:r>
              <a:rPr lang="it-IT"/>
              <a:t> </a:t>
            </a:r>
            <a:r>
              <a:rPr lang="it-IT" err="1"/>
              <a:t>randomness</a:t>
            </a:r>
            <a:r>
              <a:rPr lang="it-IT"/>
              <a:t> in the </a:t>
            </a:r>
            <a:r>
              <a:rPr lang="it-IT" err="1"/>
              <a:t>shape</a:t>
            </a:r>
            <a:r>
              <a:rPr lang="it-IT"/>
              <a:t> of the curve   </a:t>
            </a:r>
            <a:endParaRPr lang="it-IT">
              <a:ea typeface="Calibri"/>
              <a:cs typeface="Calibri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B5C55D1-6297-67A5-941B-E81729120659}"/>
              </a:ext>
            </a:extLst>
          </p:cNvPr>
          <p:cNvSpPr/>
          <p:nvPr/>
        </p:nvSpPr>
        <p:spPr>
          <a:xfrm>
            <a:off x="5252484" y="1321524"/>
            <a:ext cx="3242033" cy="3072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A6A6677D-86CC-22C1-1981-8D29A04FFBA3}"/>
              </a:ext>
            </a:extLst>
          </p:cNvPr>
          <p:cNvSpPr/>
          <p:nvPr/>
        </p:nvSpPr>
        <p:spPr>
          <a:xfrm rot="11541899">
            <a:off x="5802065" y="1887742"/>
            <a:ext cx="201031" cy="1938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DBEF4EE8-3480-324C-27F4-A53ECB54456D}"/>
              </a:ext>
            </a:extLst>
          </p:cNvPr>
          <p:cNvSpPr/>
          <p:nvPr/>
        </p:nvSpPr>
        <p:spPr>
          <a:xfrm rot="11541899">
            <a:off x="5801255" y="3297100"/>
            <a:ext cx="229065" cy="189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627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B1F83-0890-9B5D-1A8C-4CF73341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Hadrontherapy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A6FB0E-97BB-351B-05DF-CBF94C4FC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376680"/>
            <a:ext cx="8141619" cy="452596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i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Hadrontherapy</a:t>
            </a:r>
            <a:r>
              <a:rPr lang="en-US" b="1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is a form of </a:t>
            </a:r>
            <a:r>
              <a:rPr lang="en-US" b="1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radiotherapy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for the treatment and cure of </a:t>
            </a:r>
            <a:r>
              <a:rPr lang="en-US" b="0" i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tumours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lang="en-US" b="0" i="0" strike="sngStrike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Unlike traditional radiotherapy based on X-rays or electrons, </a:t>
            </a:r>
            <a:r>
              <a:rPr lang="en-US" b="0" i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hadrontherapy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 involves the use of 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proton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 and </a:t>
            </a:r>
            <a:r>
              <a:rPr lang="en-US" b="1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carbon ions</a:t>
            </a: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 </a:t>
            </a:r>
            <a:endParaRPr lang="en-US" b="0" i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r>
              <a:rPr lang="it-IT"/>
              <a:t>(</a:t>
            </a:r>
            <a:r>
              <a:rPr lang="it-IT" err="1"/>
              <a:t>def</a:t>
            </a:r>
            <a:r>
              <a:rPr lang="it-IT"/>
              <a:t>. By CERN)</a:t>
            </a:r>
          </a:p>
        </p:txBody>
      </p:sp>
      <p:pic>
        <p:nvPicPr>
          <p:cNvPr id="9" name="Segnaposto contenuto 3" descr="What is Proton Therapy? | MEDICAL | Sumitomo Heavy Industries, Ltd.  Industrial Equipment Division">
            <a:extLst>
              <a:ext uri="{FF2B5EF4-FFF2-40B4-BE49-F238E27FC236}">
                <a16:creationId xmlns:a16="http://schemas.microsoft.com/office/drawing/2014/main" id="{365544DA-C178-548F-AC24-7611BA076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00" y="2954589"/>
            <a:ext cx="3992518" cy="29429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Physics | Free Full-Text | Hadron Therapy Achievements and Challenges: The  CNAO Experience">
            <a:extLst>
              <a:ext uri="{FF2B5EF4-FFF2-40B4-BE49-F238E27FC236}">
                <a16:creationId xmlns:a16="http://schemas.microsoft.com/office/drawing/2014/main" id="{B1C11A6F-6F9F-E761-055E-9329BD9D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1" y="3998166"/>
            <a:ext cx="2952924" cy="18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996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4578FA-5DE1-B7F2-A544-A0FE4C4C0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Simulation</a:t>
            </a:r>
          </a:p>
        </p:txBody>
      </p:sp>
      <p:pic>
        <p:nvPicPr>
          <p:cNvPr id="4" name="Picture 2" descr="Geant4">
            <a:extLst>
              <a:ext uri="{FF2B5EF4-FFF2-40B4-BE49-F238E27FC236}">
                <a16:creationId xmlns:a16="http://schemas.microsoft.com/office/drawing/2014/main" id="{B2F89CF0-6A07-786F-EF2E-E8BCBD86A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30728"/>
            <a:ext cx="3171825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9DDDC5-DB73-180E-37FD-CCE8FF242CA7}"/>
              </a:ext>
            </a:extLst>
          </p:cNvPr>
          <p:cNvSpPr txBox="1"/>
          <p:nvPr/>
        </p:nvSpPr>
        <p:spPr>
          <a:xfrm>
            <a:off x="6128245" y="5673367"/>
            <a:ext cx="303695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400"/>
              <a:t>CATANA setup </a:t>
            </a:r>
            <a:r>
              <a:rPr lang="it-IT" sz="1400" err="1"/>
              <a:t>implemented</a:t>
            </a:r>
            <a:r>
              <a:rPr lang="it-IT" sz="1400"/>
              <a:t> in Geant4</a:t>
            </a:r>
            <a:r>
              <a:rPr lang="it-IT" sz="1200"/>
              <a:t> </a:t>
            </a:r>
            <a:endParaRPr lang="it-IT" sz="1200">
              <a:ea typeface="Calibri"/>
              <a:cs typeface="Calibri"/>
            </a:endParaRPr>
          </a:p>
        </p:txBody>
      </p:sp>
      <p:pic>
        <p:nvPicPr>
          <p:cNvPr id="8" name="Segnaposto contenuto 7" descr="Immagine che contiene schermata, diagramma, testo, grafica&#10;&#10;Descrizione generata automaticamente">
            <a:extLst>
              <a:ext uri="{FF2B5EF4-FFF2-40B4-BE49-F238E27FC236}">
                <a16:creationId xmlns:a16="http://schemas.microsoft.com/office/drawing/2014/main" id="{56E73EF1-21CE-942C-2D41-C8D8EE565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7416" y="3538873"/>
            <a:ext cx="5680186" cy="240127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40772B-09BC-10A1-566C-8E9E7DB4C29E}"/>
              </a:ext>
            </a:extLst>
          </p:cNvPr>
          <p:cNvSpPr txBox="1"/>
          <p:nvPr/>
        </p:nvSpPr>
        <p:spPr>
          <a:xfrm>
            <a:off x="442132" y="1902384"/>
            <a:ext cx="398344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Arial"/>
                <a:cs typeface="Arial"/>
              </a:rPr>
              <a:t>Default set-up:</a:t>
            </a:r>
          </a:p>
          <a:p>
            <a:endParaRPr lang="it-IT" sz="160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Arial"/>
                <a:cs typeface="Arial"/>
              </a:rPr>
              <a:t>10000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Arial"/>
                <a:cs typeface="Arial"/>
              </a:rPr>
              <a:t>Energy of 60 MeV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>
                <a:latin typeface="Arial"/>
                <a:cs typeface="Arial"/>
              </a:rPr>
              <a:t>Energy standard deviation 0.0 MeV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4B1400-A65D-39EB-24AD-4C3780124BB2}"/>
              </a:ext>
            </a:extLst>
          </p:cNvPr>
          <p:cNvSpPr txBox="1"/>
          <p:nvPr/>
        </p:nvSpPr>
        <p:spPr>
          <a:xfrm>
            <a:off x="439229" y="1384007"/>
            <a:ext cx="81745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800">
                <a:latin typeface="Arial"/>
                <a:cs typeface="Arial"/>
              </a:rPr>
              <a:t>Simulation of the ion (proton) beam facility in Catania for eye tumor treatment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6E385B-D542-6043-62BD-8A2E517EF2C5}"/>
              </a:ext>
            </a:extLst>
          </p:cNvPr>
          <p:cNvSpPr txBox="1"/>
          <p:nvPr/>
        </p:nvSpPr>
        <p:spPr>
          <a:xfrm>
            <a:off x="4512290" y="2398309"/>
            <a:ext cx="44682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sz="1600">
                <a:latin typeface="Arial"/>
                <a:cs typeface="Arial"/>
              </a:rPr>
              <a:t>Phantom </a:t>
            </a:r>
            <a:r>
              <a:rPr lang="it-IT" sz="1600" err="1">
                <a:latin typeface="Arial"/>
                <a:cs typeface="Arial"/>
              </a:rPr>
              <a:t>material</a:t>
            </a:r>
            <a:r>
              <a:rPr lang="it-IT" sz="1600">
                <a:latin typeface="Arial"/>
                <a:cs typeface="Arial"/>
              </a:rPr>
              <a:t> water</a:t>
            </a:r>
            <a:endParaRPr lang="en-US" sz="16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600">
                <a:latin typeface="Arial"/>
                <a:cs typeface="Arial"/>
              </a:rPr>
              <a:t>Phantom </a:t>
            </a:r>
            <a:r>
              <a:rPr lang="it-IT" sz="1600" err="1">
                <a:latin typeface="Arial"/>
                <a:cs typeface="Arial"/>
              </a:rPr>
              <a:t>dimension</a:t>
            </a:r>
            <a:r>
              <a:rPr lang="it-IT" sz="1600">
                <a:latin typeface="Arial"/>
                <a:cs typeface="Arial"/>
              </a:rPr>
              <a:t> 40 cm x 40 cm x 40 cm</a:t>
            </a:r>
            <a:endParaRPr lang="en-US" sz="16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it-IT" sz="1600">
                <a:latin typeface="Arial"/>
                <a:cs typeface="Arial"/>
              </a:rPr>
              <a:t>Detector </a:t>
            </a:r>
            <a:r>
              <a:rPr lang="it-IT" sz="1600" err="1">
                <a:latin typeface="Arial"/>
                <a:cs typeface="Arial"/>
              </a:rPr>
              <a:t>dimension</a:t>
            </a:r>
            <a:r>
              <a:rPr lang="it-IT" sz="1600">
                <a:latin typeface="Arial"/>
                <a:cs typeface="Arial"/>
              </a:rPr>
              <a:t> 4 cm  x 4 cm x 4 cm </a:t>
            </a:r>
            <a:endParaRPr lang="en-US" sz="1600">
              <a:latin typeface="Arial"/>
              <a:cs typeface="Arial"/>
            </a:endParaRP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A3577390-0843-B2DC-E59F-B869E8B5FFC9}"/>
              </a:ext>
            </a:extLst>
          </p:cNvPr>
          <p:cNvGrpSpPr/>
          <p:nvPr/>
        </p:nvGrpSpPr>
        <p:grpSpPr>
          <a:xfrm>
            <a:off x="6171221" y="3534682"/>
            <a:ext cx="2773731" cy="1938992"/>
            <a:chOff x="6170273" y="3452847"/>
            <a:chExt cx="2875686" cy="1994155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A009ADB-131F-0160-587E-ABF1251F8B07}"/>
                </a:ext>
              </a:extLst>
            </p:cNvPr>
            <p:cNvSpPr txBox="1"/>
            <p:nvPr/>
          </p:nvSpPr>
          <p:spPr>
            <a:xfrm>
              <a:off x="6170273" y="3452847"/>
              <a:ext cx="2875686" cy="1994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1200" b="1">
                  <a:solidFill>
                    <a:schemeClr val="accent1"/>
                  </a:solidFill>
                  <a:latin typeface="Arial"/>
                  <a:cs typeface="Arial"/>
                </a:rPr>
                <a:t>DETECTOR</a:t>
              </a:r>
            </a:p>
            <a:p>
              <a:endParaRPr lang="it-IT" sz="1200" b="1">
                <a:solidFill>
                  <a:schemeClr val="accent1"/>
                </a:solidFill>
                <a:latin typeface="Arial"/>
                <a:cs typeface="Arial"/>
              </a:endParaRPr>
            </a:p>
            <a:p>
              <a:endParaRPr lang="it-IT" sz="1200" b="1">
                <a:solidFill>
                  <a:schemeClr val="accent1"/>
                </a:solidFill>
                <a:latin typeface="Arial"/>
                <a:cs typeface="Arial"/>
              </a:endParaRPr>
            </a:p>
            <a:p>
              <a:endParaRPr lang="it-IT" sz="1200" b="1">
                <a:solidFill>
                  <a:schemeClr val="accent1"/>
                </a:solidFill>
                <a:latin typeface="Arial"/>
                <a:cs typeface="Arial"/>
              </a:endParaRPr>
            </a:p>
            <a:p>
              <a:endParaRPr lang="it-IT" sz="1200" b="1">
                <a:solidFill>
                  <a:schemeClr val="accent1"/>
                </a:solidFill>
                <a:latin typeface="Arial"/>
                <a:cs typeface="Arial"/>
              </a:endParaRPr>
            </a:p>
            <a:p>
              <a:endParaRPr lang="it-IT" sz="1200" b="1">
                <a:solidFill>
                  <a:schemeClr val="accent1"/>
                </a:solidFill>
                <a:latin typeface="Arial"/>
                <a:cs typeface="Arial"/>
              </a:endParaRPr>
            </a:p>
            <a:p>
              <a:endParaRPr lang="it-IT" sz="1200" b="1">
                <a:solidFill>
                  <a:schemeClr val="accent1"/>
                </a:solidFill>
                <a:latin typeface="Arial"/>
                <a:cs typeface="Arial"/>
              </a:endParaRPr>
            </a:p>
            <a:p>
              <a:endParaRPr lang="it-IT" sz="1200" b="1">
                <a:solidFill>
                  <a:schemeClr val="accent1"/>
                </a:solidFill>
                <a:latin typeface="Arial"/>
                <a:cs typeface="Arial"/>
              </a:endParaRPr>
            </a:p>
            <a:p>
              <a:endParaRPr lang="it-IT" sz="1200">
                <a:latin typeface="Arial"/>
                <a:cs typeface="Arial"/>
              </a:endParaRPr>
            </a:p>
            <a:p>
              <a:r>
                <a:rPr lang="it-IT" sz="1200">
                  <a:latin typeface="Arial"/>
                  <a:cs typeface="Arial"/>
                </a:rPr>
                <a:t>Detector: 400 slices of 0.1 mm</a:t>
              </a:r>
              <a:endParaRPr lang="it-IT" sz="12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CEC87493-E6E7-46CB-1E07-B28ADC839A30}"/>
                </a:ext>
              </a:extLst>
            </p:cNvPr>
            <p:cNvGrpSpPr/>
            <p:nvPr/>
          </p:nvGrpSpPr>
          <p:grpSpPr>
            <a:xfrm>
              <a:off x="6347506" y="3815909"/>
              <a:ext cx="2517197" cy="1216151"/>
              <a:chOff x="2121870" y="2543022"/>
              <a:chExt cx="2517197" cy="1216151"/>
            </a:xfrm>
          </p:grpSpPr>
          <p:sp>
            <p:nvSpPr>
              <p:cNvPr id="13" name="Rettangolo con angoli ritagliati sullo stesso lato 4">
                <a:extLst>
                  <a:ext uri="{FF2B5EF4-FFF2-40B4-BE49-F238E27FC236}">
                    <a16:creationId xmlns:a16="http://schemas.microsoft.com/office/drawing/2014/main" id="{C21231FD-5434-6009-29BC-126044051902}"/>
                  </a:ext>
                </a:extLst>
              </p:cNvPr>
              <p:cNvSpPr/>
              <p:nvPr/>
            </p:nvSpPr>
            <p:spPr>
              <a:xfrm rot="5400000">
                <a:off x="2229367" y="3043600"/>
                <a:ext cx="122851" cy="337846"/>
              </a:xfrm>
              <a:prstGeom prst="snip2Same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4" name="Connettore 1 25">
                <a:extLst>
                  <a:ext uri="{FF2B5EF4-FFF2-40B4-BE49-F238E27FC236}">
                    <a16:creationId xmlns:a16="http://schemas.microsoft.com/office/drawing/2014/main" id="{D42B28C0-CC25-F692-7C05-89BCD9163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6460" y="3221291"/>
                <a:ext cx="921248" cy="0"/>
              </a:xfrm>
              <a:prstGeom prst="line">
                <a:avLst/>
              </a:prstGeom>
              <a:ln w="53975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1D9DDC41-D928-AE15-0B05-61B446EE1AD9}"/>
                  </a:ext>
                </a:extLst>
              </p:cNvPr>
              <p:cNvGrpSpPr/>
              <p:nvPr/>
            </p:nvGrpSpPr>
            <p:grpSpPr>
              <a:xfrm>
                <a:off x="2810857" y="2543022"/>
                <a:ext cx="1216151" cy="1216151"/>
                <a:chOff x="2810857" y="2543022"/>
                <a:chExt cx="1216151" cy="1216151"/>
              </a:xfrm>
            </p:grpSpPr>
            <p:grpSp>
              <p:nvGrpSpPr>
                <p:cNvPr id="17" name="Gruppo 16">
                  <a:extLst>
                    <a:ext uri="{FF2B5EF4-FFF2-40B4-BE49-F238E27FC236}">
                      <a16:creationId xmlns:a16="http://schemas.microsoft.com/office/drawing/2014/main" id="{54100596-8677-9BE2-D7C1-73A9904787A4}"/>
                    </a:ext>
                  </a:extLst>
                </p:cNvPr>
                <p:cNvGrpSpPr/>
                <p:nvPr/>
              </p:nvGrpSpPr>
              <p:grpSpPr>
                <a:xfrm>
                  <a:off x="2810857" y="2543022"/>
                  <a:ext cx="1216151" cy="1216151"/>
                  <a:chOff x="2647005" y="2591920"/>
                  <a:chExt cx="1216151" cy="1216151"/>
                </a:xfrm>
              </p:grpSpPr>
              <p:sp>
                <p:nvSpPr>
                  <p:cNvPr id="27" name="Cubo 26">
                    <a:extLst>
                      <a:ext uri="{FF2B5EF4-FFF2-40B4-BE49-F238E27FC236}">
                        <a16:creationId xmlns:a16="http://schemas.microsoft.com/office/drawing/2014/main" id="{953AF2CA-7D84-5C5C-49AE-8DBF5DCD9B4C}"/>
                      </a:ext>
                    </a:extLst>
                  </p:cNvPr>
                  <p:cNvSpPr/>
                  <p:nvPr/>
                </p:nvSpPr>
                <p:spPr>
                  <a:xfrm>
                    <a:off x="2647005" y="2591920"/>
                    <a:ext cx="1216151" cy="1216151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cxnSp>
                <p:nvCxnSpPr>
                  <p:cNvPr id="28" name="Connettore 2 27">
                    <a:extLst>
                      <a:ext uri="{FF2B5EF4-FFF2-40B4-BE49-F238E27FC236}">
                        <a16:creationId xmlns:a16="http://schemas.microsoft.com/office/drawing/2014/main" id="{CB1F82BA-0EA6-573A-0B34-1DC2E4A774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04504" y="2903517"/>
                    <a:ext cx="918" cy="896038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Connettore 2 28">
                    <a:extLst>
                      <a:ext uri="{FF2B5EF4-FFF2-40B4-BE49-F238E27FC236}">
                        <a16:creationId xmlns:a16="http://schemas.microsoft.com/office/drawing/2014/main" id="{13DF084A-FA89-AB09-EDDA-0AC531FC0B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91720" y="2903517"/>
                    <a:ext cx="918" cy="896038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Connettore 2 29">
                    <a:extLst>
                      <a:ext uri="{FF2B5EF4-FFF2-40B4-BE49-F238E27FC236}">
                        <a16:creationId xmlns:a16="http://schemas.microsoft.com/office/drawing/2014/main" id="{BB1A847B-1B3F-54F8-AB53-0F2236C5BB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88119" y="2903515"/>
                    <a:ext cx="918" cy="896038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Connettore 2 30">
                    <a:extLst>
                      <a:ext uri="{FF2B5EF4-FFF2-40B4-BE49-F238E27FC236}">
                        <a16:creationId xmlns:a16="http://schemas.microsoft.com/office/drawing/2014/main" id="{CEA1BC45-4221-ABE6-1E03-77F46361F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29082" y="2903517"/>
                    <a:ext cx="918" cy="896038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Connettore 2 31">
                    <a:extLst>
                      <a:ext uri="{FF2B5EF4-FFF2-40B4-BE49-F238E27FC236}">
                        <a16:creationId xmlns:a16="http://schemas.microsoft.com/office/drawing/2014/main" id="{B7DD0DCC-0CD3-9962-3C04-3B50AC8C86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0889" y="2903517"/>
                    <a:ext cx="918" cy="896038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Connettore 2 32">
                    <a:extLst>
                      <a:ext uri="{FF2B5EF4-FFF2-40B4-BE49-F238E27FC236}">
                        <a16:creationId xmlns:a16="http://schemas.microsoft.com/office/drawing/2014/main" id="{CF20E506-7026-BE17-F291-9DD366049B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12697" y="2903515"/>
                    <a:ext cx="918" cy="896038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Connettore 2 33">
                    <a:extLst>
                      <a:ext uri="{FF2B5EF4-FFF2-40B4-BE49-F238E27FC236}">
                        <a16:creationId xmlns:a16="http://schemas.microsoft.com/office/drawing/2014/main" id="{B29B67E6-BF6A-ECD8-C580-0A7D87BEB4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75335" y="2903517"/>
                    <a:ext cx="918" cy="896038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Connettore 2 34">
                    <a:extLst>
                      <a:ext uri="{FF2B5EF4-FFF2-40B4-BE49-F238E27FC236}">
                        <a16:creationId xmlns:a16="http://schemas.microsoft.com/office/drawing/2014/main" id="{7BA341D4-71B8-12D8-FD9C-78DE6F45CD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62551" y="2903517"/>
                    <a:ext cx="918" cy="896038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Connettore 2 35">
                    <a:extLst>
                      <a:ext uri="{FF2B5EF4-FFF2-40B4-BE49-F238E27FC236}">
                        <a16:creationId xmlns:a16="http://schemas.microsoft.com/office/drawing/2014/main" id="{D7F84424-E332-AE44-18F9-75BE827481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58950" y="2903515"/>
                    <a:ext cx="918" cy="896038"/>
                  </a:xfrm>
                  <a:prstGeom prst="straightConnector1">
                    <a:avLst/>
                  </a:prstGeom>
                  <a:ln w="6350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" name="Connettore 2 17">
                  <a:extLst>
                    <a:ext uri="{FF2B5EF4-FFF2-40B4-BE49-F238E27FC236}">
                      <a16:creationId xmlns:a16="http://schemas.microsoft.com/office/drawing/2014/main" id="{7335B8C8-0E68-A2FB-6AA0-9A541D80D686}"/>
                    </a:ext>
                  </a:extLst>
                </p:cNvPr>
                <p:cNvCxnSpPr/>
                <p:nvPr/>
              </p:nvCxnSpPr>
              <p:spPr>
                <a:xfrm flipH="1">
                  <a:off x="2983354" y="2545734"/>
                  <a:ext cx="297333" cy="29952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ttore 2 18">
                  <a:extLst>
                    <a:ext uri="{FF2B5EF4-FFF2-40B4-BE49-F238E27FC236}">
                      <a16:creationId xmlns:a16="http://schemas.microsoft.com/office/drawing/2014/main" id="{DFA6BDBC-FF00-7277-523A-EBFF925054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896997" y="2551072"/>
                  <a:ext cx="297333" cy="29952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ttore 2 19">
                  <a:extLst>
                    <a:ext uri="{FF2B5EF4-FFF2-40B4-BE49-F238E27FC236}">
                      <a16:creationId xmlns:a16="http://schemas.microsoft.com/office/drawing/2014/main" id="{D402C0EA-08FF-6691-789E-E674B7AF4E3A}"/>
                    </a:ext>
                  </a:extLst>
                </p:cNvPr>
                <p:cNvCxnSpPr/>
                <p:nvPr/>
              </p:nvCxnSpPr>
              <p:spPr>
                <a:xfrm flipH="1">
                  <a:off x="3085148" y="2547051"/>
                  <a:ext cx="297333" cy="29952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ttore 2 20">
                  <a:extLst>
                    <a:ext uri="{FF2B5EF4-FFF2-40B4-BE49-F238E27FC236}">
                      <a16:creationId xmlns:a16="http://schemas.microsoft.com/office/drawing/2014/main" id="{340D6D7E-851A-3E92-428F-7EE43EDD74A2}"/>
                    </a:ext>
                  </a:extLst>
                </p:cNvPr>
                <p:cNvCxnSpPr/>
                <p:nvPr/>
              </p:nvCxnSpPr>
              <p:spPr>
                <a:xfrm flipH="1">
                  <a:off x="3164793" y="2551721"/>
                  <a:ext cx="297333" cy="29952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ttore 2 21">
                  <a:extLst>
                    <a:ext uri="{FF2B5EF4-FFF2-40B4-BE49-F238E27FC236}">
                      <a16:creationId xmlns:a16="http://schemas.microsoft.com/office/drawing/2014/main" id="{628F3471-5185-CE0F-556C-725FA1BB5215}"/>
                    </a:ext>
                  </a:extLst>
                </p:cNvPr>
                <p:cNvCxnSpPr/>
                <p:nvPr/>
              </p:nvCxnSpPr>
              <p:spPr>
                <a:xfrm flipH="1">
                  <a:off x="3253176" y="2545734"/>
                  <a:ext cx="297333" cy="29952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ttore 2 22">
                  <a:extLst>
                    <a:ext uri="{FF2B5EF4-FFF2-40B4-BE49-F238E27FC236}">
                      <a16:creationId xmlns:a16="http://schemas.microsoft.com/office/drawing/2014/main" id="{76B3E525-16D5-44DA-8AC0-117F79703877}"/>
                    </a:ext>
                  </a:extLst>
                </p:cNvPr>
                <p:cNvCxnSpPr/>
                <p:nvPr/>
              </p:nvCxnSpPr>
              <p:spPr>
                <a:xfrm flipH="1">
                  <a:off x="3342843" y="2547419"/>
                  <a:ext cx="297333" cy="29952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ttore 2 23">
                  <a:extLst>
                    <a:ext uri="{FF2B5EF4-FFF2-40B4-BE49-F238E27FC236}">
                      <a16:creationId xmlns:a16="http://schemas.microsoft.com/office/drawing/2014/main" id="{C853DE7A-29BE-57E0-ACB6-78E9F644BA7D}"/>
                    </a:ext>
                  </a:extLst>
                </p:cNvPr>
                <p:cNvCxnSpPr/>
                <p:nvPr/>
              </p:nvCxnSpPr>
              <p:spPr>
                <a:xfrm flipH="1">
                  <a:off x="3434966" y="2551124"/>
                  <a:ext cx="297333" cy="29952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Connettore 2 24">
                  <a:extLst>
                    <a:ext uri="{FF2B5EF4-FFF2-40B4-BE49-F238E27FC236}">
                      <a16:creationId xmlns:a16="http://schemas.microsoft.com/office/drawing/2014/main" id="{29B1FE52-28AA-0B22-2B10-4A3385B944E6}"/>
                    </a:ext>
                  </a:extLst>
                </p:cNvPr>
                <p:cNvCxnSpPr/>
                <p:nvPr/>
              </p:nvCxnSpPr>
              <p:spPr>
                <a:xfrm flipH="1">
                  <a:off x="3530994" y="2551072"/>
                  <a:ext cx="297333" cy="29952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ttore 2 25">
                  <a:extLst>
                    <a:ext uri="{FF2B5EF4-FFF2-40B4-BE49-F238E27FC236}">
                      <a16:creationId xmlns:a16="http://schemas.microsoft.com/office/drawing/2014/main" id="{50CA2679-A81C-B4C8-7F31-F588284229F5}"/>
                    </a:ext>
                  </a:extLst>
                </p:cNvPr>
                <p:cNvCxnSpPr/>
                <p:nvPr/>
              </p:nvCxnSpPr>
              <p:spPr>
                <a:xfrm flipH="1">
                  <a:off x="3630483" y="2545734"/>
                  <a:ext cx="297333" cy="299526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Connettore 1 8">
                <a:extLst>
                  <a:ext uri="{FF2B5EF4-FFF2-40B4-BE49-F238E27FC236}">
                    <a16:creationId xmlns:a16="http://schemas.microsoft.com/office/drawing/2014/main" id="{BB2EDB1F-FE41-62F0-3B62-91FBBA028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95591" y="3166745"/>
                <a:ext cx="743476" cy="10293"/>
              </a:xfrm>
              <a:prstGeom prst="line">
                <a:avLst/>
              </a:prstGeom>
              <a:ln w="53975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3400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514CD2-212B-0E66-2914-E87A663EA879}"/>
                  </a:ext>
                </a:extLst>
              </p:cNvPr>
              <p:cNvSpPr txBox="1"/>
              <p:nvPr/>
            </p:nvSpPr>
            <p:spPr>
              <a:xfrm>
                <a:off x="5182049" y="4411947"/>
                <a:ext cx="3849102" cy="135421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600">
                    <a:latin typeface="Arial"/>
                    <a:ea typeface="Calibri"/>
                    <a:cs typeface="Calibri"/>
                  </a:rPr>
                  <a:t>Different </a:t>
                </a:r>
                <a:r>
                  <a:rPr lang="it-IT" sz="1600" err="1">
                    <a:latin typeface="Arial"/>
                    <a:ea typeface="Calibri"/>
                    <a:cs typeface="Calibri"/>
                  </a:rPr>
                  <a:t>materials</a:t>
                </a:r>
                <a:r>
                  <a:rPr lang="it-IT" sz="1600">
                    <a:latin typeface="Arial"/>
                    <a:ea typeface="Calibri"/>
                    <a:cs typeface="Calibri"/>
                  </a:rPr>
                  <a:t> </a:t>
                </a:r>
              </a:p>
              <a:p>
                <a:r>
                  <a:rPr lang="it-IT" sz="1600">
                    <a:latin typeface="Arial"/>
                    <a:ea typeface="Calibri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</m:oMath>
                </a14:m>
                <a:r>
                  <a:rPr lang="it-IT" sz="1600" err="1">
                    <a:latin typeface="Arial"/>
                    <a:ea typeface="Calibri"/>
                    <a:cs typeface="Calibri"/>
                  </a:rPr>
                  <a:t>Different</a:t>
                </a:r>
                <a:r>
                  <a:rPr lang="it-IT" sz="1600">
                    <a:latin typeface="Arial"/>
                    <a:ea typeface="Calibri"/>
                    <a:cs typeface="Calibri"/>
                  </a:rPr>
                  <a:t> </a:t>
                </a:r>
                <a:r>
                  <a:rPr lang="it-IT" sz="1600" err="1">
                    <a:latin typeface="Arial"/>
                    <a:ea typeface="Calibri"/>
                    <a:cs typeface="Calibri"/>
                  </a:rPr>
                  <a:t>depth</a:t>
                </a:r>
                <a:r>
                  <a:rPr lang="it-IT" sz="1600">
                    <a:latin typeface="Arial"/>
                    <a:ea typeface="Calibri"/>
                    <a:cs typeface="Calibri"/>
                  </a:rPr>
                  <a:t> of the Bragg Peak</a:t>
                </a:r>
              </a:p>
              <a:p>
                <a:endParaRPr lang="it-IT">
                  <a:latin typeface="Arial"/>
                  <a:cs typeface="Calibri"/>
                </a:endParaRPr>
              </a:p>
              <a:p>
                <a:r>
                  <a:rPr lang="it-IT" sz="1600" b="1">
                    <a:solidFill>
                      <a:schemeClr val="accent2"/>
                    </a:solidFill>
                    <a:latin typeface="Arial"/>
                    <a:ea typeface="Calibri"/>
                    <a:cs typeface="Calibri"/>
                  </a:rPr>
                  <a:t>Lower </a:t>
                </a:r>
                <a:r>
                  <a:rPr lang="it-IT" sz="1600" b="1" err="1">
                    <a:solidFill>
                      <a:schemeClr val="accent2"/>
                    </a:solidFill>
                    <a:latin typeface="Arial"/>
                    <a:ea typeface="Calibri"/>
                    <a:cs typeface="Calibri"/>
                  </a:rPr>
                  <a:t>material</a:t>
                </a:r>
                <a:r>
                  <a:rPr lang="it-IT" sz="1600" b="1">
                    <a:solidFill>
                      <a:schemeClr val="accent2"/>
                    </a:solidFill>
                    <a:latin typeface="Arial"/>
                    <a:ea typeface="Calibri"/>
                    <a:cs typeface="Calibri"/>
                  </a:rPr>
                  <a:t> </a:t>
                </a:r>
                <a:r>
                  <a:rPr lang="it-IT" sz="1600" b="1" err="1">
                    <a:solidFill>
                      <a:schemeClr val="accent2"/>
                    </a:solidFill>
                    <a:latin typeface="Arial"/>
                    <a:ea typeface="Calibri"/>
                    <a:cs typeface="Calibri"/>
                  </a:rPr>
                  <a:t>density</a:t>
                </a:r>
                <a:r>
                  <a:rPr lang="it-IT" sz="1600" b="1">
                    <a:solidFill>
                      <a:schemeClr val="accent2"/>
                    </a:solidFill>
                    <a:latin typeface="Arial"/>
                    <a:ea typeface="Calibri"/>
                    <a:cs typeface="Calibri"/>
                  </a:rPr>
                  <a:t> </a:t>
                </a:r>
              </a:p>
              <a:p>
                <a:r>
                  <a:rPr lang="it-IT" sz="1600" b="1">
                    <a:solidFill>
                      <a:schemeClr val="accent2"/>
                    </a:solidFill>
                    <a:latin typeface="Arial"/>
                    <a:ea typeface="Calibri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it-IT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</m:oMath>
                </a14:m>
                <a:r>
                  <a:rPr lang="it-IT" sz="1600" b="1" err="1">
                    <a:solidFill>
                      <a:schemeClr val="accent2"/>
                    </a:solidFill>
                    <a:latin typeface="Arial"/>
                    <a:ea typeface="Calibri"/>
                    <a:cs typeface="Calibri"/>
                  </a:rPr>
                  <a:t>Deeper</a:t>
                </a:r>
                <a:r>
                  <a:rPr lang="it-IT" sz="1600" b="1">
                    <a:solidFill>
                      <a:schemeClr val="accent2"/>
                    </a:solidFill>
                    <a:latin typeface="Arial"/>
                    <a:ea typeface="Calibri"/>
                    <a:cs typeface="Calibri"/>
                  </a:rPr>
                  <a:t> </a:t>
                </a:r>
                <a:r>
                  <a:rPr lang="it-IT" sz="1600" b="1" err="1">
                    <a:solidFill>
                      <a:schemeClr val="accent2"/>
                    </a:solidFill>
                    <a:latin typeface="Arial"/>
                    <a:ea typeface="Calibri"/>
                    <a:cs typeface="Calibri"/>
                  </a:rPr>
                  <a:t>peak</a:t>
                </a:r>
                <a:endParaRPr lang="it-IT" sz="1600" b="1">
                  <a:solidFill>
                    <a:schemeClr val="accent2"/>
                  </a:solidFill>
                  <a:latin typeface="Arial"/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31514CD2-212B-0E66-2914-E87A663EA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49" y="4411947"/>
                <a:ext cx="3849102" cy="1354217"/>
              </a:xfrm>
              <a:prstGeom prst="rect">
                <a:avLst/>
              </a:prstGeom>
              <a:blipFill>
                <a:blip r:embed="rId3"/>
                <a:stretch>
                  <a:fillRect l="-792" t="-1351" b="-4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3F6CAD2-4DE3-EBB2-8C0D-FE0D8FDFA6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93480"/>
                  </p:ext>
                </p:extLst>
              </p:nvPr>
            </p:nvGraphicFramePr>
            <p:xfrm>
              <a:off x="447146" y="4332165"/>
              <a:ext cx="4655796" cy="1513780"/>
            </p:xfrm>
            <a:graphic>
              <a:graphicData uri="http://schemas.openxmlformats.org/drawingml/2006/table">
                <a:tbl>
                  <a:tblPr firstRow="1" firstCol="1">
                    <a:tableStyleId>{85BE263C-DBD7-4A20-BB59-AAB30ACAA65A}</a:tableStyleId>
                  </a:tblPr>
                  <a:tblGrid>
                    <a:gridCol w="775966">
                      <a:extLst>
                        <a:ext uri="{9D8B030D-6E8A-4147-A177-3AD203B41FA5}">
                          <a16:colId xmlns:a16="http://schemas.microsoft.com/office/drawing/2014/main" val="1549998398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3481673079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2158546976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106763036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1378936872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162831820"/>
                        </a:ext>
                      </a:extLst>
                    </a:gridCol>
                  </a:tblGrid>
                  <a:tr h="392237">
                    <a:tc>
                      <a:txBody>
                        <a:bodyPr/>
                        <a:lstStyle/>
                        <a:p>
                          <a:pPr algn="ctr" fontAlgn="b"/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>
                              <a:solidFill>
                                <a:schemeClr val="bg1"/>
                              </a:solidFill>
                              <a:effectLst/>
                            </a:rPr>
                            <a:t>Adipose </a:t>
                          </a:r>
                          <a:r>
                            <a:rPr lang="it-IT" sz="1100" b="1" u="none" strike="noStrike" err="1">
                              <a:solidFill>
                                <a:schemeClr val="bg1"/>
                              </a:solidFill>
                              <a:effectLst/>
                            </a:rPr>
                            <a:t>tissue</a:t>
                          </a:r>
                          <a:endParaRPr lang="it-IT" sz="1100" b="1" i="0" u="none" strike="noStrike" err="1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>
                              <a:solidFill>
                                <a:schemeClr val="bg1"/>
                              </a:solidFill>
                              <a:effectLst/>
                            </a:rPr>
                            <a:t>Water</a:t>
                          </a:r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>
                              <a:solidFill>
                                <a:schemeClr val="bg1"/>
                              </a:solidFill>
                              <a:effectLst/>
                            </a:rPr>
                            <a:t>Brain</a:t>
                          </a:r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 err="1">
                              <a:solidFill>
                                <a:schemeClr val="bg1"/>
                              </a:solidFill>
                              <a:effectLst/>
                            </a:rPr>
                            <a:t>Eyelens</a:t>
                          </a:r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>
                              <a:solidFill>
                                <a:schemeClr val="bg1"/>
                              </a:solidFill>
                              <a:effectLst/>
                            </a:rPr>
                            <a:t>Compact bone</a:t>
                          </a:r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5776159"/>
                      </a:ext>
                    </a:extLst>
                  </a:tr>
                  <a:tr h="5099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0" u="none" strike="noStrike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Bragg </a:t>
                          </a:r>
                          <a:r>
                            <a:rPr lang="it-IT" sz="1100" b="0" u="none" strike="noStrike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peak</a:t>
                          </a:r>
                          <a:r>
                            <a:rPr lang="it-IT" sz="1100" b="0" u="none" strike="noStrike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 position [mm]</a:t>
                          </a:r>
                          <a:endParaRPr lang="it-IT" sz="1100" b="0" i="0" u="none" strike="noStrike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27,4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27,1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25,8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25,3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15,7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5572822"/>
                      </a:ext>
                    </a:extLst>
                  </a:tr>
                  <a:tr h="565283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0" u="none" strike="noStrike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Material</a:t>
                          </a:r>
                          <a:r>
                            <a:rPr lang="it-IT" sz="1100" b="0" u="none" strike="noStrike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 </a:t>
                          </a:r>
                          <a:r>
                            <a:rPr lang="it-IT" sz="1100" b="0" u="none" strike="noStrike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density</a:t>
                          </a:r>
                          <a:r>
                            <a:rPr lang="it-IT" sz="1100" b="0" u="none" strike="noStrike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  </a:t>
                          </a:r>
                          <a:r>
                            <a:rPr lang="it-IT" sz="1100" b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[gr/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100" b="0" dirty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sSup>
                                <m:sSupPr>
                                  <m:ctrlPr>
                                    <a:rPr lang="it-IT" sz="1100" b="0" i="1" dirty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sz="1100" b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it-IT" sz="1100" b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100" b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</a:rPr>
                            <a:t>]</a:t>
                          </a:r>
                          <a:endParaRPr lang="it-IT" sz="1100" b="0" i="0" u="none" strike="noStrike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0,95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1,05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1,07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1,85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7745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93F6CAD2-4DE3-EBB2-8C0D-FE0D8FDFA6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293480"/>
                  </p:ext>
                </p:extLst>
              </p:nvPr>
            </p:nvGraphicFramePr>
            <p:xfrm>
              <a:off x="447146" y="4332165"/>
              <a:ext cx="4655796" cy="1513780"/>
            </p:xfrm>
            <a:graphic>
              <a:graphicData uri="http://schemas.openxmlformats.org/drawingml/2006/table">
                <a:tbl>
                  <a:tblPr firstRow="1" firstCol="1">
                    <a:tableStyleId>{85BE263C-DBD7-4A20-BB59-AAB30ACAA65A}</a:tableStyleId>
                  </a:tblPr>
                  <a:tblGrid>
                    <a:gridCol w="775966">
                      <a:extLst>
                        <a:ext uri="{9D8B030D-6E8A-4147-A177-3AD203B41FA5}">
                          <a16:colId xmlns:a16="http://schemas.microsoft.com/office/drawing/2014/main" val="1549998398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3481673079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2158546976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106763036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1378936872"/>
                        </a:ext>
                      </a:extLst>
                    </a:gridCol>
                    <a:gridCol w="775966">
                      <a:extLst>
                        <a:ext uri="{9D8B030D-6E8A-4147-A177-3AD203B41FA5}">
                          <a16:colId xmlns:a16="http://schemas.microsoft.com/office/drawing/2014/main" val="162831820"/>
                        </a:ext>
                      </a:extLst>
                    </a:gridCol>
                  </a:tblGrid>
                  <a:tr h="392237">
                    <a:tc>
                      <a:txBody>
                        <a:bodyPr/>
                        <a:lstStyle/>
                        <a:p>
                          <a:pPr algn="ctr" fontAlgn="b"/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>
                              <a:solidFill>
                                <a:schemeClr val="bg1"/>
                              </a:solidFill>
                              <a:effectLst/>
                            </a:rPr>
                            <a:t>Adipose </a:t>
                          </a:r>
                          <a:r>
                            <a:rPr lang="it-IT" sz="1100" b="1" u="none" strike="noStrike" err="1">
                              <a:solidFill>
                                <a:schemeClr val="bg1"/>
                              </a:solidFill>
                              <a:effectLst/>
                            </a:rPr>
                            <a:t>tissue</a:t>
                          </a:r>
                          <a:endParaRPr lang="it-IT" sz="1100" b="1" i="0" u="none" strike="noStrike" err="1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>
                              <a:solidFill>
                                <a:schemeClr val="bg1"/>
                              </a:solidFill>
                              <a:effectLst/>
                            </a:rPr>
                            <a:t>Water</a:t>
                          </a:r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>
                              <a:solidFill>
                                <a:schemeClr val="bg1"/>
                              </a:solidFill>
                              <a:effectLst/>
                            </a:rPr>
                            <a:t>Brain</a:t>
                          </a:r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 err="1">
                              <a:solidFill>
                                <a:schemeClr val="bg1"/>
                              </a:solidFill>
                              <a:effectLst/>
                            </a:rPr>
                            <a:t>Eyelens</a:t>
                          </a:r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1" u="none" strike="noStrike">
                              <a:solidFill>
                                <a:schemeClr val="bg1"/>
                              </a:solidFill>
                              <a:effectLst/>
                            </a:rPr>
                            <a:t>Compact bone</a:t>
                          </a:r>
                          <a:endParaRPr lang="it-IT" sz="1100" b="1" i="0" u="none" strike="noStrike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25776159"/>
                      </a:ext>
                    </a:extLst>
                  </a:tr>
                  <a:tr h="5562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100" b="0" u="none" strike="noStrike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Bragg </a:t>
                          </a:r>
                          <a:r>
                            <a:rPr lang="it-IT" sz="1100" b="0" u="none" strike="noStrike" err="1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peak</a:t>
                          </a:r>
                          <a:r>
                            <a:rPr lang="it-IT" sz="1100" b="0" u="none" strike="noStrike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</a:rPr>
                            <a:t> position [mm]</a:t>
                          </a:r>
                          <a:endParaRPr lang="it-IT" sz="1100" b="0" i="0" u="none" strike="noStrike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27,4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27,1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25,8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25,3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15,7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45572822"/>
                      </a:ext>
                    </a:extLst>
                  </a:tr>
                  <a:tr h="5652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81" t="-174194" r="-499219" b="-7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0,95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1,05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1,07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t-IT" sz="1400" b="0" u="none" strike="noStrike">
                              <a:solidFill>
                                <a:srgbClr val="000000"/>
                              </a:solidFill>
                              <a:effectLst/>
                            </a:rPr>
                            <a:t>1,85</a:t>
                          </a:r>
                          <a:endParaRPr lang="it-IT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7620" marR="7620" marT="76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774521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2213327-12AD-0F60-7FFF-71AFD866FD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7941950"/>
              </p:ext>
            </p:extLst>
          </p:nvPr>
        </p:nvGraphicFramePr>
        <p:xfrm>
          <a:off x="927648" y="1407283"/>
          <a:ext cx="685228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6023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73039" y="120763"/>
            <a:ext cx="8581043" cy="840400"/>
          </a:xfrm>
        </p:spPr>
        <p:txBody>
          <a:bodyPr/>
          <a:lstStyle/>
          <a:p>
            <a:r>
              <a:rPr lang="it-IT" err="1"/>
              <a:t>Number</a:t>
            </a:r>
            <a:r>
              <a:rPr lang="it-IT"/>
              <a:t> of </a:t>
            </a:r>
            <a:r>
              <a:rPr lang="it-IT" err="1"/>
              <a:t>particles</a:t>
            </a:r>
            <a:endParaRPr lang="it-IT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F8C594F-6C20-4FF9-DDD7-2B764F9297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580089"/>
              </p:ext>
            </p:extLst>
          </p:nvPr>
        </p:nvGraphicFramePr>
        <p:xfrm>
          <a:off x="306776" y="2271252"/>
          <a:ext cx="4094479" cy="370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B700160-8D70-4BFC-94C9-7B8F2ADD02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046978"/>
              </p:ext>
            </p:extLst>
          </p:nvPr>
        </p:nvGraphicFramePr>
        <p:xfrm>
          <a:off x="4759604" y="2271252"/>
          <a:ext cx="4094478" cy="2212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5E0564-6624-8B3F-88A3-3C540E75C9E8}"/>
              </a:ext>
            </a:extLst>
          </p:cNvPr>
          <p:cNvSpPr txBox="1"/>
          <p:nvPr/>
        </p:nvSpPr>
        <p:spPr>
          <a:xfrm>
            <a:off x="782053" y="1328437"/>
            <a:ext cx="83619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Arial"/>
                <a:cs typeface="Times New Roman"/>
              </a:rPr>
              <a:t>The relative biological effectiveness (RBE) is defined as the </a:t>
            </a:r>
            <a:r>
              <a:rPr lang="en-US" b="1">
                <a:latin typeface="Arial"/>
                <a:cs typeface="Times New Roman"/>
              </a:rPr>
              <a:t>ratio</a:t>
            </a:r>
            <a:r>
              <a:rPr lang="en-US">
                <a:latin typeface="Arial"/>
                <a:cs typeface="Times New Roman"/>
              </a:rPr>
              <a:t> between </a:t>
            </a:r>
            <a:r>
              <a:rPr lang="en-US" b="1">
                <a:latin typeface="Arial"/>
                <a:cs typeface="Times New Roman"/>
              </a:rPr>
              <a:t>x-ray</a:t>
            </a:r>
            <a:r>
              <a:rPr lang="en-US">
                <a:latin typeface="Arial"/>
                <a:cs typeface="Times New Roman"/>
              </a:rPr>
              <a:t> and particle doses required to cause the </a:t>
            </a:r>
            <a:r>
              <a:rPr lang="en-US" b="1">
                <a:latin typeface="Arial"/>
                <a:cs typeface="Times New Roman"/>
              </a:rPr>
              <a:t>same effect </a:t>
            </a:r>
            <a:r>
              <a:rPr lang="en-US">
                <a:latin typeface="Arial"/>
                <a:cs typeface="Times New Roman"/>
              </a:rPr>
              <a:t>in terms of</a:t>
            </a:r>
            <a:r>
              <a:rPr lang="en-US" b="1">
                <a:latin typeface="Arial"/>
                <a:cs typeface="Times New Roman"/>
              </a:rPr>
              <a:t> Survival </a:t>
            </a:r>
            <a:endParaRPr lang="en-US" sz="1200" strike="sngStrike">
              <a:solidFill>
                <a:srgbClr val="1C1D1E"/>
              </a:solidFill>
              <a:highlight>
                <a:srgbClr val="FFFFFF"/>
              </a:highlight>
              <a:latin typeface="Open Sans"/>
              <a:ea typeface="Open Sans"/>
              <a:cs typeface="Open Sans"/>
            </a:endParaRPr>
          </a:p>
        </p:txBody>
      </p:sp>
      <p:pic>
        <p:nvPicPr>
          <p:cNvPr id="7" name="Elemento grafico 6" descr="Segnalibro con riempimento a tinta unita">
            <a:extLst>
              <a:ext uri="{FF2B5EF4-FFF2-40B4-BE49-F238E27FC236}">
                <a16:creationId xmlns:a16="http://schemas.microsoft.com/office/drawing/2014/main" id="{D8F1890C-A5DC-4A5E-6320-8727A1C81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348" y="1328437"/>
            <a:ext cx="743803" cy="721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D51A637-15F7-8658-4FBD-56E07E7BC670}"/>
                  </a:ext>
                </a:extLst>
              </p:cNvPr>
              <p:cNvSpPr txBox="1"/>
              <p:nvPr/>
            </p:nvSpPr>
            <p:spPr>
              <a:xfrm>
                <a:off x="4759604" y="4654573"/>
                <a:ext cx="4101435" cy="13234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it-IT" sz="1600">
                    <a:latin typeface="Arial"/>
                    <a:cs typeface="Calibri"/>
                  </a:rPr>
                  <a:t>Total dose:</a:t>
                </a:r>
              </a:p>
              <a:p>
                <a:r>
                  <a:rPr lang="it-IT" sz="1600">
                    <a:latin typeface="Arial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Calibri"/>
                      </a:rPr>
                      <m:t>→</m:t>
                    </m:r>
                  </m:oMath>
                </a14:m>
                <a:r>
                  <a:rPr lang="it-IT" sz="1600">
                    <a:latin typeface="Arial"/>
                    <a:cs typeface="Calibri"/>
                  </a:rPr>
                  <a:t>Sum of the dose from </a:t>
                </a:r>
                <a:r>
                  <a:rPr lang="it-IT" sz="1600" err="1">
                    <a:latin typeface="Arial"/>
                    <a:cs typeface="Calibri"/>
                  </a:rPr>
                  <a:t>each</a:t>
                </a:r>
                <a:r>
                  <a:rPr lang="it-IT" sz="1600">
                    <a:latin typeface="Arial"/>
                    <a:cs typeface="Calibri"/>
                  </a:rPr>
                  <a:t> </a:t>
                </a:r>
                <a:r>
                  <a:rPr lang="it-IT" sz="1600" err="1">
                    <a:latin typeface="Arial"/>
                    <a:cs typeface="Calibri"/>
                  </a:rPr>
                  <a:t>particle</a:t>
                </a:r>
                <a:r>
                  <a:rPr lang="it-IT" sz="1600">
                    <a:latin typeface="Arial"/>
                    <a:cs typeface="Calibri"/>
                  </a:rPr>
                  <a:t>;</a:t>
                </a:r>
              </a:p>
              <a:p>
                <a:endParaRPr lang="it-IT" sz="1600">
                  <a:latin typeface="Arial"/>
                  <a:cs typeface="Calibri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it-IT" sz="1600" err="1">
                    <a:latin typeface="Arial"/>
                    <a:cs typeface="Calibri"/>
                  </a:rPr>
                  <a:t>Increasing</a:t>
                </a:r>
                <a:r>
                  <a:rPr lang="it-IT" sz="1600">
                    <a:latin typeface="Arial"/>
                    <a:cs typeface="Calibri"/>
                  </a:rPr>
                  <a:t> </a:t>
                </a:r>
                <a:r>
                  <a:rPr lang="it-IT" sz="1600" err="1">
                    <a:latin typeface="Arial"/>
                    <a:cs typeface="Calibri"/>
                  </a:rPr>
                  <a:t>number</a:t>
                </a:r>
                <a:r>
                  <a:rPr lang="it-IT" sz="1600">
                    <a:latin typeface="Arial"/>
                    <a:cs typeface="Calibri"/>
                  </a:rPr>
                  <a:t> of </a:t>
                </a:r>
                <a:r>
                  <a:rPr lang="it-IT" sz="1600" err="1">
                    <a:latin typeface="Arial"/>
                    <a:cs typeface="Calibri"/>
                  </a:rPr>
                  <a:t>particles</a:t>
                </a:r>
                <a:r>
                  <a:rPr lang="it-IT" sz="1600">
                    <a:latin typeface="Arial"/>
                    <a:cs typeface="Calibri"/>
                  </a:rPr>
                  <a:t>: </a:t>
                </a:r>
              </a:p>
              <a:p>
                <a:r>
                  <a:rPr lang="it-IT" sz="1600">
                    <a:latin typeface="Arial"/>
                    <a:cs typeface="Calibri"/>
                  </a:rPr>
                  <a:t>	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cs typeface="Calibri"/>
                      </a:rPr>
                      <m:t>→</m:t>
                    </m:r>
                  </m:oMath>
                </a14:m>
                <a:r>
                  <a:rPr lang="it-IT" sz="1600">
                    <a:latin typeface="Arial"/>
                    <a:cs typeface="Calibri"/>
                  </a:rPr>
                  <a:t> </a:t>
                </a:r>
                <a:r>
                  <a:rPr lang="it-IT" sz="1600" err="1">
                    <a:latin typeface="Arial"/>
                    <a:cs typeface="Calibri"/>
                  </a:rPr>
                  <a:t>Decreasing</a:t>
                </a:r>
                <a:r>
                  <a:rPr lang="it-IT" sz="1600">
                    <a:latin typeface="Arial"/>
                    <a:cs typeface="Calibri"/>
                  </a:rPr>
                  <a:t> RBE </a:t>
                </a:r>
                <a:r>
                  <a:rPr lang="it-IT" sz="1600" err="1">
                    <a:latin typeface="Arial"/>
                    <a:cs typeface="Calibri"/>
                  </a:rPr>
                  <a:t>at</a:t>
                </a:r>
                <a:r>
                  <a:rPr lang="it-IT" sz="1600">
                    <a:latin typeface="Arial"/>
                    <a:cs typeface="Calibri"/>
                  </a:rPr>
                  <a:t> </a:t>
                </a:r>
                <a:r>
                  <a:rPr lang="it-IT" sz="1600" err="1">
                    <a:latin typeface="Arial"/>
                    <a:cs typeface="Calibri"/>
                  </a:rPr>
                  <a:t>peak</a:t>
                </a:r>
                <a:r>
                  <a:rPr lang="it-IT" sz="1600">
                    <a:latin typeface="Arial"/>
                    <a:cs typeface="Calibri"/>
                  </a:rPr>
                  <a:t>;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1D51A637-15F7-8658-4FBD-56E07E7BC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604" y="4654573"/>
                <a:ext cx="4101435" cy="1323439"/>
              </a:xfrm>
              <a:prstGeom prst="rect">
                <a:avLst/>
              </a:prstGeom>
              <a:blipFill>
                <a:blip r:embed="rId7"/>
                <a:stretch>
                  <a:fillRect l="-594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9EAA3D45-4463-31A4-5966-7ABC0EA69C18}"/>
              </a:ext>
            </a:extLst>
          </p:cNvPr>
          <p:cNvSpPr txBox="1"/>
          <p:nvPr/>
        </p:nvSpPr>
        <p:spPr>
          <a:xfrm>
            <a:off x="3420976" y="2647508"/>
            <a:ext cx="772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/>
              <a:t>N° of </a:t>
            </a:r>
            <a:r>
              <a:rPr lang="it-IT" sz="800" err="1"/>
              <a:t>particles</a:t>
            </a:r>
            <a:endParaRPr lang="it-IT" sz="8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44971F4-4505-B4A7-A12F-D65E4770664E}"/>
              </a:ext>
            </a:extLst>
          </p:cNvPr>
          <p:cNvSpPr txBox="1"/>
          <p:nvPr/>
        </p:nvSpPr>
        <p:spPr>
          <a:xfrm>
            <a:off x="3489488" y="2678285"/>
            <a:ext cx="772969" cy="2851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01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Number</a:t>
            </a:r>
            <a:r>
              <a:rPr lang="it-IT"/>
              <a:t> of </a:t>
            </a:r>
            <a:r>
              <a:rPr lang="it-IT" err="1"/>
              <a:t>particles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4A664FB-4388-4E64-BB05-7F01D4C12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25433"/>
              </p:ext>
            </p:extLst>
          </p:nvPr>
        </p:nvGraphicFramePr>
        <p:xfrm>
          <a:off x="229529" y="1355781"/>
          <a:ext cx="5037514" cy="2290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44CEA29-FB27-AE26-2A61-C41C2B35CE51}"/>
              </a:ext>
            </a:extLst>
          </p:cNvPr>
          <p:cNvSpPr txBox="1"/>
          <p:nvPr/>
        </p:nvSpPr>
        <p:spPr>
          <a:xfrm>
            <a:off x="5904654" y="2310375"/>
            <a:ext cx="250000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i="1">
                <a:latin typeface="Arial"/>
                <a:cs typeface="Calibri"/>
              </a:rPr>
              <a:t>BIOLOGICAL DOSE </a:t>
            </a:r>
            <a:endParaRPr lang="it-IT">
              <a:latin typeface="Calibri"/>
              <a:cs typeface="Calibri"/>
            </a:endParaRPr>
          </a:p>
          <a:p>
            <a:pPr algn="ctr"/>
            <a:r>
              <a:rPr lang="it-IT" sz="1400" i="1">
                <a:latin typeface="Arial"/>
                <a:cs typeface="Calibri"/>
              </a:rPr>
              <a:t>= </a:t>
            </a:r>
            <a:endParaRPr lang="it-IT">
              <a:cs typeface="Calibri"/>
            </a:endParaRPr>
          </a:p>
          <a:p>
            <a:pPr algn="ctr"/>
            <a:r>
              <a:rPr lang="it-IT" sz="1400" i="1">
                <a:latin typeface="Arial"/>
                <a:cs typeface="Calibri"/>
              </a:rPr>
              <a:t>RBE * PHYSICAL DOSE</a:t>
            </a:r>
            <a:endParaRPr lang="it-IT"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5ED38C-7EEC-1C81-F468-047DE83607E0}"/>
              </a:ext>
            </a:extLst>
          </p:cNvPr>
          <p:cNvSpPr txBox="1"/>
          <p:nvPr/>
        </p:nvSpPr>
        <p:spPr>
          <a:xfrm>
            <a:off x="5532512" y="4117955"/>
            <a:ext cx="353168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it-IT" sz="1600" err="1">
                <a:latin typeface="Arial"/>
                <a:cs typeface="Calibri"/>
              </a:rPr>
              <a:t>Physical</a:t>
            </a:r>
            <a:r>
              <a:rPr lang="it-IT" sz="1600">
                <a:latin typeface="Arial"/>
                <a:cs typeface="Calibri"/>
              </a:rPr>
              <a:t> dose </a:t>
            </a:r>
            <a:r>
              <a:rPr lang="it-IT" sz="1600" err="1">
                <a:latin typeface="Arial"/>
                <a:cs typeface="Calibri"/>
              </a:rPr>
              <a:t>peak</a:t>
            </a:r>
            <a:r>
              <a:rPr lang="it-IT" sz="1600">
                <a:latin typeface="Arial"/>
                <a:cs typeface="Calibri"/>
              </a:rPr>
              <a:t> </a:t>
            </a:r>
            <a:r>
              <a:rPr lang="it-IT" sz="1600" err="1">
                <a:latin typeface="Arial"/>
                <a:cs typeface="Calibri"/>
              </a:rPr>
              <a:t>amplitude</a:t>
            </a:r>
            <a:r>
              <a:rPr lang="it-IT" sz="1600">
                <a:latin typeface="Arial"/>
                <a:cs typeface="Calibri"/>
              </a:rPr>
              <a:t> 	~ </a:t>
            </a:r>
            <a:r>
              <a:rPr lang="it-IT" sz="1600" err="1">
                <a:latin typeface="Arial"/>
                <a:cs typeface="Calibri"/>
              </a:rPr>
              <a:t>linearly</a:t>
            </a:r>
            <a:r>
              <a:rPr lang="it-IT" sz="1600">
                <a:latin typeface="Arial"/>
                <a:cs typeface="Calibri"/>
              </a:rPr>
              <a:t> </a:t>
            </a:r>
            <a:r>
              <a:rPr lang="it-IT" sz="1600" err="1">
                <a:latin typeface="Arial"/>
                <a:cs typeface="Calibri"/>
              </a:rPr>
              <a:t>dependent</a:t>
            </a:r>
            <a:r>
              <a:rPr lang="it-IT" sz="1600">
                <a:latin typeface="Arial"/>
                <a:cs typeface="Calibri"/>
              </a:rPr>
              <a:t> on 	the </a:t>
            </a:r>
            <a:r>
              <a:rPr lang="it-IT" sz="1600" err="1">
                <a:latin typeface="Arial"/>
                <a:cs typeface="Calibri"/>
              </a:rPr>
              <a:t>number</a:t>
            </a:r>
            <a:r>
              <a:rPr lang="it-IT" sz="1600">
                <a:latin typeface="Arial"/>
                <a:cs typeface="Calibri"/>
              </a:rPr>
              <a:t> of </a:t>
            </a:r>
            <a:r>
              <a:rPr lang="it-IT" sz="1600" err="1">
                <a:latin typeface="Arial"/>
                <a:cs typeface="Calibri"/>
              </a:rPr>
              <a:t>particles</a:t>
            </a:r>
            <a:r>
              <a:rPr lang="it-IT" sz="1600">
                <a:latin typeface="Arial"/>
                <a:cs typeface="Calibri"/>
              </a:rPr>
              <a:t>;</a:t>
            </a:r>
          </a:p>
          <a:p>
            <a:pPr marL="171450" indent="-171450">
              <a:buFont typeface="Arial"/>
              <a:buChar char="•"/>
            </a:pPr>
            <a:endParaRPr lang="it-IT" sz="1600">
              <a:latin typeface="Arial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it-IT" sz="1600" err="1">
                <a:latin typeface="Arial"/>
                <a:cs typeface="Calibri"/>
              </a:rPr>
              <a:t>Biological</a:t>
            </a:r>
            <a:r>
              <a:rPr lang="it-IT" sz="1600">
                <a:latin typeface="Arial"/>
                <a:cs typeface="Calibri"/>
              </a:rPr>
              <a:t> dose s</a:t>
            </a:r>
            <a:r>
              <a:rPr lang="it-IT" sz="1600">
                <a:latin typeface="Arial"/>
                <a:cs typeface="Arial"/>
              </a:rPr>
              <a:t>hows a </a:t>
            </a:r>
            <a:r>
              <a:rPr lang="it-IT" sz="1600" err="1">
                <a:latin typeface="Arial"/>
                <a:cs typeface="Arial"/>
              </a:rPr>
              <a:t>gradual</a:t>
            </a:r>
            <a:r>
              <a:rPr lang="it-IT" sz="1600">
                <a:latin typeface="Arial"/>
                <a:cs typeface="Arial"/>
              </a:rPr>
              <a:t> </a:t>
            </a:r>
            <a:r>
              <a:rPr lang="it-IT" sz="1600" err="1">
                <a:latin typeface="Arial"/>
                <a:cs typeface="Arial"/>
              </a:rPr>
              <a:t>decrease</a:t>
            </a:r>
            <a:r>
              <a:rPr lang="it-IT" sz="1600">
                <a:latin typeface="Arial"/>
                <a:cs typeface="Arial"/>
              </a:rPr>
              <a:t> of the </a:t>
            </a:r>
            <a:r>
              <a:rPr lang="it-IT" sz="1600" err="1">
                <a:latin typeface="Arial"/>
                <a:cs typeface="Arial"/>
              </a:rPr>
              <a:t>slope</a:t>
            </a:r>
            <a:r>
              <a:rPr lang="it-IT" sz="1600">
                <a:latin typeface="Arial"/>
                <a:cs typeface="Arial"/>
              </a:rPr>
              <a:t>;</a:t>
            </a:r>
          </a:p>
        </p:txBody>
      </p:sp>
      <p:pic>
        <p:nvPicPr>
          <p:cNvPr id="9" name="Elemento grafico 8" descr="Segnalibro con riempimento a tinta unita">
            <a:extLst>
              <a:ext uri="{FF2B5EF4-FFF2-40B4-BE49-F238E27FC236}">
                <a16:creationId xmlns:a16="http://schemas.microsoft.com/office/drawing/2014/main" id="{CC301019-8666-9E01-1163-C7F3A6021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8559" y="2312411"/>
            <a:ext cx="743803" cy="721057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86058DF-9BEA-7D6E-653C-0AB846B5F8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4135597"/>
              </p:ext>
            </p:extLst>
          </p:nvPr>
        </p:nvGraphicFramePr>
        <p:xfrm>
          <a:off x="239361" y="3711383"/>
          <a:ext cx="5027682" cy="2346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3558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Energies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4024BF3-53AA-D7A7-CFC1-3E3B69C3EA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803597"/>
              </p:ext>
            </p:extLst>
          </p:nvPr>
        </p:nvGraphicFramePr>
        <p:xfrm>
          <a:off x="141759" y="1333087"/>
          <a:ext cx="4695817" cy="3553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393E4A9-CF0C-DAB2-1A9B-17D7F1E3E911}"/>
                  </a:ext>
                </a:extLst>
              </p:cNvPr>
              <p:cNvSpPr txBox="1"/>
              <p:nvPr/>
            </p:nvSpPr>
            <p:spPr>
              <a:xfrm>
                <a:off x="91287" y="5239820"/>
                <a:ext cx="5093803" cy="5232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it-IT" sz="1400" err="1">
                    <a:latin typeface="Arial"/>
                    <a:cs typeface="Arial"/>
                  </a:rPr>
                  <a:t>Different</a:t>
                </a:r>
                <a:r>
                  <a:rPr lang="it-IT" sz="1400">
                    <a:latin typeface="Arial"/>
                    <a:cs typeface="Arial"/>
                  </a:rPr>
                  <a:t> energies 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</m:oMath>
                </a14:m>
                <a:r>
                  <a:rPr lang="it-IT" sz="1400">
                    <a:latin typeface="Arial"/>
                    <a:ea typeface="Calibri"/>
                    <a:cs typeface="Calibri"/>
                  </a:rPr>
                  <a:t> </a:t>
                </a:r>
                <a:r>
                  <a:rPr lang="it-IT" sz="1400" err="1">
                    <a:latin typeface="Arial"/>
                    <a:cs typeface="Arial"/>
                  </a:rPr>
                  <a:t>Different</a:t>
                </a:r>
                <a:r>
                  <a:rPr lang="it-IT" sz="1400">
                    <a:latin typeface="Arial"/>
                    <a:cs typeface="Arial"/>
                  </a:rPr>
                  <a:t> </a:t>
                </a:r>
                <a:r>
                  <a:rPr lang="it-IT" sz="1400" err="1">
                    <a:latin typeface="Arial"/>
                    <a:cs typeface="Arial"/>
                  </a:rPr>
                  <a:t>depth</a:t>
                </a:r>
                <a:r>
                  <a:rPr lang="it-IT" sz="1400">
                    <a:latin typeface="Arial"/>
                    <a:cs typeface="Arial"/>
                  </a:rPr>
                  <a:t> of the Bragg Peak;</a:t>
                </a:r>
                <a:endParaRPr lang="it-IT">
                  <a:latin typeface="Arial"/>
                  <a:cs typeface="Arial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>
                    <a:latin typeface="Arial"/>
                    <a:cs typeface="Calibri"/>
                  </a:rPr>
                  <a:t>Linear </a:t>
                </a:r>
                <a:r>
                  <a:rPr lang="it-IT" sz="1400" err="1">
                    <a:latin typeface="Arial"/>
                    <a:cs typeface="Calibri"/>
                  </a:rPr>
                  <a:t>relationship</a:t>
                </a:r>
                <a:r>
                  <a:rPr lang="it-IT" sz="1400">
                    <a:latin typeface="Arial"/>
                    <a:cs typeface="Calibri"/>
                  </a:rPr>
                  <a:t> </a:t>
                </a:r>
                <a:r>
                  <a:rPr lang="it-IT" sz="1400" err="1">
                    <a:latin typeface="Arial"/>
                    <a:cs typeface="Calibri"/>
                  </a:rPr>
                  <a:t>between</a:t>
                </a:r>
                <a:r>
                  <a:rPr lang="it-IT" sz="1400">
                    <a:latin typeface="Arial"/>
                    <a:cs typeface="Calibri"/>
                  </a:rPr>
                  <a:t> energy and </a:t>
                </a:r>
                <a:r>
                  <a:rPr lang="it-IT" sz="1400" err="1">
                    <a:latin typeface="Arial"/>
                    <a:cs typeface="Calibri"/>
                  </a:rPr>
                  <a:t>peak</a:t>
                </a:r>
                <a:r>
                  <a:rPr lang="it-IT" sz="1400">
                    <a:latin typeface="Arial"/>
                    <a:cs typeface="Calibri"/>
                  </a:rPr>
                  <a:t> </a:t>
                </a:r>
                <a:r>
                  <a:rPr lang="it-IT" sz="1400" err="1">
                    <a:latin typeface="Arial"/>
                    <a:cs typeface="Calibri"/>
                  </a:rPr>
                  <a:t>depth</a:t>
                </a:r>
                <a:r>
                  <a:rPr lang="it-IT" sz="1400">
                    <a:latin typeface="Arial"/>
                    <a:cs typeface="Calibri"/>
                  </a:rPr>
                  <a:t>;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393E4A9-CF0C-DAB2-1A9B-17D7F1E3E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7" y="5239820"/>
                <a:ext cx="5093803" cy="523220"/>
              </a:xfrm>
              <a:prstGeom prst="rect">
                <a:avLst/>
              </a:prstGeom>
              <a:blipFill>
                <a:blip r:embed="rId4"/>
                <a:stretch>
                  <a:fillRect l="-239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666CAF1-A27C-EA78-AA19-EF7846382F9B}"/>
              </a:ext>
              <a:ext uri="{147F2762-F138-4A5C-976F-8EAC2B608ADB}">
                <a16:predDERef xmlns:a16="http://schemas.microsoft.com/office/drawing/2014/main" pred="{B4024BF3-53AA-D7A7-CFC1-3E3B69C3EA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7618443"/>
              </p:ext>
            </p:extLst>
          </p:nvPr>
        </p:nvGraphicFramePr>
        <p:xfrm>
          <a:off x="5053231" y="1333086"/>
          <a:ext cx="3989650" cy="232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98C34A5-C121-1501-FC4E-91DFFD818C46}"/>
              </a:ext>
              <a:ext uri="{147F2762-F138-4A5C-976F-8EAC2B608ADB}">
                <a16:predDERef xmlns:a16="http://schemas.microsoft.com/office/drawing/2014/main" pred="{E666CAF1-A27C-EA78-AA19-EF7846382F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421207"/>
              </p:ext>
            </p:extLst>
          </p:nvPr>
        </p:nvGraphicFramePr>
        <p:xfrm>
          <a:off x="5053231" y="3802850"/>
          <a:ext cx="3949010" cy="2192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60996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06A13-17AF-50F9-CF0F-DD070FFD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Energy Standard </a:t>
            </a:r>
            <a:r>
              <a:rPr lang="it-IT" err="1"/>
              <a:t>Deviations</a:t>
            </a:r>
            <a:r>
              <a:rPr lang="it-IT"/>
              <a:t> Range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05382-F411-97EA-D2DD-5B607880690A}"/>
              </a:ext>
            </a:extLst>
          </p:cNvPr>
          <p:cNvSpPr txBox="1"/>
          <p:nvPr/>
        </p:nvSpPr>
        <p:spPr>
          <a:xfrm>
            <a:off x="140619" y="5336159"/>
            <a:ext cx="858104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Calibri"/>
              </a:rPr>
              <a:t>Ideal case: SD of 0 MeV;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Calibri"/>
              </a:rPr>
              <a:t>Under SD of 1 MeV: at least 80% of the expected dose with 0 MeV of SD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84FBFD9-8399-4D52-913F-0EB07612E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2919"/>
              </p:ext>
            </p:extLst>
          </p:nvPr>
        </p:nvGraphicFramePr>
        <p:xfrm>
          <a:off x="116719" y="1519834"/>
          <a:ext cx="4884345" cy="3441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CD9F515-6759-954A-59D9-84CC6FFEF3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66564"/>
              </p:ext>
            </p:extLst>
          </p:nvPr>
        </p:nvGraphicFramePr>
        <p:xfrm>
          <a:off x="5209340" y="1519834"/>
          <a:ext cx="3798277" cy="3441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ttangolo 20">
            <a:extLst>
              <a:ext uri="{FF2B5EF4-FFF2-40B4-BE49-F238E27FC236}">
                <a16:creationId xmlns:a16="http://schemas.microsoft.com/office/drawing/2014/main" id="{71FC6844-725F-2ADD-DD15-F95936C66F74}"/>
              </a:ext>
            </a:extLst>
          </p:cNvPr>
          <p:cNvSpPr/>
          <p:nvPr/>
        </p:nvSpPr>
        <p:spPr>
          <a:xfrm>
            <a:off x="5848183" y="2215388"/>
            <a:ext cx="1486682" cy="2189464"/>
          </a:xfrm>
          <a:prstGeom prst="rect">
            <a:avLst/>
          </a:prstGeom>
          <a:solidFill>
            <a:schemeClr val="accent3">
              <a:lumMod val="60000"/>
              <a:lumOff val="40000"/>
              <a:alpha val="17142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20">
            <a:extLst>
              <a:ext uri="{FF2B5EF4-FFF2-40B4-BE49-F238E27FC236}">
                <a16:creationId xmlns:a16="http://schemas.microsoft.com/office/drawing/2014/main" id="{3E59F3A7-9FAF-F47F-1557-1596D3CE11E6}"/>
              </a:ext>
            </a:extLst>
          </p:cNvPr>
          <p:cNvSpPr/>
          <p:nvPr/>
        </p:nvSpPr>
        <p:spPr>
          <a:xfrm>
            <a:off x="7334865" y="2215388"/>
            <a:ext cx="1486682" cy="2189464"/>
          </a:xfrm>
          <a:prstGeom prst="rect">
            <a:avLst/>
          </a:prstGeom>
          <a:solidFill>
            <a:schemeClr val="accent2">
              <a:lumMod val="60000"/>
              <a:lumOff val="40000"/>
              <a:alpha val="17142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CDC7D3-4656-144F-EEF9-1B4F624087B5}"/>
              </a:ext>
            </a:extLst>
          </p:cNvPr>
          <p:cNvCxnSpPr>
            <a:cxnSpLocks/>
          </p:cNvCxnSpPr>
          <p:nvPr/>
        </p:nvCxnSpPr>
        <p:spPr>
          <a:xfrm>
            <a:off x="2271252" y="2684206"/>
            <a:ext cx="117987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29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912F5C2-4F12-F189-BFF1-F09524713165}"/>
                  </a:ext>
                </a:extLst>
              </p:cNvPr>
              <p:cNvSpPr txBox="1"/>
              <p:nvPr/>
            </p:nvSpPr>
            <p:spPr>
              <a:xfrm>
                <a:off x="201872" y="1372482"/>
                <a:ext cx="8610883" cy="147732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>
                    <a:latin typeface="Arial"/>
                    <a:ea typeface="Calibri"/>
                    <a:cs typeface="Calibri"/>
                  </a:rPr>
                  <a:t>Analytical reconstruction of the SOBP (S. Bijan Jia et. al. (2016)   ):</a:t>
                </a:r>
              </a:p>
              <a:p>
                <a:endParaRPr lang="it-IT">
                  <a:latin typeface="Arial"/>
                  <a:ea typeface="Calibri"/>
                  <a:cs typeface="Calibri"/>
                </a:endParaRPr>
              </a:p>
              <a:p>
                <a:r>
                  <a:rPr lang="it-IT">
                    <a:latin typeface="Arial"/>
                    <a:ea typeface="Calibri"/>
                    <a:cs typeface="Calibri"/>
                  </a:rPr>
                  <a:t>Assigning weight to the 10 bragg peaks (of same amplitude and different position);</a:t>
                </a:r>
              </a:p>
              <a:p>
                <a:r>
                  <a:rPr lang="it-IT">
                    <a:latin typeface="Arial"/>
                    <a:ea typeface="Calibri"/>
                    <a:cs typeface="Calibri"/>
                  </a:rPr>
                  <a:t>Possible real implementation 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→</m:t>
                    </m:r>
                  </m:oMath>
                </a14:m>
                <a:r>
                  <a:rPr lang="it-IT">
                    <a:latin typeface="Arial"/>
                    <a:ea typeface="Calibri"/>
                    <a:cs typeface="Calibri"/>
                  </a:rPr>
                  <a:t> retrieving the number of particles to use for each energy according to the computed weight;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912F5C2-4F12-F189-BFF1-F09524713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72" y="1372482"/>
                <a:ext cx="8610883" cy="1477328"/>
              </a:xfrm>
              <a:prstGeom prst="rect">
                <a:avLst/>
              </a:prstGeom>
              <a:blipFill>
                <a:blip r:embed="rId3"/>
                <a:stretch>
                  <a:fillRect l="-566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C550160-33C2-E986-83C4-31E9A7E2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SOBP</a:t>
            </a:r>
          </a:p>
        </p:txBody>
      </p:sp>
      <p:pic>
        <p:nvPicPr>
          <p:cNvPr id="3" name="Elemento grafico 6" descr="Segnalibro con riempimento a tinta unita">
            <a:extLst>
              <a:ext uri="{FF2B5EF4-FFF2-40B4-BE49-F238E27FC236}">
                <a16:creationId xmlns:a16="http://schemas.microsoft.com/office/drawing/2014/main" id="{CAC20974-45F1-6C87-53EC-C39FC20FB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3648" y="1460575"/>
            <a:ext cx="221496" cy="230574"/>
          </a:xfrm>
          <a:prstGeom prst="rect">
            <a:avLst/>
          </a:prstGeom>
        </p:spPr>
      </p:pic>
      <p:graphicFrame>
        <p:nvGraphicFramePr>
          <p:cNvPr id="8" name="Chart 4">
            <a:extLst>
              <a:ext uri="{FF2B5EF4-FFF2-40B4-BE49-F238E27FC236}">
                <a16:creationId xmlns:a16="http://schemas.microsoft.com/office/drawing/2014/main" id="{E71905BF-7F85-6D6A-8446-BEA3AE881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1665493"/>
              </p:ext>
            </p:extLst>
          </p:nvPr>
        </p:nvGraphicFramePr>
        <p:xfrm>
          <a:off x="85060" y="2958013"/>
          <a:ext cx="2874447" cy="3039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8A50CCB-6CA4-0961-EEB2-D9BF98AEFF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17210"/>
              </p:ext>
            </p:extLst>
          </p:nvPr>
        </p:nvGraphicFramePr>
        <p:xfrm>
          <a:off x="4660489" y="2958013"/>
          <a:ext cx="4364947" cy="3039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6CD35FC4-512E-9330-2D93-1FCB9FE97892}"/>
              </a:ext>
            </a:extLst>
          </p:cNvPr>
          <p:cNvSpPr/>
          <p:nvPr/>
        </p:nvSpPr>
        <p:spPr>
          <a:xfrm>
            <a:off x="3067665" y="3942736"/>
            <a:ext cx="1533831" cy="1104884"/>
          </a:xfrm>
          <a:prstGeom prst="rightArrow">
            <a:avLst>
              <a:gd name="adj1" fmla="val 68114"/>
              <a:gd name="adj2" fmla="val 26006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0F73D-1976-9AA1-1DFA-F038C6997105}"/>
                  </a:ext>
                </a:extLst>
              </p:cNvPr>
              <p:cNvSpPr txBox="1"/>
              <p:nvPr/>
            </p:nvSpPr>
            <p:spPr>
              <a:xfrm>
                <a:off x="3171136" y="4175005"/>
                <a:ext cx="1218731" cy="605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C0F73D-1976-9AA1-1DFA-F038C6997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136" y="4175005"/>
                <a:ext cx="1218731" cy="605679"/>
              </a:xfrm>
              <a:prstGeom prst="rect">
                <a:avLst/>
              </a:prstGeom>
              <a:blipFill>
                <a:blip r:embed="rId8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64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Application>Microsoft Office PowerPoint</Application>
  <PresentationFormat>Presentazione su schermo (4:3)</PresentationFormat>
  <Slides>19</Slides>
  <Notes>14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0" baseType="lpstr">
      <vt:lpstr>POLI</vt:lpstr>
      <vt:lpstr>Titolo presentazione sottotitolo</vt:lpstr>
      <vt:lpstr>Hadrontherapy</vt:lpstr>
      <vt:lpstr>Simulation</vt:lpstr>
      <vt:lpstr>Materials</vt:lpstr>
      <vt:lpstr>Number of particles</vt:lpstr>
      <vt:lpstr>Number of particles</vt:lpstr>
      <vt:lpstr>Energies</vt:lpstr>
      <vt:lpstr>Energy Standard Deviations Range</vt:lpstr>
      <vt:lpstr>SOBP</vt:lpstr>
      <vt:lpstr>Detector shift: DEPTH SHIFT</vt:lpstr>
      <vt:lpstr>Detector shift: TRANSVERSAL SHIFT</vt:lpstr>
      <vt:lpstr>Healthy VS tumoral cell</vt:lpstr>
      <vt:lpstr>Effect on healthy tissues</vt:lpstr>
      <vt:lpstr>Conclusions </vt:lpstr>
      <vt:lpstr>References</vt:lpstr>
      <vt:lpstr>References</vt:lpstr>
      <vt:lpstr>References</vt:lpstr>
      <vt:lpstr>Detector shift – X direction </vt:lpstr>
      <vt:lpstr>Detector shift: TRANSVERSAL SHIFT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revision>2</cp:revision>
  <dcterms:created xsi:type="dcterms:W3CDTF">2015-05-26T12:27:57Z</dcterms:created>
  <dcterms:modified xsi:type="dcterms:W3CDTF">2024-06-09T13:16:08Z</dcterms:modified>
</cp:coreProperties>
</file>